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93" r:id="rId2"/>
    <p:sldId id="324" r:id="rId3"/>
    <p:sldId id="325" r:id="rId4"/>
    <p:sldId id="294" r:id="rId5"/>
    <p:sldId id="295" r:id="rId6"/>
    <p:sldId id="296" r:id="rId7"/>
    <p:sldId id="332" r:id="rId8"/>
    <p:sldId id="326" r:id="rId9"/>
    <p:sldId id="333" r:id="rId10"/>
    <p:sldId id="297" r:id="rId11"/>
    <p:sldId id="298" r:id="rId12"/>
    <p:sldId id="299" r:id="rId13"/>
    <p:sldId id="300" r:id="rId14"/>
    <p:sldId id="323" r:id="rId15"/>
    <p:sldId id="338" r:id="rId16"/>
    <p:sldId id="301" r:id="rId17"/>
    <p:sldId id="302" r:id="rId18"/>
    <p:sldId id="303" r:id="rId19"/>
    <p:sldId id="328" r:id="rId20"/>
    <p:sldId id="327" r:id="rId21"/>
    <p:sldId id="304" r:id="rId22"/>
    <p:sldId id="305" r:id="rId23"/>
    <p:sldId id="306" r:id="rId24"/>
    <p:sldId id="307" r:id="rId25"/>
    <p:sldId id="329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34" r:id="rId38"/>
    <p:sldId id="331" r:id="rId39"/>
    <p:sldId id="330" r:id="rId40"/>
    <p:sldId id="321" r:id="rId41"/>
    <p:sldId id="322" r:id="rId42"/>
    <p:sldId id="335" r:id="rId43"/>
    <p:sldId id="260" r:id="rId44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400"/>
    <a:srgbClr val="FEFEFE"/>
    <a:srgbClr val="B5BECF"/>
    <a:srgbClr val="FFFF00"/>
    <a:srgbClr val="CAA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53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image" Target="../media/image1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77DA3-CEAE-4AA8-8BF1-817A64CCA926}" type="datetimeFigureOut">
              <a:rPr lang="ru-RU" smtClean="0"/>
              <a:t>26.10.2017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D422C-1D7C-4EB0-912D-3F77740DE8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02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6EAF8-808B-426D-A1B1-F292A7FF2491}" type="datetimeFigureOut">
              <a:rPr lang="ru-RU" smtClean="0"/>
              <a:t>26.10.2017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FA3AE-1EEC-42D6-8E34-DE767A568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857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096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447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81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62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79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42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992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974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205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42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45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56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049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88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302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160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806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768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807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988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51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0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488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63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619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9174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539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7666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539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328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45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88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32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142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589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0433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9095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833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4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99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260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354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8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F21A-9307-4EDB-A258-00B955978D7F}" type="datetime1">
              <a:rPr lang="ru-RU" smtClean="0"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2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929D-6195-42DB-B7C2-02D50CCAC416}" type="datetime1">
              <a:rPr lang="ru-RU" smtClean="0"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0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D426-152C-4525-B4AE-F97F52740C1F}" type="datetime1">
              <a:rPr lang="ru-RU" smtClean="0"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4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2FCB-8394-4D62-A3C6-23892BAD73E8}" type="datetime1">
              <a:rPr lang="ru-RU" smtClean="0"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4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DDA5-AF27-4D91-8F59-7F9B7061EB48}" type="datetime1">
              <a:rPr lang="ru-RU" smtClean="0"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26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031A-EA27-40E7-ABEC-105E240AB258}" type="datetime1">
              <a:rPr lang="ru-RU" smtClean="0"/>
              <a:t>26.10.2017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54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2FBE-60E4-436D-9EEC-8F09C3FDEB01}" type="datetime1">
              <a:rPr lang="ru-RU" smtClean="0"/>
              <a:t>26.10.2017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93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24AA-41BB-47CF-B0A0-F41D31CE4DD2}" type="datetime1">
              <a:rPr lang="ru-RU" smtClean="0"/>
              <a:t>26.10.2017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130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878B-F2C5-4C5F-BEFB-1778F27A78A7}" type="datetime1">
              <a:rPr lang="ru-RU" smtClean="0"/>
              <a:t>26.10.2017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326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08B2-5CDC-4D31-93DD-951C0B6ADB81}" type="datetime1">
              <a:rPr lang="ru-RU" smtClean="0"/>
              <a:t>26.10.2017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9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0393-29DD-455E-B301-70DBF3FF6C4D}" type="datetime1">
              <a:rPr lang="ru-RU" smtClean="0"/>
              <a:t>26.10.2017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04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41F50-E1BE-48AC-96AD-492DCD6C9476}" type="datetime1">
              <a:rPr lang="ru-RU" smtClean="0"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74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7.png"/><Relationship Id="rId5" Type="http://schemas.openxmlformats.org/officeDocument/2006/relationships/image" Target="../media/image50.jpeg"/><Relationship Id="rId10" Type="http://schemas.openxmlformats.org/officeDocument/2006/relationships/image" Target="../media/image42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8.png"/><Relationship Id="rId5" Type="http://schemas.openxmlformats.org/officeDocument/2006/relationships/image" Target="../media/image57.jpeg"/><Relationship Id="rId10" Type="http://schemas.openxmlformats.org/officeDocument/2006/relationships/image" Target="../media/image7.png"/><Relationship Id="rId4" Type="http://schemas.openxmlformats.org/officeDocument/2006/relationships/image" Target="../media/image56.jpe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3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8.png"/><Relationship Id="rId5" Type="http://schemas.openxmlformats.org/officeDocument/2006/relationships/image" Target="../media/image7.png"/><Relationship Id="rId10" Type="http://schemas.openxmlformats.org/officeDocument/2006/relationships/image" Target="../media/image67.jpeg"/><Relationship Id="rId4" Type="http://schemas.openxmlformats.org/officeDocument/2006/relationships/image" Target="../media/image42.pn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42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5" Type="http://schemas.openxmlformats.org/officeDocument/2006/relationships/image" Target="../media/image8.pn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4.png"/><Relationship Id="rId3" Type="http://schemas.openxmlformats.org/officeDocument/2006/relationships/image" Target="../media/image88.tiff"/><Relationship Id="rId21" Type="http://schemas.openxmlformats.org/officeDocument/2006/relationships/image" Target="../media/image103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0.jpeg"/><Relationship Id="rId20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image" Target="../media/image101.jpeg"/><Relationship Id="rId4" Type="http://schemas.openxmlformats.org/officeDocument/2006/relationships/image" Target="../media/image12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0.jpeg"/><Relationship Id="rId5" Type="http://schemas.openxmlformats.org/officeDocument/2006/relationships/image" Target="../media/image104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10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10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1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1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0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28.jpeg"/><Relationship Id="rId12" Type="http://schemas.openxmlformats.org/officeDocument/2006/relationships/image" Target="../media/image12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7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26.png"/><Relationship Id="rId15" Type="http://schemas.openxmlformats.org/officeDocument/2006/relationships/image" Target="../media/image100.jpeg"/><Relationship Id="rId10" Type="http://schemas.openxmlformats.org/officeDocument/2006/relationships/image" Target="../media/image123.emf"/><Relationship Id="rId4" Type="http://schemas.openxmlformats.org/officeDocument/2006/relationships/image" Target="../media/image125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00.jpeg"/><Relationship Id="rId7" Type="http://schemas.openxmlformats.org/officeDocument/2006/relationships/image" Target="../media/image142.png"/><Relationship Id="rId12" Type="http://schemas.openxmlformats.org/officeDocument/2006/relationships/image" Target="../media/image1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jpeg"/><Relationship Id="rId10" Type="http://schemas.openxmlformats.org/officeDocument/2006/relationships/image" Target="../media/image145.gif"/><Relationship Id="rId4" Type="http://schemas.openxmlformats.org/officeDocument/2006/relationships/image" Target="../media/image139.jpeg"/><Relationship Id="rId9" Type="http://schemas.openxmlformats.org/officeDocument/2006/relationships/image" Target="../media/image14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3" Type="http://schemas.openxmlformats.org/officeDocument/2006/relationships/image" Target="../media/image148.jpe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19" Type="http://schemas.openxmlformats.org/officeDocument/2006/relationships/image" Target="../media/image164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emf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9.jpeg"/><Relationship Id="rId7" Type="http://schemas.openxmlformats.org/officeDocument/2006/relationships/image" Target="../media/image171.jpe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2.png"/><Relationship Id="rId10" Type="http://schemas.openxmlformats.org/officeDocument/2006/relationships/image" Target="../media/image174.jpeg"/><Relationship Id="rId4" Type="http://schemas.openxmlformats.org/officeDocument/2006/relationships/image" Target="../media/image14.png"/><Relationship Id="rId9" Type="http://schemas.openxmlformats.org/officeDocument/2006/relationships/image" Target="../media/image1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jpeg"/><Relationship Id="rId3" Type="http://schemas.openxmlformats.org/officeDocument/2006/relationships/image" Target="../media/image176.png"/><Relationship Id="rId7" Type="http://schemas.microsoft.com/office/2007/relationships/hdphoto" Target="../media/hdphoto1.wdp"/><Relationship Id="rId12" Type="http://schemas.openxmlformats.org/officeDocument/2006/relationships/image" Target="../media/image18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11" Type="http://schemas.microsoft.com/office/2007/relationships/hdphoto" Target="../media/hdphoto2.wdp"/><Relationship Id="rId5" Type="http://schemas.openxmlformats.org/officeDocument/2006/relationships/image" Target="../media/image178.png"/><Relationship Id="rId10" Type="http://schemas.openxmlformats.org/officeDocument/2006/relationships/image" Target="../media/image182.png"/><Relationship Id="rId4" Type="http://schemas.openxmlformats.org/officeDocument/2006/relationships/image" Target="../media/image177.png"/><Relationship Id="rId9" Type="http://schemas.openxmlformats.org/officeDocument/2006/relationships/image" Target="../media/image1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eg"/><Relationship Id="rId5" Type="http://schemas.openxmlformats.org/officeDocument/2006/relationships/image" Target="../media/image187.jpg"/><Relationship Id="rId4" Type="http://schemas.openxmlformats.org/officeDocument/2006/relationships/image" Target="../media/image1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20"/>
          <p:cNvSpPr txBox="1">
            <a:spLocks noChangeArrowheads="1"/>
          </p:cNvSpPr>
          <p:nvPr/>
        </p:nvSpPr>
        <p:spPr bwMode="auto">
          <a:xfrm>
            <a:off x="83733" y="604635"/>
            <a:ext cx="913508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700" b="1" dirty="0" err="1">
                <a:solidFill>
                  <a:srgbClr val="683400"/>
                </a:solidFill>
              </a:rPr>
              <a:t>Rosnedra</a:t>
            </a:r>
            <a:r>
              <a:rPr lang="en-US" altLang="ru-RU" sz="3700" b="1" dirty="0">
                <a:solidFill>
                  <a:srgbClr val="683400"/>
                </a:solidFill>
              </a:rPr>
              <a:t> and VSEGEI participation in international </a:t>
            </a:r>
            <a:r>
              <a:rPr lang="en-US" altLang="ru-RU" sz="3700" b="1" dirty="0" smtClean="0">
                <a:solidFill>
                  <a:srgbClr val="683400"/>
                </a:solidFill>
              </a:rPr>
              <a:t>projects</a:t>
            </a:r>
            <a:r>
              <a:rPr lang="en-US" altLang="ru-RU" sz="3700" b="1" dirty="0">
                <a:solidFill>
                  <a:srgbClr val="683400"/>
                </a:solidFill>
              </a:rPr>
              <a:t>: Past – Present – Future</a:t>
            </a:r>
            <a:endParaRPr lang="ru-RU" altLang="ru-RU" sz="3700" b="1" dirty="0">
              <a:solidFill>
                <a:srgbClr val="683400"/>
              </a:solidFill>
            </a:endParaRPr>
          </a:p>
        </p:txBody>
      </p:sp>
      <p:sp>
        <p:nvSpPr>
          <p:cNvPr id="41" name="TextBox 22"/>
          <p:cNvSpPr txBox="1">
            <a:spLocks noChangeArrowheads="1"/>
          </p:cNvSpPr>
          <p:nvPr/>
        </p:nvSpPr>
        <p:spPr bwMode="auto">
          <a:xfrm>
            <a:off x="1631430" y="5564238"/>
            <a:ext cx="751257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b="1" dirty="0">
                <a:solidFill>
                  <a:schemeClr val="bg1"/>
                </a:solidFill>
              </a:rPr>
              <a:t> 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sz="1400" b="1" dirty="0">
              <a:solidFill>
                <a:schemeClr val="bg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</a:rPr>
              <a:t>UK-Russia Geoscience Cooperation: 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Past </a:t>
            </a:r>
            <a:r>
              <a:rPr lang="en-US" sz="1400" b="1" dirty="0">
                <a:solidFill>
                  <a:schemeClr val="bg1"/>
                </a:solidFill>
              </a:rPr>
              <a:t>– Present – </a:t>
            </a:r>
            <a:r>
              <a:rPr lang="en-US" sz="1400" b="1" dirty="0" smtClean="0">
                <a:solidFill>
                  <a:schemeClr val="bg1"/>
                </a:solidFill>
              </a:rPr>
              <a:t>Future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ru-RU" sz="1400" b="1" dirty="0" smtClean="0">
                <a:solidFill>
                  <a:schemeClr val="bg1"/>
                </a:solidFill>
              </a:rPr>
              <a:t>VSEGEI</a:t>
            </a:r>
            <a:r>
              <a:rPr lang="en-US" altLang="ru-RU" sz="1400" b="1" dirty="0" smtClean="0">
                <a:solidFill>
                  <a:schemeClr val="bg1"/>
                </a:solidFill>
              </a:rPr>
              <a:t>, October 27 2017</a:t>
            </a:r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42" name="TextBox 24"/>
          <p:cNvSpPr txBox="1">
            <a:spLocks noChangeArrowheads="1"/>
          </p:cNvSpPr>
          <p:nvPr/>
        </p:nvSpPr>
        <p:spPr bwMode="auto">
          <a:xfrm>
            <a:off x="6068291" y="5564238"/>
            <a:ext cx="30757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600" b="1" dirty="0">
                <a:solidFill>
                  <a:schemeClr val="bg1"/>
                </a:solidFill>
              </a:rPr>
              <a:t>О.</a:t>
            </a:r>
            <a:r>
              <a:rPr lang="en-US" altLang="ru-RU" sz="1600" b="1" dirty="0" err="1">
                <a:solidFill>
                  <a:schemeClr val="bg1"/>
                </a:solidFill>
              </a:rPr>
              <a:t>Petrov</a:t>
            </a:r>
            <a:r>
              <a:rPr lang="en-US" altLang="ru-RU" sz="1600" b="1" dirty="0">
                <a:solidFill>
                  <a:schemeClr val="bg1"/>
                </a:solidFill>
              </a:rPr>
              <a:t>, </a:t>
            </a:r>
            <a:r>
              <a:rPr lang="en-US" altLang="ru-RU" sz="1600" b="1" dirty="0" smtClean="0">
                <a:solidFill>
                  <a:schemeClr val="bg1"/>
                </a:solidFill>
              </a:rPr>
              <a:t>E. </a:t>
            </a:r>
            <a:r>
              <a:rPr lang="en-US" altLang="ru-RU" sz="1600" b="1" dirty="0" err="1" smtClean="0">
                <a:solidFill>
                  <a:schemeClr val="bg1"/>
                </a:solidFill>
              </a:rPr>
              <a:t>Kiselev</a:t>
            </a:r>
            <a:r>
              <a:rPr lang="en-US" altLang="ru-RU" sz="1600" b="1" dirty="0" smtClean="0">
                <a:solidFill>
                  <a:schemeClr val="bg1"/>
                </a:solidFill>
              </a:rPr>
              <a:t>, </a:t>
            </a:r>
            <a:r>
              <a:rPr lang="ru-RU" altLang="ru-RU" sz="1600" b="1" dirty="0" smtClean="0">
                <a:solidFill>
                  <a:schemeClr val="bg1"/>
                </a:solidFill>
              </a:rPr>
              <a:t>А</a:t>
            </a:r>
            <a:r>
              <a:rPr lang="ru-RU" altLang="ru-RU" sz="1600" b="1" dirty="0">
                <a:solidFill>
                  <a:schemeClr val="bg1"/>
                </a:solidFill>
              </a:rPr>
              <a:t>. </a:t>
            </a:r>
            <a:r>
              <a:rPr lang="en-US" altLang="ru-RU" sz="1600" b="1" dirty="0" err="1" smtClean="0">
                <a:solidFill>
                  <a:schemeClr val="bg1"/>
                </a:solidFill>
              </a:rPr>
              <a:t>Morozov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10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1289" y="286583"/>
            <a:ext cx="8810625" cy="276999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Central-Northern-Eastern Asia and Adjacent Areas</a:t>
            </a:r>
          </a:p>
        </p:txBody>
      </p:sp>
      <p:sp>
        <p:nvSpPr>
          <p:cNvPr id="12" name="Овал 11"/>
          <p:cNvSpPr/>
          <p:nvPr/>
        </p:nvSpPr>
        <p:spPr>
          <a:xfrm>
            <a:off x="97921" y="3042885"/>
            <a:ext cx="333239" cy="333239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30342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3878" y="2939605"/>
            <a:ext cx="28890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dirty="0">
                <a:solidFill>
                  <a:srgbClr val="683400"/>
                </a:solidFill>
                <a:cs typeface="Times New Roman" pitchFamily="18" charset="0"/>
              </a:rPr>
              <a:t>Atlas of </a:t>
            </a:r>
            <a:r>
              <a:rPr lang="en-US" sz="1600" dirty="0" smtClean="0">
                <a:solidFill>
                  <a:srgbClr val="683400"/>
                </a:solidFill>
                <a:cs typeface="Times New Roman" pitchFamily="18" charset="0"/>
              </a:rPr>
              <a:t>Central </a:t>
            </a:r>
            <a:r>
              <a:rPr lang="en-US" sz="1600" dirty="0">
                <a:solidFill>
                  <a:srgbClr val="683400"/>
                </a:solidFill>
                <a:cs typeface="Times New Roman" pitchFamily="18" charset="0"/>
              </a:rPr>
              <a:t>Asia and </a:t>
            </a:r>
            <a:endParaRPr lang="en-US" sz="1600" dirty="0" smtClean="0">
              <a:solidFill>
                <a:srgbClr val="683400"/>
              </a:solidFill>
              <a:cs typeface="Times New Roman" pitchFamily="18" charset="0"/>
            </a:endParaRPr>
          </a:p>
          <a:p>
            <a:pPr algn="just">
              <a:defRPr/>
            </a:pPr>
            <a:r>
              <a:rPr lang="en-US" sz="1600" dirty="0" smtClean="0">
                <a:solidFill>
                  <a:srgbClr val="683400"/>
                </a:solidFill>
                <a:cs typeface="Times New Roman" pitchFamily="18" charset="0"/>
              </a:rPr>
              <a:t>Adjacent Areas at 1:2.5M</a:t>
            </a:r>
            <a:endParaRPr lang="ru-RU" sz="1600" dirty="0">
              <a:solidFill>
                <a:srgbClr val="683400"/>
              </a:solidFill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3878" y="3605119"/>
            <a:ext cx="3029979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dirty="0">
                <a:solidFill>
                  <a:srgbClr val="683400"/>
                </a:solidFill>
                <a:cs typeface="Times New Roman" pitchFamily="18" charset="0"/>
              </a:rPr>
              <a:t>Atlas </a:t>
            </a:r>
            <a:r>
              <a:rPr lang="en-US" sz="1600" dirty="0" smtClean="0">
                <a:solidFill>
                  <a:srgbClr val="683400"/>
                </a:solidFill>
                <a:cs typeface="Times New Roman" pitchFamily="18" charset="0"/>
              </a:rPr>
              <a:t>of Central-Northern-</a:t>
            </a:r>
          </a:p>
          <a:p>
            <a:pPr algn="just">
              <a:defRPr/>
            </a:pPr>
            <a:r>
              <a:rPr lang="en-US" sz="1600" dirty="0" smtClean="0">
                <a:solidFill>
                  <a:srgbClr val="683400"/>
                </a:solidFill>
                <a:cs typeface="Times New Roman" pitchFamily="18" charset="0"/>
              </a:rPr>
              <a:t>Eastern </a:t>
            </a:r>
            <a:r>
              <a:rPr lang="en-US" sz="1600" dirty="0">
                <a:solidFill>
                  <a:srgbClr val="683400"/>
                </a:solidFill>
                <a:cs typeface="Times New Roman" pitchFamily="18" charset="0"/>
              </a:rPr>
              <a:t>Asia </a:t>
            </a:r>
            <a:r>
              <a:rPr lang="en-US" sz="1600" dirty="0" smtClean="0">
                <a:solidFill>
                  <a:srgbClr val="683400"/>
                </a:solidFill>
                <a:cs typeface="Times New Roman" pitchFamily="18" charset="0"/>
              </a:rPr>
              <a:t>and Adjacent </a:t>
            </a:r>
          </a:p>
          <a:p>
            <a:pPr algn="just">
              <a:defRPr/>
            </a:pPr>
            <a:r>
              <a:rPr lang="en-US" sz="1600" dirty="0" smtClean="0">
                <a:solidFill>
                  <a:srgbClr val="683400"/>
                </a:solidFill>
                <a:cs typeface="Times New Roman" pitchFamily="18" charset="0"/>
              </a:rPr>
              <a:t>Areas </a:t>
            </a:r>
            <a:r>
              <a:rPr lang="en-US" sz="1600" dirty="0">
                <a:solidFill>
                  <a:srgbClr val="683400"/>
                </a:solidFill>
                <a:cs typeface="Times New Roman" pitchFamily="18" charset="0"/>
              </a:rPr>
              <a:t>at </a:t>
            </a:r>
            <a:r>
              <a:rPr lang="en-US" sz="1600" dirty="0" smtClean="0">
                <a:solidFill>
                  <a:srgbClr val="683400"/>
                </a:solidFill>
                <a:cs typeface="Times New Roman" pitchFamily="18" charset="0"/>
              </a:rPr>
              <a:t>1:2.5M</a:t>
            </a:r>
            <a:endParaRPr lang="ru-RU" sz="1600" dirty="0">
              <a:solidFill>
                <a:srgbClr val="683400"/>
              </a:solidFill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54374" y="1197917"/>
            <a:ext cx="5587258" cy="5582854"/>
            <a:chOff x="3354374" y="1197917"/>
            <a:chExt cx="5587258" cy="5582854"/>
          </a:xfrm>
        </p:grpSpPr>
        <p:pic>
          <p:nvPicPr>
            <p:cNvPr id="8" name="Рисунок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54374" y="1197917"/>
              <a:ext cx="5587258" cy="5582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58710" y="1641881"/>
              <a:ext cx="3890235" cy="4238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86602" y="2684171"/>
              <a:ext cx="3662693" cy="2592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5551783" y="3405699"/>
              <a:ext cx="1914289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Central Asia and</a:t>
              </a:r>
            </a:p>
            <a:p>
              <a:pPr algn="ctr">
                <a:defRPr/>
              </a:pPr>
              <a:r>
                <a:rPr lang="en-US" sz="14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Adjacent Areas</a:t>
              </a:r>
              <a:endParaRPr lang="ru-RU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818135" y="2084716"/>
              <a:ext cx="1914289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Central-Northern-</a:t>
              </a:r>
            </a:p>
            <a:p>
              <a:pPr algn="ctr">
                <a:defRPr/>
              </a:pPr>
              <a:r>
                <a:rPr lang="en-US" sz="14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Eastern Asia and</a:t>
              </a:r>
            </a:p>
            <a:p>
              <a:pPr algn="ctr">
                <a:defRPr/>
              </a:pPr>
              <a:r>
                <a:rPr lang="en-US" sz="14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Adjacent </a:t>
              </a:r>
              <a:r>
                <a:rPr lang="en-US" sz="14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Areas</a:t>
              </a:r>
              <a:endParaRPr lang="ru-RU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Овал 16"/>
          <p:cNvSpPr/>
          <p:nvPr/>
        </p:nvSpPr>
        <p:spPr>
          <a:xfrm>
            <a:off x="90639" y="3760958"/>
            <a:ext cx="333239" cy="333239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30342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5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11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1007" y="121643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Northern-Central-Eastern Asia</a:t>
            </a:r>
          </a:p>
          <a:p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 at scale 1:2.5M</a:t>
            </a:r>
            <a:endParaRPr lang="en-US" altLang="ru-RU" sz="20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" name="Рисунок 5" descr="1_Geological Ma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14" y="1125443"/>
            <a:ext cx="2879725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6" descr="2_Tectonic Ma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0677" y="1620743"/>
            <a:ext cx="2879725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7" descr="3_Metallogenic Ma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8239" y="2290668"/>
            <a:ext cx="2881313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8" descr="4_Minerogenic Map of Energy Resources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40877" y="2925668"/>
            <a:ext cx="2879725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0" y="4390359"/>
            <a:ext cx="190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683400"/>
                </a:solidFill>
                <a:cs typeface="Arial" panose="020B0604020202020204" pitchFamily="34" charset="0"/>
              </a:rPr>
              <a:t>Geological Map</a:t>
            </a:r>
          </a:p>
          <a:p>
            <a:pPr fontAlgn="auto">
              <a:spcAft>
                <a:spcPts val="0"/>
              </a:spcAft>
              <a:defRPr/>
            </a:pPr>
            <a:endParaRPr lang="en-US" i="1" dirty="0">
              <a:solidFill>
                <a:srgbClr val="6834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45412" y="4788490"/>
            <a:ext cx="230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683400"/>
                </a:solidFill>
                <a:cs typeface="Arial" panose="020B0604020202020204" pitchFamily="34" charset="0"/>
              </a:rPr>
              <a:t>Tectonic Map</a:t>
            </a:r>
          </a:p>
          <a:p>
            <a:pPr fontAlgn="auto">
              <a:spcAft>
                <a:spcPts val="0"/>
              </a:spcAft>
              <a:defRPr/>
            </a:pPr>
            <a:endParaRPr lang="en-US" i="1" dirty="0">
              <a:solidFill>
                <a:srgbClr val="6834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88239" y="5413965"/>
            <a:ext cx="230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683400"/>
                </a:solidFill>
                <a:cs typeface="Arial" panose="020B0604020202020204" pitchFamily="34" charset="0"/>
              </a:rPr>
              <a:t>Metallogenic Map</a:t>
            </a:r>
          </a:p>
          <a:p>
            <a:pPr fontAlgn="auto">
              <a:spcAft>
                <a:spcPts val="0"/>
              </a:spcAft>
              <a:defRPr/>
            </a:pPr>
            <a:endParaRPr lang="en-US" i="1" dirty="0">
              <a:solidFill>
                <a:srgbClr val="6834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73184" y="6072093"/>
            <a:ext cx="345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683400"/>
                </a:solidFill>
                <a:cs typeface="Arial" panose="020B0604020202020204" pitchFamily="34" charset="0"/>
              </a:rPr>
              <a:t>Map </a:t>
            </a:r>
            <a:r>
              <a:rPr lang="en-US" i="1" dirty="0">
                <a:solidFill>
                  <a:srgbClr val="683400"/>
                </a:solidFill>
                <a:cs typeface="Arial" panose="020B0604020202020204" pitchFamily="34" charset="0"/>
              </a:rPr>
              <a:t>of Energy </a:t>
            </a:r>
            <a:r>
              <a:rPr lang="en-US" i="1" dirty="0" smtClean="0">
                <a:solidFill>
                  <a:srgbClr val="683400"/>
                </a:solidFill>
                <a:cs typeface="Arial" panose="020B0604020202020204" pitchFamily="34" charset="0"/>
              </a:rPr>
              <a:t>Resources</a:t>
            </a:r>
            <a:endParaRPr lang="ru-RU" i="1" dirty="0">
              <a:solidFill>
                <a:srgbClr val="68340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1007" y="0"/>
            <a:ext cx="957711" cy="956955"/>
            <a:chOff x="2433832" y="5943600"/>
            <a:chExt cx="837831" cy="837170"/>
          </a:xfrm>
        </p:grpSpPr>
        <p:pic>
          <p:nvPicPr>
            <p:cNvPr id="26" name="Рисунок 1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7" y="5225053"/>
            <a:ext cx="2899893" cy="15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8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12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+mn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1007" y="121643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Geological Maps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of Northern-Central-Eastern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Asia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 at scale 1:2.5M</a:t>
            </a:r>
          </a:p>
        </p:txBody>
      </p:sp>
      <p:pic>
        <p:nvPicPr>
          <p:cNvPr id="14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955" y="4770437"/>
            <a:ext cx="201930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299055" y="4083050"/>
            <a:ext cx="1997075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683400"/>
                </a:solidFill>
              </a:rPr>
              <a:t>Map of sediment thickness</a:t>
            </a:r>
            <a:endParaRPr lang="ru-RU" sz="1600" i="1" dirty="0">
              <a:solidFill>
                <a:srgbClr val="683400"/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329467" y="4022280"/>
            <a:ext cx="2392363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683400"/>
                </a:solidFill>
              </a:rPr>
              <a:t>Map of consolidated </a:t>
            </a:r>
          </a:p>
          <a:p>
            <a:pPr algn="ctr">
              <a:defRPr/>
            </a:pPr>
            <a:r>
              <a:rPr lang="en-US" sz="1600" dirty="0">
                <a:solidFill>
                  <a:srgbClr val="683400"/>
                </a:solidFill>
              </a:rPr>
              <a:t>crust thickness</a:t>
            </a:r>
            <a:endParaRPr lang="ru-RU" sz="1600" dirty="0">
              <a:solidFill>
                <a:srgbClr val="683400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21005" y="4083050"/>
            <a:ext cx="20510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683400"/>
                </a:solidFill>
              </a:rPr>
              <a:t>Map of Earth’s </a:t>
            </a:r>
          </a:p>
          <a:p>
            <a:pPr algn="ctr">
              <a:defRPr/>
            </a:pPr>
            <a:r>
              <a:rPr lang="en-US" sz="1600" dirty="0">
                <a:solidFill>
                  <a:srgbClr val="683400"/>
                </a:solidFill>
              </a:rPr>
              <a:t>crust thickness</a:t>
            </a:r>
            <a:endParaRPr lang="ru-RU" sz="1600" dirty="0">
              <a:solidFill>
                <a:srgbClr val="683400"/>
              </a:solidFill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6953643" y="2507962"/>
            <a:ext cx="198798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683400"/>
                </a:solidFill>
              </a:rPr>
              <a:t>Map of crustal types</a:t>
            </a:r>
            <a:endParaRPr lang="ru-RU" sz="1600" dirty="0">
              <a:solidFill>
                <a:srgbClr val="6834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67" y="4786312"/>
            <a:ext cx="2052638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0" y="1746250"/>
            <a:ext cx="19986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955" y="1771650"/>
            <a:ext cx="2019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80" y="1771650"/>
            <a:ext cx="2019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0" y="4749800"/>
            <a:ext cx="20193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4329467" y="1106487"/>
            <a:ext cx="2576513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n-US" altLang="ru-RU" sz="1600" dirty="0" smtClean="0">
                <a:solidFill>
                  <a:srgbClr val="683400"/>
                </a:solidFill>
              </a:rPr>
              <a:t>Map of potential fields zoning</a:t>
            </a:r>
            <a:endParaRPr lang="ru-RU" altLang="ru-RU" sz="1600" dirty="0">
              <a:solidFill>
                <a:srgbClr val="683400"/>
              </a:solidFill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30" y="3125787"/>
            <a:ext cx="204152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Прямая со стрелкой 34"/>
          <p:cNvCxnSpPr/>
          <p:nvPr/>
        </p:nvCxnSpPr>
        <p:spPr>
          <a:xfrm>
            <a:off x="6526567" y="2744787"/>
            <a:ext cx="358775" cy="287338"/>
          </a:xfrm>
          <a:prstGeom prst="straightConnector1">
            <a:avLst/>
          </a:prstGeom>
          <a:ln w="57150">
            <a:solidFill>
              <a:srgbClr val="5F7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6526567" y="5273675"/>
            <a:ext cx="358775" cy="276225"/>
          </a:xfrm>
          <a:prstGeom prst="straightConnector1">
            <a:avLst/>
          </a:prstGeom>
          <a:ln w="57150">
            <a:solidFill>
              <a:srgbClr val="5F7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7"/>
          <p:cNvSpPr txBox="1">
            <a:spLocks noChangeAspect="1" noChangeArrowheads="1"/>
          </p:cNvSpPr>
          <p:nvPr/>
        </p:nvSpPr>
        <p:spPr bwMode="auto">
          <a:xfrm>
            <a:off x="3124488" y="1195235"/>
            <a:ext cx="5245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6834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AMF</a:t>
            </a:r>
            <a:endParaRPr lang="ru-RU" sz="1400" dirty="0">
              <a:solidFill>
                <a:srgbClr val="6834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8" name="Text Box 7"/>
          <p:cNvSpPr txBox="1">
            <a:spLocks noChangeAspect="1" noChangeArrowheads="1"/>
          </p:cNvSpPr>
          <p:nvPr/>
        </p:nvSpPr>
        <p:spPr bwMode="auto">
          <a:xfrm>
            <a:off x="903002" y="1184656"/>
            <a:ext cx="4830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6834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AGF</a:t>
            </a:r>
            <a:endParaRPr lang="ru-RU" sz="1400" dirty="0">
              <a:solidFill>
                <a:srgbClr val="6834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31007" y="0"/>
            <a:ext cx="957711" cy="956955"/>
            <a:chOff x="2433832" y="5943600"/>
            <a:chExt cx="837831" cy="837170"/>
          </a:xfrm>
        </p:grpSpPr>
        <p:pic>
          <p:nvPicPr>
            <p:cNvPr id="23" name="Рисунок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5157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13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1007" y="121643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Geological Maps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of Northern-Central-Eastern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Asia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 at scale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1:2.5M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. EXPLANATORY NOTES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8" y="3424396"/>
            <a:ext cx="2583713" cy="35056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22" y="1003950"/>
            <a:ext cx="2566235" cy="37519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3" y="1054104"/>
            <a:ext cx="2532408" cy="33236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31" y="3809141"/>
            <a:ext cx="2515976" cy="31220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03" y="962480"/>
            <a:ext cx="2391413" cy="32372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72" y="3725059"/>
            <a:ext cx="2316902" cy="3204957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31007" y="0"/>
            <a:ext cx="957711" cy="956955"/>
            <a:chOff x="2433832" y="5943600"/>
            <a:chExt cx="837831" cy="837170"/>
          </a:xfrm>
        </p:grpSpPr>
        <p:pic>
          <p:nvPicPr>
            <p:cNvPr id="13" name="Рисунок 1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100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14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177266"/>
            <a:ext cx="9355700" cy="553998"/>
          </a:xfrm>
          <a:prstGeom prst="rect">
            <a:avLst/>
          </a:prstGeom>
          <a:noFill/>
        </p:spPr>
        <p:txBody>
          <a:bodyPr vert="horz" wrap="square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Geological Maps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of Northern-Central-Eastern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Asia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 at scale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1:2.5M</a:t>
            </a:r>
            <a:endParaRPr lang="en-US" altLang="ru-RU" sz="20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3" y="1030215"/>
            <a:ext cx="8191195" cy="57446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5" y="1059180"/>
            <a:ext cx="4086079" cy="564244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31007" y="0"/>
            <a:ext cx="957711" cy="956955"/>
            <a:chOff x="2433832" y="5943600"/>
            <a:chExt cx="837831" cy="837170"/>
          </a:xfrm>
        </p:grpSpPr>
        <p:pic>
          <p:nvPicPr>
            <p:cNvPr id="10" name="Рисунок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888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87" y="1979007"/>
            <a:ext cx="3769100" cy="282682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15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1007" y="34471"/>
            <a:ext cx="8810625" cy="747897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18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1</a:t>
            </a:r>
            <a:r>
              <a:rPr lang="ru-RU" altLang="ru-RU" sz="18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altLang="ru-RU" sz="1800" dirty="0" err="1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altLang="ru-RU" sz="18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ru-RU" sz="18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working meeting of representatives of cooperating countries in</a:t>
            </a:r>
          </a:p>
          <a:p>
            <a:r>
              <a:rPr lang="en-US" altLang="ru-RU" sz="18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Shenyang </a:t>
            </a:r>
            <a:r>
              <a:rPr lang="en-US" altLang="ru-RU" sz="18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in October </a:t>
            </a:r>
            <a:r>
              <a:rPr lang="en-US" altLang="ru-RU" sz="18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201</a:t>
            </a:r>
            <a:r>
              <a:rPr lang="ru-RU" altLang="ru-RU" sz="18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7</a:t>
            </a:r>
            <a:r>
              <a:rPr lang="en-US" altLang="ru-RU" sz="18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ru-RU" sz="18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hosted by the </a:t>
            </a:r>
            <a:r>
              <a:rPr lang="en-US" altLang="ru-RU" sz="18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Institute of Geology</a:t>
            </a:r>
            <a:endParaRPr lang="en-US" altLang="ru-RU" sz="18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  <a:p>
            <a:r>
              <a:rPr lang="en-US" altLang="ru-RU" sz="18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Chinese </a:t>
            </a:r>
            <a:r>
              <a:rPr lang="en-US" altLang="ru-RU" sz="18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Academy of </a:t>
            </a:r>
            <a:r>
              <a:rPr lang="en-US" altLang="ru-RU" sz="18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Geological Sciences</a:t>
            </a:r>
            <a:endParaRPr lang="ru-RU" altLang="ru-RU" sz="18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AutoShape 2" descr="data:image/png;base64,iVBORw0KGgoAAAANSUhEUgAAAHgAAABwCAIAAABaVSPoAAAgAElEQVR4nN19X2jcVr6/cWfTXxNlWhw5D7OyDUHk5kFdliDCXiNMCcJsjfCDEQ7rTnx/2KoJieguGzW0RbtcdkWb28p5uGj3hqDbh1t5ey9oTS/oetsgfC/lhE2L5mWRvdypcF+E2BQ9iuzLEO7DVz5zRqOZjO1Jk635cjg60oxnPvroe77/zpkRadmXl1FBFMUnO92tvIzqS173qcXV4lsdVAr/enEV/fS633rU+luXkcVV9Ppa8BRFUfz+F3xHgJaXO4C+du3x0MA1g1z5+lrw+lp4xAuuvYmeOkxDAPrbYfTAd+W7C3SB0UeWnJ6K4td/4kivmvwF9dw5eXJKZGr85JQ4OSWeOyf/8If1V2ZuSPNWfdlVFH9NRYWXk/3vDtAk3Q5IveJTryj+pcV/4c8r9Gn+exWqMlopyFSN5nleXpBXVxTzfcuybPOWaxiu9nNHWXEAd/xW3zWgh6EBwsVVJM3bk1PisefpUnzrS5edDTdoBHESx0nsum6yG2ZZhj9KlmVhM3Y20T/+yrmiuN81oLt19GCkDl9fC/AjX/+Jc+6cXEphiqKUNRXwTZpRkqS4EzQC13WTZtT9sdI0dX8fvHXDrS+7302rY0A670Mcvr4WSK+a1SrTDXFltMLzvOd5QOGCJEmaNKM4iX2/H45BY8e85UZ7JTfjb0sGYnTnSFsvK4r/ysyNUl3xvQqlrCnJblgAF7dY3E3vsZ8y2ot830/T9KnjdXigezF6EGP5lZkbpeqiMloxDKOtKPZboHBBEEKl2qNbgsYOQih7+PRROyTQhzNypVfNXihbltVB5H3Ee1Eb3QsQQuTE2EuyLEMIRYPdmGdKDmlH13/ilGqMymhF13XMXxJf3C+l9tdfhZ73eB0CEifx/S8HujHPjhzGM1QUnz7Nl6IszorRXol+KDC6m9pJM0LbQZzEA37uLMvQdvA3hHUHo0m93Eef8BfUUpTHaTpCqHvGK1C4D7W9Lf9Anx7dC/5WDJKRxdV+OhqfwujXf+K88EK5MadpWqle7ga9F8EjhA4KXNSMwjB86jgeAOhr1x4v6lX/3Dm5FOWpMSpo7JTC10t7lFp7ByV161ELfJ+nDuVAQD9WXl8Lr10L6sturzlwdUXpj2AvIhfcxTAMfd8/qPIFa+SpozkQ0Jr2eLj580opyhRF+b7fXyP3J3iHetkN+7uLvbC+/+Wza2UPymhNCxTFHzvF9nK1C+5JLyK3FXdvTY3uBYdTBdnDVtB4Rk2RkcVVBFzu3167Flxa/JdSlMEP7EXYQWbCwrj94ZGCG8+m9ziiKL768xzQUpTXVASn+Av1XkAjhHpp3j4KpPQJgNd6nndoYmZZ9gzOjSOvr/XDF98A9apPn+ZKUZ6oMVgp9wK01AsvDX1grI8yuaXpM2eHjCyuIvXngaYF195EBV6T0KtrXi97Q5qTHmta9CFyr9twxHAdGDBPHd820Fgz9JFrb6I+CnrdNLt1camC7kPkEn+yGR3C9iAl2ouenfBTDvS1N1EB2QLWr8zc6AU0Nuy6GdrhH/aI4ZVqdmhB9R8J62b0jPjogzL6hz8snwkpikqaUS9bor8C6aXZyVPeln9EVgaN4FnIGIysqUh7J9C04Bd6G9lC/9qbiD0jlALNcdxjwS1okhJ90sMGx7Ni8KcjzWzPgtM4sqaiHNZ3cnzJFgZ/er2nySHNSSQx+/iE/c2M0lfhvrflH0WHpGkaNHaePtDaO0Gb1O90CMD90+s9fUJpXuo1AfaxQEpny9JX4UPf949iRYRheER1f1Sgf3rdB0ABZeiQor0TXL/u9cpzywvyYxna7bwAtfurafLQ3fR830+SI6naAbNlT5DRv9CD6zrqhhjL9es9jej6cr0/rINMjyU3gzg8ipdYxHr7qXkxI9feRL/QA8PoiXJ/oJU1tTyW1DvP0kdvlOroQ0Soe8lTtKxzoEFIuHHfMPoBrapqH43c31EcxI2M9qIhAt161HpaWd020CSyhc71616v9BXkvB+rIkqmyjLrItqLXNctFDe5rjtEaCCr+3SANowc016trvu9JkPIEw6YTHmsgvY8z3XdiLACfd8Hz3OI3zlO4m8/DJIDDZj2El3vad51JGQfp6bhG/q+jxAqrUpwNz2AG2MdHTniUSrfPqnbjO4HtIEmJ8/219H91fSDOHJdV5wVJ2oMRVEURXEcR6oIbCxDwhBtBxDoAGWSpulwY/nffo5x5NqbyHj/MUAbRnDu3CuDmHe9iLxu5vVjgPI4TRcC2eSNQQgFjSAMQ/+ul+yGQOqh4/KEZkWwarIsK5g3AzHaMAJ+urzKQJqXyue3zrgde/blqTHKMAzLstZNE90L1k1znKadDbfUGgkaARQiYdYXKhyzLDsiTNnDJ6JAxIuiZVmGYaybZgfQ1/UcaNNst92H0lx5dRIZ6+gjlmX7vh81I3lBxvpX13WcbOy+W/e/RFEzgpJGrN89z4PUied5pY5Mmqa+74O2eSwoT8Iv9zxPmBF0XS98tpHrOjLeL8cXt6YZKMrN0tpRHL0reHelNIdb3X2Y7Iae5xWmR3QvsCwrTVPP83Rdx2syEEKO43iehxCyP3S//iqM9vK817ppMmcYlmVZlq0v11v7uhijiRAiVVCWZY7jQCd/8PffKk5iaU6K9qIsy+Jv4jiJgf5wI6GjrKkP4lw/4JUicIODxs79L1ERaBLQXrx+64Zbyuhxmi4AVIhgJAQfxYsiWZpeX667ruu6Lnv25cpohZwbg0bAsqyu6wghz/MmagywL2pGPM/rug6dddNcN02WZSmKgss0TbMsy3EcXdfTNJXmpMpoxTCM1qOWbdsURfE8n2WZruthGNaX67AmQZwVAfRxmp6oMfE3cZqmPM9HzUhVVcuyhBlBmpOyLBNmhNUVpfWoZVnWOE0DrJ7nwQdQVVWcFZPdkGVZuIVFoB8rxq96mtIAQS8jDw+CoiAjGDzPO44jzorwoclMjTQvTdQY13XjJJYX5PpyHc4CWAihddPkeT74U8BxnK7rwjTvuq7jOCzLirOipmlpmmqaJswI8mJdXpCDRjBRY1RVdRzHcRyO4zRNA4eLOcMI00LUjODWjtN00AgMw1DWFNd1eZ63bbsyWrEsy7btqTEKvi/LsoB4lmUcx0nzkuu68C2keUmYFkpUxyBAm2YAvOsWMH6Lk2GX+SxM8/iWOI4zUWMcxxFmhDAM5UWZ47ioGYE6BmYBKOJFEWgIJWeapsEhMMiy7KkaLc6KaDuAU2A4QiW8MC3A/1VVdXVF0TQNcBEviqqqSnMSy7I8z8MncRwHkB2nac/zJifPOo4jTAuu6+q6XhmtMGeYymhl3TQ9z2NZFqymddOEex80Amle0jRt3TShbqtodfQC2rKIQwuZZiCK5dksXN/fJ0O4bpriRREhZNu2NCdRFGW+bzmOs7qiwLO/uqJYlqWqatAIeJ4HsHRdl+YkaV6yLGuqRsMpYVqAr+q6Ln+ekxflaC+Cx2Wixvi+r+s63AxpTkrTlGVZjuNYlgULXdO0iRrDcZxhGOAHALvFi6LneZZlURQlzUkAIjwKLMvC41UZrdi2LcwIEzQjzAjKmjJO0zzPCzOCpmnVKlNfro/TNLy5ruslQP/aRBhZEmKyryg3S4EmyxtLdUiSpMqagq8XpgX/rpckKUAjL8j1pcsURa2bpjQnjdM0fE9hRkiaEcdxqyuKvChXq4w4K9aX6yzLAkY8zxuGUa0yoLUdxwEraJymdV1PmpE4K0pzkrwoB40dVVWleUmakzzPY8++bP3WrC9dhue9MloRZgTLsoRpgeM4x3HgqY+TGJ4P0CegQEA5wM2ABwtsBHFWBJrzPA/fsWD2jFzXUQd5b/k5vrf8AtzGr/xSw0OYEfroaDi039flBdn5pU4q4h3fNwwj2ovAvo6T2Pf9m++awHQw4yzLFmdF8aK4uqKEYRg1I03TXNeVF+SgsZM0I2VNgdcmzUjXdV3XvS0f0jHwAAFqMEmge0HrUQveGW0H8TdxtBetm2aWZd6Wb9s2WXaD58yoGcFSSWFGgFCiqqoTNQbutK7r8oIM1ojjOM6GC4UuBbNvRDcQQAlCspg8BOhLU7TjNB31SBuCfP1V6F4QvDW19GZ0v6R/fCPZDbGp1+fdgsaOu+m5rjug/fukk+UjuoEwlP3FNANp7v+Xag9ce0eqiwdxDl9wy4qOV1CtvfCigBE5CEsKdV0H46/7y4NJi9+8o4ykK4g4+AKk7OGTTZbnQA8o2s+s/vNhiaZuRp/y/F+fq/z1ucqnK0p3thCL7/urKwpM7ljEi2K3++f7fq8FuYX77W354NoMgsUTTSoeDGjzlj9Bl1jT8qJMfkkyZRXcsv5y/P8B0H+k6fBzvxQa3/ch0oQ9e2VNgUnS87xuTZI9bHmeVzDhe8mAsdahVyUku3nUOwzDEd1Atp3j2N0hxf7X8Lbll0aXWJaNyiIeX38VfvIDDlAG+cM/FKN9IOKsCFM2RVHSfB4/QQhN1BjbtnulwINGMCDcA5anDjH2nSQp2KC2bWua1mZ0L7jJFrRHqe1BlkjjJ/e/b5l/qVAk0FvjYzt4Eca+bg0aO8K04DiOYRgURUG5TJzEtm2rb2gQNe31faDKH2JM3pYPugIyNdDxfd//3EcIDRJpggjBsLD2tnx5sQ5WTZvRA7bmrfJsy813zYKWTJrRJz/gHjxXefBc5a9E+8lSvfuWRHtRGIYsy4L5XNAq0V709Vft5BNEV4qIZxlYIxBBhScsyzL4F1EzQveCbsKmaZplWRiG0pwUNSOw8/Abwkj+T/fX2dl3LPtDF9/m7o9RuJ1ZlsVJnAMNQgLaB+tXXinRHuKs2GFINKP/vmV+QVEANCkkqclHe900K6MV8/2OeTVo7Nh3LGFamKAZx3HSNAV/TLwoFr4heM9hGD6II3A+wefGgErzEkVRWZYlu6G8IIdhCJEjKMQGrzLai3iehxsjXhTBP2w9almWPU7TFEUluyFFUeD1rZumMCMAjqsrCoRt60uXrd+aaZpCCKH1qKWqqqZpI78220APKP/4K6fUmg7DMElSoFvSjG7/gNs9Rv35WOXBcxWy3T1GOUtyznrCIOM4DvxsPIgQsiwLXEHw2TDK4zRdUNbjNC3MCEmSCjMCeBP4ZoRhKEwLMAfgGFCapvKCDCMQooq/iaU5CUIFwjRvGIYwLViW5XkedrXB/wwagaZp4JrHSSwv1jmOA89rosZAzI9l2TAMIV4WNIIORg8izr+Fv7HLi0sh2JbbVf/03hfHngeguyUn9TdtNe1t+aT1AlXocRLruj5RY4Rpvr5cD8OwWmX8u97qigLcxM8vUBhC/vANeZ4HEC3Lmqgxuq4DeSF0l6YppHiCRhA0AuYM4/s+YAf05DgOfPQ0TSEYEu1FwFPxomgYRn3pMqg1hBBzhoGkBEVRjuNEzWiixkDse5ym4ZnIGf0b+2BwKyt6N9DKmpLDtBsCnb849vyfj1W+OPZ8tziLdTLwBHoDZ7Zgas2yTJgWIIQGkElzUutRi+M4YVpYN03QhpZliRdFaV6CmBGUmozTdH3pMoSQIFEAJrm8KNu2DaCoqgrR1HGaVtZUOBUnsXhRxEEP+44Fri/oHwi8sCwL/zrLMsMwVFUNw3By8ixoEtu25QU52os4juM4DkZGfm2ij5zAtgNoSWmPbHTdhjsl4Wl4fIDOnx6nSvHFcpumSU2tLSvMGQbbiJCczR62IKYTJzFEhaC6YZymIY66uqJADE/TNMMwNE0TZ0XHcSDuw7KsZdlQ8S9eFCHCx3EcBEjHaVrTNGle0nVdWVOT3RDi43AW34P60uWJGpNlWbQXSfMShFVhAgCCg0qBtI68ICtrCjxMgLJ4UYR736GjS5AlIYb+/oi0oHST2tvygc5fHHsesMaIdx/ekdtujjQv1ZfradpRTANzS2W0Uq0yhmHAIzlRY9Q3NLAWIGDmbLjirAjxP8izTNQYy7KwbknTFFLvnufJizJEOyF4bVk2vmaqRlMU5W56kBMYp2n1DS1JUuYMA8Che4GqqmAXV0Yrk5NnIRtXGa1omgbTAFwAQU1pXqqMVuTFeq46PnKCj5wcwbxPgE4ekmetf/7P7oI8VVWdX+ofn6Q/e6ECmPbqfHqc+qBKB3e9aC9KkvTmuyZOIJAuBsww2CwrmGjoXgBhI8uycerI2/K77W6I6rWIFfq6rpMhpyzLLMv2P8+vUdYUHCcJGgHYQnA/WvuBPXg5LhGxbRvUMYxkWea6rmEYcL87VAeJY6kUTnXbeT9iWPMs+/HxExjNz16o4EPcx507spzz95/ec9aUpLMY7IgF0YNL9x4rw/VcWo9aI6aFesH6WLH++T8LXuLfjVZun6Q+Pn5iEPnshQqQOtkNPz3L/rFTa/fZPWzooR9vyy8EVLMsg+D10IDGquNwUiD11YFRBvmgSt+R5f/R3wK/0bskx0n8II4sy+4uZPY8T9M0YZqnKAoUH8gTWuA23Jq/NqPd3wcfOYGz2cYdRqDtPoS+eculKIqkc0E+Pn6ie+SDKg3jHx8/8VaV3hofw+G9yPO618xGe5Ew02G5i7O5M2Lb9jhND+sxJwughg30LZ8EF6R7pNcF9gbC2YDXqi++Vy0Cffsk9UGV7h4kTz0gok7eJbkQrYdqisp+2kxVVXCOWo9ajuNQFCVeFIdVAul5nrOR6xCwNYfMaJKtpW2fU/Ydf4Jm/m608naV+qBKv1elSuX2yeLIB1X65vHKx8dPYKAfPFf5gqJ2OqnkbLiV0Qokv6O9iGVZ9Q2ttV+2QlHUEIud0zTF0dThrtwfMS0E9OwG0dlEpD7phbW9gZRl9bXqi8ZYDh/GsQAr2fmgSgPQfz6WQ4zlD/9QJz9i0Ai8LR8eakjUZlmGEwVQhZTshng2w4mCNE1vvmviMjjc2raNC7fgJUmS4ipQnM+F//IgjiBWB9EouD783Id/ATVjrf0wHpQ7Fd68DTQQ9iiiL6lvV6m3q9RbVfq9/Q6MfFClyUPcAfn4+AkcAIGoE0RCorIgPURqoDwOPAgoCIr2IuYMIy/IUH0KjkkYhhzHjdP0VI2Ok9jZcHmeD8MQMgxBI4AigjRNk92Q4zhlTUnTtL50GdxoTdPkBRlCWswZJk5iaU4SZgS4keBAQclHshs6jsPzfNAIwG9CCEGIhtQ8QwD63z/0pEn2xthLb1XpG2MvXT2Zowkj0MEQkyNXT+bBkIJ8cez5T5bqBbXrbLjgtrmuC+U18JVaj1rgm9l3LM/zoHglTVNhWqgv170tH+pRweGGwB7Uh0BwJnvYEmdFQHl1RYFUEZRKGYYBVX3gZ1dGK8DWiRojzUuQ/RFnxTAMi2++dLkyWlHW1CKjPe/A4JIv0ZfUK2Onboy9dLVKX93H+srYKdxerdKFPrS3T/aMhzinGZLUaZoyZ/LyIo7jIE4vzUswZUE4QtM0iC2kaQqmCJh9ECcRpnlhWgAWT9QYaU7iOC7+JoZg3oM4gjnWv+sB6+UFmT/PqaoKMRNhWsA1aRzHeVs+rqxUVVWYFoRpHr+5OCtCUBtroSEw+neOJ02yV8ZOgQCgV8ZOXa3SuCVHcP/qSQpcRxz6+OyFChkS8S7JpJpux62aUZqmubvvOMqaCqhBoFm8KMqLsrKmsGdfjvYiz/PqS5elOel7FUrTNEDTMAx5QWZZVpqTVFWdoBmO48A8V1VVXpQnJ8+O0zQoBKiWZ84wUFAKaEJEe3VFwQENXdeVNYWiKMMwpHmJZVlpXiILSkd+YyOY9Dwv5ylmK3nY3ULnZ0vKpVP01Sp96RT9WvXFK2OnLp2iL52icee16ovQwYNXxk69Vn3x5vEKGWaC9uPjJzDot2k62i/xz7JMmpN+tqTE3+QBB4gcQTrOtm2e5yFdMjl5FnKDUKOlrKkQn1JVNcuy1RXl5rtm61ELSAepL2Fa0DTN/tClKKq+dDlNU6icAv1j37Hg38mL9TiJIZAdNAIIikbNKH/zh6360uV10wRdJEwLBYulrTow3AXl0N3B/X//0PsRw2IcL52if3w677x6kiLHSbhfq7746kkKAk8FR/HT4xT2zj8+fuKOnJM6aUbOkkx63pCdgX72sAV9yNrgwT6p2O7VR92rTlrEokTyrbIsg0RPr7R66dKmkd/YCLh8CAE6XzpF//g0U8CabKHz49M5+q+epN6rDuCpn6TfO0WDTY3eUMFpLP1iT3QlbME/hOeGoqjBi82OBPTGfwW/c7wfMSwgiHEkD7FMn25jDZdhXxE74oUWyx1ZTnZDVKP/+lzlDzN/X+oBQmUBJFuHhS9ehFEAGmrdsff4xIEGOp8/zQCO0OJDPFLogFztcsqx34i9R9zRTzPuBQFcx/89QYWbJd8Q8nWWZbmbHpSKHR1o+EUNvGLl6NIG+q7fBtG/G5Ij0MGH/t0Q6Hz+NDO9D/H0PqBwyFc7OvgavoebDo5iwYG8fZJ6u0p9cez5dqHTzN+3HrWCxo63/4d/H8D3/a+/Ch/EEdoOwDk8SjgbwvYIoWECXQLoll/At+OaLV9ZVgG486cZ6Lxc+z4eIcdxZ4Jm+Cp1dd8zNMZyNxI7k7gFZxIOCz76FxTl/FLHNWBJkiKE3E0vaARRM3I3vfY6pWYESXFw34H1nueh7UHLc13XtSwLXj40Rvt3Q9/vAe6WX6D87xwPLM2Xa9+foJmpGj1BM7gzVaPPn2amavTLte9P1WgY3Gd3bmWDZ3hl7BT4hzfGXsKOJe7Dqc9eaLvmf6lQfz5Wcc7zSTOKv+lc/rUbwnJP4CCUPrVrH4D7+1u8da+27EXqqBkNa1fZEXsD+b6PdQWGmOyQh77vK8sqxBAwshM1huyDgwRtfqrGjNO5oQ2u442xlzDoBU+y7e+cpKBmATx1qBL5jyp1/7aFGU3UNAUQxkuSNC+58/3C3uEwZ2YPD2CoQFXQ0FTH4AJ0JhFsk7rW2cGnasxEjeGrFPZWSM+F9G5w52qVfq36IvgvJQ76eT7uLLLGa/ZxjTPYJ6BYoNYLLjjoVDms5OGIvYHu+oF/N0TbOZS4Qx7iQXmxXoJyGaPb19SYqTEKDA/Si+kv4KNjvxynd8Gp8e5YhcW5UKcAVf4FrwyW32KsSR0NZQv9GT00oNsQ3+vAFw7RduDfDaEDXn+BqkVMyzpTY20Tu49Tg1twajCsGGKcSr99gYcarULpKWCN1QgWcmsK0CpgC+YzZO/S6WGZ5yP2BsKAkvi2R4izECfDCAJz+0MMl/FVbEczpU4NKQB0f7/x9knqk9/2XM8RJzG6F+yU5R6hgBrbLUEjsD90IbJRCtCwFhHlqqMN6L1OOuPD7cDZcCcnz7ZVBM3g+ZAcwe04netrvtphaINfU7AFwUCEC/gq/Xa1JLFbcB2NC3zYLNZZF9YdldYsQIELKBOoh+qjPYa1v3rOaBLZYn877yjLKsuy7NmXy1vo4JH9PvC6gCmMgGB88Vnw0XGeFzyXQibs9knqvVM0kDrpsb8vELbXL55Bpqqw30G3DM1hIYHu6JCyHaB7Qb5woUvcTQ9s7bzTKfKCnCsZOtc2pMLpMARpZqpG89XcR3+PcGHe7kw8frDv4/zsAl+6dobU1312cwO723GcPpUhQwPa2UQlyA5J2tqmlusZmEtJEwVuABa+M92Fc2PY+sZJMmOMujJ2CpO6F9yD/F7it8hoQiKECp0DSftVCMmL9Q5MCWq3hTAKx+ncmsa5MewrkgK+DHSA1N17nOJOGIZHqRoY1nZAAzE6aPQbjxAqvaBtC5LmYFcnn1FroDcocGEgZYMzBt0t2SHNj1J9fWhSD3EzsTbQvdA8kJBv0tbOZQZftwIZp/PI9UFFvsAXfnOVxL3/lNhf4iQe1hLPHOigkRPT2/JVVYWMp+u60py0uqLICzKEsiC9Vl+uw2oGTdMsy4Ylgve/bPM6aASO4zBnOv3Gspb0dyCg2u3O9PJxiAuYwg86lCwKP9QGp0P8naIRZzMHCLfrpmlZljDNo3uBMC0YhiEvyvWly1DtgBBC2wFkiGH/lcpoBW0HJMroXqAtK+xB/iZqzDSRkSm0pYNEy/DnOUzqpGxrZXSoXz4cYp1jCdCWZQF573+ZrwID8rquOzVGoX2NzHHcumnCBjsI5Y8FFvINS7U5foYQQve/ROKsiG1q0uKeLnNtChfAC4HUpaoDh+6ePtBY7n+JYJcmns8ZDVut2LYNKyYxoHiJDgBdgJiUaP9s6c0IGoFt21iBkDY1GRrsNZfiC3ie//qr4jZaR1lCEA91r1gM9E6uZLcD+45l2zZUJoDq0DSN5/kc6H1W8uc52DmHoqjwc78ALonvY0W8KLa9eSLWiqOAhQB3dwdA796usENxH3A/2eH+uNmIs4lIRGArAdDRQSMA1QGrGJ2NNtBBI4BljgA06OiBZafwH0vtkELoqh0IJKKyHZMqzUAZY6neOISdN+RCdFJ1wDZvYHWACq4vXVbWVFVVIc0M5gcYJ/KibBiGZdlQ+0SqAlJFlA5207nDhemiaoHjpSZjgdSFuAf0u8OnvSRpDnmT+jbQ979E9ocuQBY0AkC2FzrDElg/jI1r0NEFR4ZkdMn9oNuhElix3Wv7Drx88dunc6tgdez4Ponsju8XyBghFDR2+jO0vxReJS/IXN8/2AOQ4zi8HLXQkuPwB2sCe9nUg1QYRcOmc1F1HAJBCDPifuFNSk8VLoDEx47vFzq+70MQ3Nlw4ZvDXtIJIVFnG+33exke+6GPxzh7Q6dzOdCDI+77PqyxDhoBXhUNySHgo7wgwza/oPoPp17sD1130+sTDi0xMHrsjwp7l/XHcbilZR1A95+vus/iDiw2V1UV9kvwPA82nbIsC4rGYWWgNC/lKx62/AHfmfwkziZqPWpBTLwbVhLcPj9Y9CCOHsR59rYP0PE3QwtuDMToQbQHuhfs+L68IOMNRaH8W16QDcOA7SphK0pYIXrFMJgAAAF1SURBVAJ7WRyIy3nYZDO3Z6HaCKevuk2LEgpDanxf4iQOm3GvgFz2JH+stuCw7Bz0uZYXZVVV0b3Atu2b75qwHsRxHNgYeqLGwMLzddOcoBkoBDioAKMxFpB/OpDeiPaiaC8K7nrod3avLazylfJP7OeXOxjdy0Xu05EXZU3TgkYA2+aAAwkshr2IYUsY2ELmQO+MOyTQIFBmF/wpKKBZmjaMk9jZcJ0b6h9p+n9PUP+jv9WNQpqmaKgrvwdSHQezOrbbFgUUSMDLfd/HGhltB96Wf6C3JcX9fTkEQWPHdd1C0VepW+i67qcrygOiHrVw256cxigCDYGOZ1O6Gd0Jd+BueuRupd2Io3tBuOl+epZFNTq8Y3cQefsw4dNDAw2qeadTRxf0da9Tg/SP8vKd/kCDxPs//1T6m0VgaQDHW49a2cMW/MDRt0DkNtAfOcHGf+WrJaB91mQQoLHAZr0wFcOG8lBZav3W9O/mJaZH/3HmQ8j/AVhWmJ+e51MMAAAAAElFTkSuQmCC"/>
          <p:cNvSpPr>
            <a:spLocks noChangeAspect="1" noChangeArrowheads="1"/>
          </p:cNvSpPr>
          <p:nvPr/>
        </p:nvSpPr>
        <p:spPr bwMode="auto">
          <a:xfrm>
            <a:off x="323528" y="34290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53679" y="5262443"/>
            <a:ext cx="31519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685" indent="457200" algn="ctr">
              <a:spcAft>
                <a:spcPts val="0"/>
              </a:spcAft>
            </a:pPr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following three basic topics of </a:t>
            </a:r>
            <a:r>
              <a:rPr lang="en-US" sz="1400" dirty="0" smtClean="0">
                <a:solidFill>
                  <a:srgbClr val="6834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project development </a:t>
            </a:r>
            <a:r>
              <a:rPr lang="en-US" sz="1400" dirty="0" smtClean="0">
                <a:solidFill>
                  <a:srgbClr val="6834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were proposed </a:t>
            </a:r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by the Russian </a:t>
            </a:r>
            <a:r>
              <a:rPr lang="en-US" sz="1400" dirty="0" smtClean="0">
                <a:solidFill>
                  <a:srgbClr val="6834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side  </a:t>
            </a:r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for discussion:</a:t>
            </a:r>
          </a:p>
          <a:p>
            <a:pPr marL="342900" marR="19685" indent="-342900" algn="ctr">
              <a:spcAft>
                <a:spcPts val="0"/>
              </a:spcAft>
              <a:buAutoNum type="arabicPeriod"/>
            </a:pPr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Deep geophysical investigations</a:t>
            </a:r>
          </a:p>
          <a:p>
            <a:pPr marL="342900" marR="19685" indent="-342900" algn="ctr">
              <a:spcAft>
                <a:spcPts val="0"/>
              </a:spcAft>
              <a:buAutoNum type="arabicPeriod"/>
            </a:pPr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Geochemical investigations</a:t>
            </a:r>
          </a:p>
          <a:p>
            <a:pPr marL="342900" marR="19685" indent="-342900" algn="ctr">
              <a:spcAft>
                <a:spcPts val="0"/>
              </a:spcAft>
              <a:buAutoNum type="arabicPeriod"/>
            </a:pPr>
            <a:r>
              <a:rPr lang="en-US" sz="1400" dirty="0" err="1">
                <a:solidFill>
                  <a:srgbClr val="6834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Metallogeny</a:t>
            </a:r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and mineral potential assessment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9269" y="-20192"/>
            <a:ext cx="957711" cy="956955"/>
            <a:chOff x="2433832" y="5943600"/>
            <a:chExt cx="837831" cy="837170"/>
          </a:xfrm>
        </p:grpSpPr>
        <p:pic>
          <p:nvPicPr>
            <p:cNvPr id="12" name="Рисунок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2" name="Picture 2" descr="地质所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559" y="46109"/>
            <a:ext cx="741719" cy="73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6" y="3131562"/>
            <a:ext cx="2617018" cy="2034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081" y="1053731"/>
            <a:ext cx="3528549" cy="23258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8" y="998643"/>
            <a:ext cx="2599458" cy="2069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59" y="4478722"/>
            <a:ext cx="5938019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16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6" t="11111" r="4207" b="11822"/>
          <a:stretch/>
        </p:blipFill>
        <p:spPr bwMode="auto">
          <a:xfrm>
            <a:off x="74815" y="1071743"/>
            <a:ext cx="6300192" cy="4104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20466" r="5035" b="5092"/>
          <a:stretch/>
        </p:blipFill>
        <p:spPr bwMode="auto">
          <a:xfrm>
            <a:off x="5834947" y="4775127"/>
            <a:ext cx="2952328" cy="1898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2" name="Прямая со стрелкой 21"/>
          <p:cNvCxnSpPr>
            <a:endCxn id="21" idx="1"/>
          </p:cNvCxnSpPr>
          <p:nvPr/>
        </p:nvCxnSpPr>
        <p:spPr>
          <a:xfrm>
            <a:off x="3224911" y="4631111"/>
            <a:ext cx="2610036" cy="109345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79882" y="177183"/>
            <a:ext cx="8361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Geochronological </a:t>
            </a:r>
            <a:r>
              <a:rPr lang="en-US" sz="2400" dirty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Atlas of the main geological units of </a:t>
            </a:r>
            <a:r>
              <a:rPr lang="en-US" sz="2400" dirty="0" smtClean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Russia</a:t>
            </a:r>
            <a:r>
              <a:rPr lang="ru-RU" sz="1600" dirty="0" smtClean="0">
                <a:solidFill>
                  <a:srgbClr val="683400"/>
                </a:solidFill>
                <a:effectLst/>
                <a:ea typeface="Calibri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683400"/>
              </a:solidFill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9604" y="5434892"/>
            <a:ext cx="5193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VSEGEI </a:t>
            </a:r>
            <a:r>
              <a:rPr lang="en-US" dirty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created "Geochronological </a:t>
            </a:r>
            <a:r>
              <a:rPr lang="en-US" dirty="0" smtClean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Atlas of </a:t>
            </a:r>
            <a:r>
              <a:rPr lang="en-US" dirty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the main </a:t>
            </a:r>
            <a:r>
              <a:rPr lang="en-US" dirty="0" smtClean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geological units </a:t>
            </a:r>
            <a:r>
              <a:rPr lang="en-US" dirty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of Russia" </a:t>
            </a:r>
            <a:r>
              <a:rPr lang="en-US" dirty="0" smtClean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- GIS </a:t>
            </a:r>
            <a:r>
              <a:rPr lang="en-US" dirty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project on the basis of the </a:t>
            </a:r>
            <a:r>
              <a:rPr lang="en-US" dirty="0" smtClean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: </a:t>
            </a:r>
            <a:r>
              <a:rPr lang="en-US" dirty="0" smtClean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2.5 Ma Geological </a:t>
            </a:r>
            <a:r>
              <a:rPr lang="en-US" dirty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Map of </a:t>
            </a:r>
            <a:r>
              <a:rPr lang="en-US" dirty="0" smtClean="0">
                <a:solidFill>
                  <a:srgbClr val="683400"/>
                </a:solidFill>
                <a:ea typeface="Calibri"/>
                <a:cs typeface="Arial" panose="020B0604020202020204" pitchFamily="34" charset="0"/>
              </a:rPr>
              <a:t>Russia (in Russian Language).  It have been updated annually</a:t>
            </a:r>
            <a:endParaRPr lang="ru-RU" dirty="0">
              <a:solidFill>
                <a:srgbClr val="683400"/>
              </a:solidFill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99451" y="1306604"/>
            <a:ext cx="22785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600" dirty="0">
                <a:solidFill>
                  <a:srgbClr val="683400"/>
                </a:solidFill>
                <a:ea typeface="Calibri"/>
                <a:cs typeface="Times New Roman"/>
              </a:rPr>
              <a:t>The Atlas includes 6,100 </a:t>
            </a:r>
            <a:r>
              <a:rPr lang="en-US" sz="1600" dirty="0" err="1" smtClean="0">
                <a:solidFill>
                  <a:srgbClr val="683400"/>
                </a:solidFill>
                <a:ea typeface="Calibri"/>
                <a:cs typeface="Times New Roman"/>
              </a:rPr>
              <a:t>datings</a:t>
            </a:r>
            <a:r>
              <a:rPr lang="en-US" sz="1600" dirty="0" smtClean="0">
                <a:solidFill>
                  <a:srgbClr val="683400"/>
                </a:solidFill>
                <a:ea typeface="Calibri"/>
                <a:cs typeface="Times New Roman"/>
              </a:rPr>
              <a:t> of rock samples and </a:t>
            </a:r>
            <a:r>
              <a:rPr lang="en-US" sz="1600" dirty="0">
                <a:solidFill>
                  <a:srgbClr val="683400"/>
                </a:solidFill>
                <a:ea typeface="Calibri"/>
                <a:cs typeface="Times New Roman"/>
              </a:rPr>
              <a:t>minerals obtained by the </a:t>
            </a:r>
            <a:r>
              <a:rPr lang="en-US" sz="1600" dirty="0" smtClean="0">
                <a:solidFill>
                  <a:srgbClr val="683400"/>
                </a:solidFill>
                <a:ea typeface="Calibri"/>
                <a:cs typeface="Times New Roman"/>
              </a:rPr>
              <a:t>isotopic U-Pb</a:t>
            </a:r>
            <a:r>
              <a:rPr lang="en-US" sz="1600" dirty="0">
                <a:solidFill>
                  <a:srgbClr val="683400"/>
                </a:solidFill>
                <a:ea typeface="Calibri"/>
                <a:cs typeface="Times New Roman"/>
              </a:rPr>
              <a:t>, Pb-Pb, Sm-</a:t>
            </a:r>
            <a:r>
              <a:rPr lang="en-US" sz="1600" dirty="0" err="1">
                <a:solidFill>
                  <a:srgbClr val="683400"/>
                </a:solidFill>
                <a:ea typeface="Calibri"/>
                <a:cs typeface="Times New Roman"/>
              </a:rPr>
              <a:t>Nd</a:t>
            </a:r>
            <a:r>
              <a:rPr lang="en-US" sz="1600" dirty="0">
                <a:solidFill>
                  <a:srgbClr val="683400"/>
                </a:solidFill>
                <a:ea typeface="Calibri"/>
                <a:cs typeface="Times New Roman"/>
              </a:rPr>
              <a:t>, </a:t>
            </a:r>
            <a:r>
              <a:rPr lang="en-US" sz="1600" dirty="0" err="1">
                <a:solidFill>
                  <a:srgbClr val="683400"/>
                </a:solidFill>
                <a:ea typeface="Calibri"/>
                <a:cs typeface="Times New Roman"/>
              </a:rPr>
              <a:t>Rb-Sr</a:t>
            </a:r>
            <a:r>
              <a:rPr lang="en-US" sz="1600" dirty="0">
                <a:solidFill>
                  <a:srgbClr val="683400"/>
                </a:solidFill>
                <a:ea typeface="Calibri"/>
                <a:cs typeface="Times New Roman"/>
              </a:rPr>
              <a:t>, Re-</a:t>
            </a:r>
            <a:r>
              <a:rPr lang="en-US" sz="1600" dirty="0" err="1">
                <a:solidFill>
                  <a:srgbClr val="683400"/>
                </a:solidFill>
                <a:ea typeface="Calibri"/>
                <a:cs typeface="Times New Roman"/>
              </a:rPr>
              <a:t>Os</a:t>
            </a:r>
            <a:r>
              <a:rPr lang="en-US" sz="1600" dirty="0">
                <a:solidFill>
                  <a:srgbClr val="683400"/>
                </a:solidFill>
                <a:ea typeface="Calibri"/>
                <a:cs typeface="Times New Roman"/>
              </a:rPr>
              <a:t>, K-</a:t>
            </a:r>
            <a:r>
              <a:rPr lang="en-US" sz="1600" dirty="0" err="1">
                <a:solidFill>
                  <a:srgbClr val="683400"/>
                </a:solidFill>
                <a:ea typeface="Calibri"/>
                <a:cs typeface="Times New Roman"/>
              </a:rPr>
              <a:t>Ar</a:t>
            </a:r>
            <a:r>
              <a:rPr lang="en-US" sz="1600" dirty="0">
                <a:solidFill>
                  <a:srgbClr val="683400"/>
                </a:solidFill>
                <a:ea typeface="Calibri"/>
                <a:cs typeface="Times New Roman"/>
              </a:rPr>
              <a:t>, </a:t>
            </a:r>
            <a:r>
              <a:rPr lang="en-US" sz="1600" dirty="0" err="1">
                <a:solidFill>
                  <a:srgbClr val="683400"/>
                </a:solidFill>
                <a:ea typeface="Calibri"/>
                <a:cs typeface="Times New Roman"/>
              </a:rPr>
              <a:t>Ar-Ar</a:t>
            </a:r>
            <a:r>
              <a:rPr lang="en-US" sz="1600" dirty="0">
                <a:solidFill>
                  <a:srgbClr val="683400"/>
                </a:solidFill>
                <a:ea typeface="Calibri"/>
                <a:cs typeface="Times New Roman"/>
              </a:rPr>
              <a:t> methods at the VSEGEI Institute, laboratories of the Russian Academy of Sciences and </a:t>
            </a:r>
            <a:r>
              <a:rPr lang="en-US" sz="1600" dirty="0" smtClean="0">
                <a:solidFill>
                  <a:srgbClr val="683400"/>
                </a:solidFill>
                <a:ea typeface="Calibri"/>
                <a:cs typeface="Times New Roman"/>
              </a:rPr>
              <a:t>some foreign analytical centers</a:t>
            </a:r>
            <a:endParaRPr lang="ru-RU" sz="1600" dirty="0">
              <a:solidFill>
                <a:srgbClr val="6834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25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17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81287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FORECAST METALLOGENIC MAP of Russia,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1:2.5M scale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233264" y="1249842"/>
            <a:ext cx="8712968" cy="526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" y="4195227"/>
            <a:ext cx="4542572" cy="258929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18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29870" y="70701"/>
            <a:ext cx="8810625" cy="664797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16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20 geological excursions were organized including those to Kolyma, Ural,</a:t>
            </a:r>
          </a:p>
          <a:p>
            <a:r>
              <a:rPr lang="en-US" altLang="ru-RU" sz="16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Southern China, Northern and Central Mongolia, Norilsk area, Kamchatka,</a:t>
            </a:r>
          </a:p>
          <a:p>
            <a:r>
              <a:rPr lang="en-US" altLang="ru-RU" sz="16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Tibet, lake Baikal and south-eastern Chinese provinces</a:t>
            </a:r>
            <a:endParaRPr lang="ru-RU" altLang="ru-RU" sz="16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68" y="4195227"/>
            <a:ext cx="4365497" cy="219911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6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4582" y="1306340"/>
            <a:ext cx="4396161" cy="272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D:\С внешнего диска\Фото\foto\Китайцы\DSC030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9" y="1111802"/>
            <a:ext cx="3720947" cy="279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1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0293" y="4341796"/>
            <a:ext cx="3500462" cy="2333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23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80293" y="1227796"/>
            <a:ext cx="3812613" cy="2541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5" y="1141867"/>
            <a:ext cx="4495030" cy="2641712"/>
          </a:xfrm>
          <a:prstGeom prst="rect">
            <a:avLst/>
          </a:prstGeom>
        </p:spPr>
      </p:pic>
      <p:pic>
        <p:nvPicPr>
          <p:cNvPr id="16" name="Рисунок 15" descr="Изображение 12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2" y="1229194"/>
            <a:ext cx="3768725" cy="25844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7" name="Рисунок 16" descr="IMG_214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58" y="4081961"/>
            <a:ext cx="3986213" cy="2730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Рисунок 17" descr="IMG_253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08" y="1227796"/>
            <a:ext cx="3878263" cy="2657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20" name="Группа 19"/>
          <p:cNvGrpSpPr/>
          <p:nvPr/>
        </p:nvGrpSpPr>
        <p:grpSpPr>
          <a:xfrm>
            <a:off x="131007" y="0"/>
            <a:ext cx="957711" cy="956955"/>
            <a:chOff x="2433832" y="5943600"/>
            <a:chExt cx="837831" cy="837170"/>
          </a:xfrm>
        </p:grpSpPr>
        <p:pic>
          <p:nvPicPr>
            <p:cNvPr id="21" name="Рисунок 14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986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19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sl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08063" cy="1007167"/>
          </a:xfrm>
          <a:prstGeom prst="ellipse">
            <a:avLst/>
          </a:prstGeom>
        </p:spPr>
      </p:pic>
      <p:pic>
        <p:nvPicPr>
          <p:cNvPr id="6" name="Рисунок 5" descr="IGM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8"/>
          <a:stretch/>
        </p:blipFill>
        <p:spPr bwMode="auto">
          <a:xfrm>
            <a:off x="60068" y="1017617"/>
            <a:ext cx="6149539" cy="56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88" y="3907789"/>
            <a:ext cx="2694432" cy="627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91" y="4721906"/>
            <a:ext cx="2596896" cy="2036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91" y="1046889"/>
            <a:ext cx="2251918" cy="28005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87662" y="159570"/>
            <a:ext cx="8551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83400"/>
                </a:solidFill>
              </a:rPr>
              <a:t>International Geological Map of Asia – IGMA 5000</a:t>
            </a:r>
          </a:p>
        </p:txBody>
      </p:sp>
    </p:spTree>
    <p:extLst>
      <p:ext uri="{BB962C8B-B14F-4D97-AF65-F5344CB8AC3E}">
        <p14:creationId xmlns:p14="http://schemas.microsoft.com/office/powerpoint/2010/main" val="422625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2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98217" y="177266"/>
            <a:ext cx="8810625" cy="4431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32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International projects </a:t>
            </a:r>
          </a:p>
        </p:txBody>
      </p:sp>
      <p:sp>
        <p:nvSpPr>
          <p:cNvPr id="17" name="Овал 16"/>
          <p:cNvSpPr/>
          <p:nvPr/>
        </p:nvSpPr>
        <p:spPr>
          <a:xfrm>
            <a:off x="80431" y="2055788"/>
            <a:ext cx="327009" cy="327008"/>
          </a:xfrm>
          <a:prstGeom prst="ellipse">
            <a:avLst/>
          </a:prstGeom>
          <a:solidFill>
            <a:srgbClr val="FF99CC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94837" y="2748700"/>
            <a:ext cx="327009" cy="327008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86193" y="3448814"/>
            <a:ext cx="327009" cy="327008"/>
          </a:xfrm>
          <a:prstGeom prst="ellipse">
            <a:avLst/>
          </a:prstGeom>
          <a:solidFill>
            <a:srgbClr val="FFFF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80431" y="4915308"/>
            <a:ext cx="327009" cy="327008"/>
          </a:xfrm>
          <a:prstGeom prst="ellipse">
            <a:avLst/>
          </a:prstGeom>
          <a:solidFill>
            <a:srgbClr val="3BE53B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80431" y="4196466"/>
            <a:ext cx="327009" cy="3270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1035" y="2014012"/>
            <a:ext cx="283359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683400"/>
                </a:solidFill>
                <a:cs typeface="Times New Roman" pitchFamily="18" charset="0"/>
              </a:rPr>
              <a:t>GIS Atlas of Geological Maps of Northern Eurasia (Russia  and other CIS countries)</a:t>
            </a:r>
            <a:endParaRPr lang="ru-RU" sz="1100" dirty="0">
              <a:solidFill>
                <a:srgbClr val="683400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2727" y="2732853"/>
            <a:ext cx="283503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683400"/>
                </a:solidFill>
                <a:cs typeface="Times New Roman" pitchFamily="18" charset="0"/>
              </a:rPr>
              <a:t>Atlas of Geological Maps of Central Asia and Adjacent Areas, at 1:2, 500,000 scale Phase I</a:t>
            </a:r>
            <a:endParaRPr lang="ru-RU" sz="1100" dirty="0">
              <a:solidFill>
                <a:srgbClr val="683400"/>
              </a:solidFill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4433" y="3385429"/>
            <a:ext cx="2973325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683400"/>
                </a:solidFill>
                <a:cs typeface="Times New Roman" pitchFamily="18" charset="0"/>
              </a:rPr>
              <a:t>Atlas of Geological Maps of Central, </a:t>
            </a:r>
          </a:p>
          <a:p>
            <a:pPr algn="ctr">
              <a:defRPr/>
            </a:pPr>
            <a:r>
              <a:rPr lang="en-US" sz="1100" dirty="0">
                <a:solidFill>
                  <a:srgbClr val="683400"/>
                </a:solidFill>
                <a:cs typeface="Times New Roman" pitchFamily="18" charset="0"/>
              </a:rPr>
              <a:t>Northern and Eastern Asia, </a:t>
            </a:r>
          </a:p>
          <a:p>
            <a:pPr algn="ctr">
              <a:defRPr/>
            </a:pPr>
            <a:r>
              <a:rPr lang="en-US" sz="1100" dirty="0">
                <a:solidFill>
                  <a:srgbClr val="683400"/>
                </a:solidFill>
                <a:cs typeface="Times New Roman" pitchFamily="18" charset="0"/>
              </a:rPr>
              <a:t>at 1:2, 500,000 scale Phase II)</a:t>
            </a:r>
            <a:endParaRPr lang="ru-RU" sz="1100" dirty="0">
              <a:solidFill>
                <a:srgbClr val="683400"/>
              </a:solidFill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7902" y="4150368"/>
            <a:ext cx="2833589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683400"/>
                </a:solidFill>
                <a:cs typeface="Times New Roman" pitchFamily="18" charset="0"/>
              </a:rPr>
              <a:t>Atlas of Geological Maps of the Circumpolar Arctic, at 1:5,000,000 scale</a:t>
            </a:r>
            <a:endParaRPr lang="ru-RU" sz="1100" dirty="0">
              <a:solidFill>
                <a:srgbClr val="683400"/>
              </a:solidFill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5861" y="4915308"/>
            <a:ext cx="2833589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683400"/>
                </a:solidFill>
                <a:cs typeface="Times New Roman" pitchFamily="18" charset="0"/>
              </a:rPr>
              <a:t>International Geological Map of Asia – IGMA 5000</a:t>
            </a:r>
            <a:endParaRPr lang="ru-RU" sz="1100" dirty="0">
              <a:solidFill>
                <a:srgbClr val="683400"/>
              </a:solidFill>
              <a:cs typeface="Times New Roman" pitchFamily="18" charset="0"/>
            </a:endParaRPr>
          </a:p>
        </p:txBody>
      </p:sp>
      <p:pic>
        <p:nvPicPr>
          <p:cNvPr id="28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62" y="1139253"/>
            <a:ext cx="5574793" cy="563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19" y="1149619"/>
            <a:ext cx="3263436" cy="219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350301" y="1562766"/>
            <a:ext cx="1882189" cy="3154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Circumpolar Arctic</a:t>
            </a:r>
            <a:endParaRPr lang="ru-RU" sz="1600" b="1" i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7" y="1922605"/>
            <a:ext cx="5048952" cy="452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884514" y="5840841"/>
            <a:ext cx="2747849" cy="4886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rgbClr val="3B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International Geological </a:t>
            </a:r>
          </a:p>
          <a:p>
            <a:pPr algn="ctr">
              <a:defRPr/>
            </a:pPr>
            <a:r>
              <a:rPr lang="en-US" sz="1400" b="1" i="1" dirty="0">
                <a:solidFill>
                  <a:srgbClr val="3B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Map of Asia – IGMA 5000</a:t>
            </a:r>
            <a:endParaRPr lang="ru-RU" sz="1400" b="1" i="1" dirty="0">
              <a:solidFill>
                <a:srgbClr val="3BE5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4" y="1878180"/>
            <a:ext cx="4441086" cy="304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349295" y="3543839"/>
            <a:ext cx="2220543" cy="487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Russia and other</a:t>
            </a:r>
          </a:p>
          <a:p>
            <a:pPr algn="ctr">
              <a:defRPr/>
            </a:pPr>
            <a:r>
              <a:rPr lang="en-US" sz="1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CIS countries</a:t>
            </a:r>
            <a:endParaRPr lang="ru-RU" sz="1400" b="1" i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071" y="1700482"/>
            <a:ext cx="3881556" cy="42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01" y="2751861"/>
            <a:ext cx="3654522" cy="261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5628601" y="4364468"/>
            <a:ext cx="1910018" cy="4871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Central Asia and</a:t>
            </a:r>
          </a:p>
          <a:p>
            <a:pPr algn="ctr">
              <a:defRPr/>
            </a:pPr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Adjacent Areas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309093" y="2245412"/>
            <a:ext cx="2257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Central, </a:t>
            </a:r>
          </a:p>
          <a:p>
            <a:pPr algn="ctr">
              <a:defRPr/>
            </a:pP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Northern and Eastern Asia</a:t>
            </a:r>
            <a:endParaRPr lang="ru-RU" sz="1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018826" y="3622617"/>
            <a:ext cx="613059" cy="1012803"/>
          </a:xfrm>
          <a:custGeom>
            <a:avLst/>
            <a:gdLst>
              <a:gd name="connsiteX0" fmla="*/ 127000 w 626533"/>
              <a:gd name="connsiteY0" fmla="*/ 143934 h 1025112"/>
              <a:gd name="connsiteX1" fmla="*/ 152400 w 626533"/>
              <a:gd name="connsiteY1" fmla="*/ 101600 h 1025112"/>
              <a:gd name="connsiteX2" fmla="*/ 177800 w 626533"/>
              <a:gd name="connsiteY2" fmla="*/ 93134 h 1025112"/>
              <a:gd name="connsiteX3" fmla="*/ 220133 w 626533"/>
              <a:gd name="connsiteY3" fmla="*/ 67734 h 1025112"/>
              <a:gd name="connsiteX4" fmla="*/ 245533 w 626533"/>
              <a:gd name="connsiteY4" fmla="*/ 50800 h 1025112"/>
              <a:gd name="connsiteX5" fmla="*/ 304800 w 626533"/>
              <a:gd name="connsiteY5" fmla="*/ 33867 h 1025112"/>
              <a:gd name="connsiteX6" fmla="*/ 330200 w 626533"/>
              <a:gd name="connsiteY6" fmla="*/ 16934 h 1025112"/>
              <a:gd name="connsiteX7" fmla="*/ 431800 w 626533"/>
              <a:gd name="connsiteY7" fmla="*/ 0 h 1025112"/>
              <a:gd name="connsiteX8" fmla="*/ 491067 w 626533"/>
              <a:gd name="connsiteY8" fmla="*/ 8467 h 1025112"/>
              <a:gd name="connsiteX9" fmla="*/ 516467 w 626533"/>
              <a:gd name="connsiteY9" fmla="*/ 16934 h 1025112"/>
              <a:gd name="connsiteX10" fmla="*/ 567267 w 626533"/>
              <a:gd name="connsiteY10" fmla="*/ 59267 h 1025112"/>
              <a:gd name="connsiteX11" fmla="*/ 584200 w 626533"/>
              <a:gd name="connsiteY11" fmla="*/ 84667 h 1025112"/>
              <a:gd name="connsiteX12" fmla="*/ 601133 w 626533"/>
              <a:gd name="connsiteY12" fmla="*/ 160867 h 1025112"/>
              <a:gd name="connsiteX13" fmla="*/ 618067 w 626533"/>
              <a:gd name="connsiteY13" fmla="*/ 508000 h 1025112"/>
              <a:gd name="connsiteX14" fmla="*/ 626533 w 626533"/>
              <a:gd name="connsiteY14" fmla="*/ 533400 h 1025112"/>
              <a:gd name="connsiteX15" fmla="*/ 618067 w 626533"/>
              <a:gd name="connsiteY15" fmla="*/ 643467 h 1025112"/>
              <a:gd name="connsiteX16" fmla="*/ 609600 w 626533"/>
              <a:gd name="connsiteY16" fmla="*/ 668867 h 1025112"/>
              <a:gd name="connsiteX17" fmla="*/ 601133 w 626533"/>
              <a:gd name="connsiteY17" fmla="*/ 736600 h 1025112"/>
              <a:gd name="connsiteX18" fmla="*/ 592667 w 626533"/>
              <a:gd name="connsiteY18" fmla="*/ 770467 h 1025112"/>
              <a:gd name="connsiteX19" fmla="*/ 575733 w 626533"/>
              <a:gd name="connsiteY19" fmla="*/ 846667 h 1025112"/>
              <a:gd name="connsiteX20" fmla="*/ 550333 w 626533"/>
              <a:gd name="connsiteY20" fmla="*/ 897467 h 1025112"/>
              <a:gd name="connsiteX21" fmla="*/ 499533 w 626533"/>
              <a:gd name="connsiteY21" fmla="*/ 914400 h 1025112"/>
              <a:gd name="connsiteX22" fmla="*/ 482600 w 626533"/>
              <a:gd name="connsiteY22" fmla="*/ 931334 h 1025112"/>
              <a:gd name="connsiteX23" fmla="*/ 431800 w 626533"/>
              <a:gd name="connsiteY23" fmla="*/ 965200 h 1025112"/>
              <a:gd name="connsiteX24" fmla="*/ 397933 w 626533"/>
              <a:gd name="connsiteY24" fmla="*/ 999067 h 1025112"/>
              <a:gd name="connsiteX25" fmla="*/ 338667 w 626533"/>
              <a:gd name="connsiteY25" fmla="*/ 1007534 h 1025112"/>
              <a:gd name="connsiteX26" fmla="*/ 313267 w 626533"/>
              <a:gd name="connsiteY26" fmla="*/ 1016000 h 1025112"/>
              <a:gd name="connsiteX27" fmla="*/ 101600 w 626533"/>
              <a:gd name="connsiteY27" fmla="*/ 1016000 h 1025112"/>
              <a:gd name="connsiteX28" fmla="*/ 76200 w 626533"/>
              <a:gd name="connsiteY28" fmla="*/ 1007534 h 1025112"/>
              <a:gd name="connsiteX29" fmla="*/ 42333 w 626533"/>
              <a:gd name="connsiteY29" fmla="*/ 973667 h 1025112"/>
              <a:gd name="connsiteX30" fmla="*/ 16933 w 626533"/>
              <a:gd name="connsiteY30" fmla="*/ 931334 h 1025112"/>
              <a:gd name="connsiteX31" fmla="*/ 0 w 626533"/>
              <a:gd name="connsiteY31" fmla="*/ 872067 h 1025112"/>
              <a:gd name="connsiteX32" fmla="*/ 8467 w 626533"/>
              <a:gd name="connsiteY32" fmla="*/ 719667 h 1025112"/>
              <a:gd name="connsiteX33" fmla="*/ 16933 w 626533"/>
              <a:gd name="connsiteY33" fmla="*/ 685800 h 1025112"/>
              <a:gd name="connsiteX34" fmla="*/ 33867 w 626533"/>
              <a:gd name="connsiteY34" fmla="*/ 668867 h 1025112"/>
              <a:gd name="connsiteX35" fmla="*/ 59267 w 626533"/>
              <a:gd name="connsiteY35" fmla="*/ 558800 h 1025112"/>
              <a:gd name="connsiteX36" fmla="*/ 67733 w 626533"/>
              <a:gd name="connsiteY36" fmla="*/ 524934 h 1025112"/>
              <a:gd name="connsiteX37" fmla="*/ 76200 w 626533"/>
              <a:gd name="connsiteY37" fmla="*/ 491067 h 1025112"/>
              <a:gd name="connsiteX38" fmla="*/ 84667 w 626533"/>
              <a:gd name="connsiteY38" fmla="*/ 406400 h 1025112"/>
              <a:gd name="connsiteX39" fmla="*/ 93133 w 626533"/>
              <a:gd name="connsiteY39" fmla="*/ 381000 h 1025112"/>
              <a:gd name="connsiteX40" fmla="*/ 143933 w 626533"/>
              <a:gd name="connsiteY40" fmla="*/ 245534 h 1025112"/>
              <a:gd name="connsiteX41" fmla="*/ 160867 w 626533"/>
              <a:gd name="connsiteY41" fmla="*/ 228600 h 1025112"/>
              <a:gd name="connsiteX42" fmla="*/ 186267 w 626533"/>
              <a:gd name="connsiteY42" fmla="*/ 220134 h 1025112"/>
              <a:gd name="connsiteX43" fmla="*/ 220133 w 626533"/>
              <a:gd name="connsiteY43" fmla="*/ 177800 h 1025112"/>
              <a:gd name="connsiteX44" fmla="*/ 228600 w 626533"/>
              <a:gd name="connsiteY44" fmla="*/ 152400 h 1025112"/>
              <a:gd name="connsiteX45" fmla="*/ 245533 w 626533"/>
              <a:gd name="connsiteY45" fmla="*/ 127000 h 1025112"/>
              <a:gd name="connsiteX46" fmla="*/ 254000 w 626533"/>
              <a:gd name="connsiteY46" fmla="*/ 110067 h 1025112"/>
              <a:gd name="connsiteX0" fmla="*/ 127000 w 626533"/>
              <a:gd name="connsiteY0" fmla="*/ 143934 h 1025112"/>
              <a:gd name="connsiteX1" fmla="*/ 212505 w 626533"/>
              <a:gd name="connsiteY1" fmla="*/ 169727 h 1025112"/>
              <a:gd name="connsiteX2" fmla="*/ 177800 w 626533"/>
              <a:gd name="connsiteY2" fmla="*/ 93134 h 1025112"/>
              <a:gd name="connsiteX3" fmla="*/ 220133 w 626533"/>
              <a:gd name="connsiteY3" fmla="*/ 67734 h 1025112"/>
              <a:gd name="connsiteX4" fmla="*/ 245533 w 626533"/>
              <a:gd name="connsiteY4" fmla="*/ 50800 h 1025112"/>
              <a:gd name="connsiteX5" fmla="*/ 304800 w 626533"/>
              <a:gd name="connsiteY5" fmla="*/ 33867 h 1025112"/>
              <a:gd name="connsiteX6" fmla="*/ 330200 w 626533"/>
              <a:gd name="connsiteY6" fmla="*/ 16934 h 1025112"/>
              <a:gd name="connsiteX7" fmla="*/ 431800 w 626533"/>
              <a:gd name="connsiteY7" fmla="*/ 0 h 1025112"/>
              <a:gd name="connsiteX8" fmla="*/ 491067 w 626533"/>
              <a:gd name="connsiteY8" fmla="*/ 8467 h 1025112"/>
              <a:gd name="connsiteX9" fmla="*/ 516467 w 626533"/>
              <a:gd name="connsiteY9" fmla="*/ 16934 h 1025112"/>
              <a:gd name="connsiteX10" fmla="*/ 567267 w 626533"/>
              <a:gd name="connsiteY10" fmla="*/ 59267 h 1025112"/>
              <a:gd name="connsiteX11" fmla="*/ 584200 w 626533"/>
              <a:gd name="connsiteY11" fmla="*/ 84667 h 1025112"/>
              <a:gd name="connsiteX12" fmla="*/ 601133 w 626533"/>
              <a:gd name="connsiteY12" fmla="*/ 160867 h 1025112"/>
              <a:gd name="connsiteX13" fmla="*/ 618067 w 626533"/>
              <a:gd name="connsiteY13" fmla="*/ 508000 h 1025112"/>
              <a:gd name="connsiteX14" fmla="*/ 626533 w 626533"/>
              <a:gd name="connsiteY14" fmla="*/ 533400 h 1025112"/>
              <a:gd name="connsiteX15" fmla="*/ 618067 w 626533"/>
              <a:gd name="connsiteY15" fmla="*/ 643467 h 1025112"/>
              <a:gd name="connsiteX16" fmla="*/ 609600 w 626533"/>
              <a:gd name="connsiteY16" fmla="*/ 668867 h 1025112"/>
              <a:gd name="connsiteX17" fmla="*/ 601133 w 626533"/>
              <a:gd name="connsiteY17" fmla="*/ 736600 h 1025112"/>
              <a:gd name="connsiteX18" fmla="*/ 592667 w 626533"/>
              <a:gd name="connsiteY18" fmla="*/ 770467 h 1025112"/>
              <a:gd name="connsiteX19" fmla="*/ 575733 w 626533"/>
              <a:gd name="connsiteY19" fmla="*/ 846667 h 1025112"/>
              <a:gd name="connsiteX20" fmla="*/ 550333 w 626533"/>
              <a:gd name="connsiteY20" fmla="*/ 897467 h 1025112"/>
              <a:gd name="connsiteX21" fmla="*/ 499533 w 626533"/>
              <a:gd name="connsiteY21" fmla="*/ 914400 h 1025112"/>
              <a:gd name="connsiteX22" fmla="*/ 482600 w 626533"/>
              <a:gd name="connsiteY22" fmla="*/ 931334 h 1025112"/>
              <a:gd name="connsiteX23" fmla="*/ 431800 w 626533"/>
              <a:gd name="connsiteY23" fmla="*/ 965200 h 1025112"/>
              <a:gd name="connsiteX24" fmla="*/ 397933 w 626533"/>
              <a:gd name="connsiteY24" fmla="*/ 999067 h 1025112"/>
              <a:gd name="connsiteX25" fmla="*/ 338667 w 626533"/>
              <a:gd name="connsiteY25" fmla="*/ 1007534 h 1025112"/>
              <a:gd name="connsiteX26" fmla="*/ 313267 w 626533"/>
              <a:gd name="connsiteY26" fmla="*/ 1016000 h 1025112"/>
              <a:gd name="connsiteX27" fmla="*/ 101600 w 626533"/>
              <a:gd name="connsiteY27" fmla="*/ 1016000 h 1025112"/>
              <a:gd name="connsiteX28" fmla="*/ 76200 w 626533"/>
              <a:gd name="connsiteY28" fmla="*/ 1007534 h 1025112"/>
              <a:gd name="connsiteX29" fmla="*/ 42333 w 626533"/>
              <a:gd name="connsiteY29" fmla="*/ 973667 h 1025112"/>
              <a:gd name="connsiteX30" fmla="*/ 16933 w 626533"/>
              <a:gd name="connsiteY30" fmla="*/ 931334 h 1025112"/>
              <a:gd name="connsiteX31" fmla="*/ 0 w 626533"/>
              <a:gd name="connsiteY31" fmla="*/ 872067 h 1025112"/>
              <a:gd name="connsiteX32" fmla="*/ 8467 w 626533"/>
              <a:gd name="connsiteY32" fmla="*/ 719667 h 1025112"/>
              <a:gd name="connsiteX33" fmla="*/ 16933 w 626533"/>
              <a:gd name="connsiteY33" fmla="*/ 685800 h 1025112"/>
              <a:gd name="connsiteX34" fmla="*/ 33867 w 626533"/>
              <a:gd name="connsiteY34" fmla="*/ 668867 h 1025112"/>
              <a:gd name="connsiteX35" fmla="*/ 59267 w 626533"/>
              <a:gd name="connsiteY35" fmla="*/ 558800 h 1025112"/>
              <a:gd name="connsiteX36" fmla="*/ 67733 w 626533"/>
              <a:gd name="connsiteY36" fmla="*/ 524934 h 1025112"/>
              <a:gd name="connsiteX37" fmla="*/ 76200 w 626533"/>
              <a:gd name="connsiteY37" fmla="*/ 491067 h 1025112"/>
              <a:gd name="connsiteX38" fmla="*/ 84667 w 626533"/>
              <a:gd name="connsiteY38" fmla="*/ 406400 h 1025112"/>
              <a:gd name="connsiteX39" fmla="*/ 93133 w 626533"/>
              <a:gd name="connsiteY39" fmla="*/ 381000 h 1025112"/>
              <a:gd name="connsiteX40" fmla="*/ 143933 w 626533"/>
              <a:gd name="connsiteY40" fmla="*/ 245534 h 1025112"/>
              <a:gd name="connsiteX41" fmla="*/ 160867 w 626533"/>
              <a:gd name="connsiteY41" fmla="*/ 228600 h 1025112"/>
              <a:gd name="connsiteX42" fmla="*/ 186267 w 626533"/>
              <a:gd name="connsiteY42" fmla="*/ 220134 h 1025112"/>
              <a:gd name="connsiteX43" fmla="*/ 220133 w 626533"/>
              <a:gd name="connsiteY43" fmla="*/ 177800 h 1025112"/>
              <a:gd name="connsiteX44" fmla="*/ 228600 w 626533"/>
              <a:gd name="connsiteY44" fmla="*/ 152400 h 1025112"/>
              <a:gd name="connsiteX45" fmla="*/ 245533 w 626533"/>
              <a:gd name="connsiteY45" fmla="*/ 127000 h 1025112"/>
              <a:gd name="connsiteX46" fmla="*/ 254000 w 626533"/>
              <a:gd name="connsiteY46" fmla="*/ 110067 h 1025112"/>
              <a:gd name="connsiteX0" fmla="*/ 212505 w 626533"/>
              <a:gd name="connsiteY0" fmla="*/ 169727 h 1025112"/>
              <a:gd name="connsiteX1" fmla="*/ 177800 w 626533"/>
              <a:gd name="connsiteY1" fmla="*/ 93134 h 1025112"/>
              <a:gd name="connsiteX2" fmla="*/ 220133 w 626533"/>
              <a:gd name="connsiteY2" fmla="*/ 67734 h 1025112"/>
              <a:gd name="connsiteX3" fmla="*/ 245533 w 626533"/>
              <a:gd name="connsiteY3" fmla="*/ 50800 h 1025112"/>
              <a:gd name="connsiteX4" fmla="*/ 304800 w 626533"/>
              <a:gd name="connsiteY4" fmla="*/ 33867 h 1025112"/>
              <a:gd name="connsiteX5" fmla="*/ 330200 w 626533"/>
              <a:gd name="connsiteY5" fmla="*/ 16934 h 1025112"/>
              <a:gd name="connsiteX6" fmla="*/ 431800 w 626533"/>
              <a:gd name="connsiteY6" fmla="*/ 0 h 1025112"/>
              <a:gd name="connsiteX7" fmla="*/ 491067 w 626533"/>
              <a:gd name="connsiteY7" fmla="*/ 8467 h 1025112"/>
              <a:gd name="connsiteX8" fmla="*/ 516467 w 626533"/>
              <a:gd name="connsiteY8" fmla="*/ 16934 h 1025112"/>
              <a:gd name="connsiteX9" fmla="*/ 567267 w 626533"/>
              <a:gd name="connsiteY9" fmla="*/ 59267 h 1025112"/>
              <a:gd name="connsiteX10" fmla="*/ 584200 w 626533"/>
              <a:gd name="connsiteY10" fmla="*/ 84667 h 1025112"/>
              <a:gd name="connsiteX11" fmla="*/ 601133 w 626533"/>
              <a:gd name="connsiteY11" fmla="*/ 160867 h 1025112"/>
              <a:gd name="connsiteX12" fmla="*/ 618067 w 626533"/>
              <a:gd name="connsiteY12" fmla="*/ 508000 h 1025112"/>
              <a:gd name="connsiteX13" fmla="*/ 626533 w 626533"/>
              <a:gd name="connsiteY13" fmla="*/ 533400 h 1025112"/>
              <a:gd name="connsiteX14" fmla="*/ 618067 w 626533"/>
              <a:gd name="connsiteY14" fmla="*/ 643467 h 1025112"/>
              <a:gd name="connsiteX15" fmla="*/ 609600 w 626533"/>
              <a:gd name="connsiteY15" fmla="*/ 668867 h 1025112"/>
              <a:gd name="connsiteX16" fmla="*/ 601133 w 626533"/>
              <a:gd name="connsiteY16" fmla="*/ 736600 h 1025112"/>
              <a:gd name="connsiteX17" fmla="*/ 592667 w 626533"/>
              <a:gd name="connsiteY17" fmla="*/ 770467 h 1025112"/>
              <a:gd name="connsiteX18" fmla="*/ 575733 w 626533"/>
              <a:gd name="connsiteY18" fmla="*/ 846667 h 1025112"/>
              <a:gd name="connsiteX19" fmla="*/ 550333 w 626533"/>
              <a:gd name="connsiteY19" fmla="*/ 897467 h 1025112"/>
              <a:gd name="connsiteX20" fmla="*/ 499533 w 626533"/>
              <a:gd name="connsiteY20" fmla="*/ 914400 h 1025112"/>
              <a:gd name="connsiteX21" fmla="*/ 482600 w 626533"/>
              <a:gd name="connsiteY21" fmla="*/ 931334 h 1025112"/>
              <a:gd name="connsiteX22" fmla="*/ 431800 w 626533"/>
              <a:gd name="connsiteY22" fmla="*/ 965200 h 1025112"/>
              <a:gd name="connsiteX23" fmla="*/ 397933 w 626533"/>
              <a:gd name="connsiteY23" fmla="*/ 999067 h 1025112"/>
              <a:gd name="connsiteX24" fmla="*/ 338667 w 626533"/>
              <a:gd name="connsiteY24" fmla="*/ 1007534 h 1025112"/>
              <a:gd name="connsiteX25" fmla="*/ 313267 w 626533"/>
              <a:gd name="connsiteY25" fmla="*/ 1016000 h 1025112"/>
              <a:gd name="connsiteX26" fmla="*/ 101600 w 626533"/>
              <a:gd name="connsiteY26" fmla="*/ 1016000 h 1025112"/>
              <a:gd name="connsiteX27" fmla="*/ 76200 w 626533"/>
              <a:gd name="connsiteY27" fmla="*/ 1007534 h 1025112"/>
              <a:gd name="connsiteX28" fmla="*/ 42333 w 626533"/>
              <a:gd name="connsiteY28" fmla="*/ 973667 h 1025112"/>
              <a:gd name="connsiteX29" fmla="*/ 16933 w 626533"/>
              <a:gd name="connsiteY29" fmla="*/ 931334 h 1025112"/>
              <a:gd name="connsiteX30" fmla="*/ 0 w 626533"/>
              <a:gd name="connsiteY30" fmla="*/ 872067 h 1025112"/>
              <a:gd name="connsiteX31" fmla="*/ 8467 w 626533"/>
              <a:gd name="connsiteY31" fmla="*/ 719667 h 1025112"/>
              <a:gd name="connsiteX32" fmla="*/ 16933 w 626533"/>
              <a:gd name="connsiteY32" fmla="*/ 685800 h 1025112"/>
              <a:gd name="connsiteX33" fmla="*/ 33867 w 626533"/>
              <a:gd name="connsiteY33" fmla="*/ 668867 h 1025112"/>
              <a:gd name="connsiteX34" fmla="*/ 59267 w 626533"/>
              <a:gd name="connsiteY34" fmla="*/ 558800 h 1025112"/>
              <a:gd name="connsiteX35" fmla="*/ 67733 w 626533"/>
              <a:gd name="connsiteY35" fmla="*/ 524934 h 1025112"/>
              <a:gd name="connsiteX36" fmla="*/ 76200 w 626533"/>
              <a:gd name="connsiteY36" fmla="*/ 491067 h 1025112"/>
              <a:gd name="connsiteX37" fmla="*/ 84667 w 626533"/>
              <a:gd name="connsiteY37" fmla="*/ 406400 h 1025112"/>
              <a:gd name="connsiteX38" fmla="*/ 93133 w 626533"/>
              <a:gd name="connsiteY38" fmla="*/ 381000 h 1025112"/>
              <a:gd name="connsiteX39" fmla="*/ 143933 w 626533"/>
              <a:gd name="connsiteY39" fmla="*/ 245534 h 1025112"/>
              <a:gd name="connsiteX40" fmla="*/ 160867 w 626533"/>
              <a:gd name="connsiteY40" fmla="*/ 228600 h 1025112"/>
              <a:gd name="connsiteX41" fmla="*/ 186267 w 626533"/>
              <a:gd name="connsiteY41" fmla="*/ 220134 h 1025112"/>
              <a:gd name="connsiteX42" fmla="*/ 220133 w 626533"/>
              <a:gd name="connsiteY42" fmla="*/ 177800 h 1025112"/>
              <a:gd name="connsiteX43" fmla="*/ 228600 w 626533"/>
              <a:gd name="connsiteY43" fmla="*/ 152400 h 1025112"/>
              <a:gd name="connsiteX44" fmla="*/ 245533 w 626533"/>
              <a:gd name="connsiteY44" fmla="*/ 127000 h 1025112"/>
              <a:gd name="connsiteX45" fmla="*/ 254000 w 626533"/>
              <a:gd name="connsiteY45" fmla="*/ 110067 h 1025112"/>
              <a:gd name="connsiteX0" fmla="*/ 212505 w 626533"/>
              <a:gd name="connsiteY0" fmla="*/ 169727 h 1025112"/>
              <a:gd name="connsiteX1" fmla="*/ 177800 w 626533"/>
              <a:gd name="connsiteY1" fmla="*/ 93134 h 1025112"/>
              <a:gd name="connsiteX2" fmla="*/ 245533 w 626533"/>
              <a:gd name="connsiteY2" fmla="*/ 50800 h 1025112"/>
              <a:gd name="connsiteX3" fmla="*/ 304800 w 626533"/>
              <a:gd name="connsiteY3" fmla="*/ 33867 h 1025112"/>
              <a:gd name="connsiteX4" fmla="*/ 330200 w 626533"/>
              <a:gd name="connsiteY4" fmla="*/ 16934 h 1025112"/>
              <a:gd name="connsiteX5" fmla="*/ 431800 w 626533"/>
              <a:gd name="connsiteY5" fmla="*/ 0 h 1025112"/>
              <a:gd name="connsiteX6" fmla="*/ 491067 w 626533"/>
              <a:gd name="connsiteY6" fmla="*/ 8467 h 1025112"/>
              <a:gd name="connsiteX7" fmla="*/ 516467 w 626533"/>
              <a:gd name="connsiteY7" fmla="*/ 16934 h 1025112"/>
              <a:gd name="connsiteX8" fmla="*/ 567267 w 626533"/>
              <a:gd name="connsiteY8" fmla="*/ 59267 h 1025112"/>
              <a:gd name="connsiteX9" fmla="*/ 584200 w 626533"/>
              <a:gd name="connsiteY9" fmla="*/ 84667 h 1025112"/>
              <a:gd name="connsiteX10" fmla="*/ 601133 w 626533"/>
              <a:gd name="connsiteY10" fmla="*/ 160867 h 1025112"/>
              <a:gd name="connsiteX11" fmla="*/ 618067 w 626533"/>
              <a:gd name="connsiteY11" fmla="*/ 508000 h 1025112"/>
              <a:gd name="connsiteX12" fmla="*/ 626533 w 626533"/>
              <a:gd name="connsiteY12" fmla="*/ 533400 h 1025112"/>
              <a:gd name="connsiteX13" fmla="*/ 618067 w 626533"/>
              <a:gd name="connsiteY13" fmla="*/ 643467 h 1025112"/>
              <a:gd name="connsiteX14" fmla="*/ 609600 w 626533"/>
              <a:gd name="connsiteY14" fmla="*/ 668867 h 1025112"/>
              <a:gd name="connsiteX15" fmla="*/ 601133 w 626533"/>
              <a:gd name="connsiteY15" fmla="*/ 736600 h 1025112"/>
              <a:gd name="connsiteX16" fmla="*/ 592667 w 626533"/>
              <a:gd name="connsiteY16" fmla="*/ 770467 h 1025112"/>
              <a:gd name="connsiteX17" fmla="*/ 575733 w 626533"/>
              <a:gd name="connsiteY17" fmla="*/ 846667 h 1025112"/>
              <a:gd name="connsiteX18" fmla="*/ 550333 w 626533"/>
              <a:gd name="connsiteY18" fmla="*/ 897467 h 1025112"/>
              <a:gd name="connsiteX19" fmla="*/ 499533 w 626533"/>
              <a:gd name="connsiteY19" fmla="*/ 914400 h 1025112"/>
              <a:gd name="connsiteX20" fmla="*/ 482600 w 626533"/>
              <a:gd name="connsiteY20" fmla="*/ 931334 h 1025112"/>
              <a:gd name="connsiteX21" fmla="*/ 431800 w 626533"/>
              <a:gd name="connsiteY21" fmla="*/ 965200 h 1025112"/>
              <a:gd name="connsiteX22" fmla="*/ 397933 w 626533"/>
              <a:gd name="connsiteY22" fmla="*/ 999067 h 1025112"/>
              <a:gd name="connsiteX23" fmla="*/ 338667 w 626533"/>
              <a:gd name="connsiteY23" fmla="*/ 1007534 h 1025112"/>
              <a:gd name="connsiteX24" fmla="*/ 313267 w 626533"/>
              <a:gd name="connsiteY24" fmla="*/ 1016000 h 1025112"/>
              <a:gd name="connsiteX25" fmla="*/ 101600 w 626533"/>
              <a:gd name="connsiteY25" fmla="*/ 1016000 h 1025112"/>
              <a:gd name="connsiteX26" fmla="*/ 76200 w 626533"/>
              <a:gd name="connsiteY26" fmla="*/ 1007534 h 1025112"/>
              <a:gd name="connsiteX27" fmla="*/ 42333 w 626533"/>
              <a:gd name="connsiteY27" fmla="*/ 973667 h 1025112"/>
              <a:gd name="connsiteX28" fmla="*/ 16933 w 626533"/>
              <a:gd name="connsiteY28" fmla="*/ 931334 h 1025112"/>
              <a:gd name="connsiteX29" fmla="*/ 0 w 626533"/>
              <a:gd name="connsiteY29" fmla="*/ 872067 h 1025112"/>
              <a:gd name="connsiteX30" fmla="*/ 8467 w 626533"/>
              <a:gd name="connsiteY30" fmla="*/ 719667 h 1025112"/>
              <a:gd name="connsiteX31" fmla="*/ 16933 w 626533"/>
              <a:gd name="connsiteY31" fmla="*/ 685800 h 1025112"/>
              <a:gd name="connsiteX32" fmla="*/ 33867 w 626533"/>
              <a:gd name="connsiteY32" fmla="*/ 668867 h 1025112"/>
              <a:gd name="connsiteX33" fmla="*/ 59267 w 626533"/>
              <a:gd name="connsiteY33" fmla="*/ 558800 h 1025112"/>
              <a:gd name="connsiteX34" fmla="*/ 67733 w 626533"/>
              <a:gd name="connsiteY34" fmla="*/ 524934 h 1025112"/>
              <a:gd name="connsiteX35" fmla="*/ 76200 w 626533"/>
              <a:gd name="connsiteY35" fmla="*/ 491067 h 1025112"/>
              <a:gd name="connsiteX36" fmla="*/ 84667 w 626533"/>
              <a:gd name="connsiteY36" fmla="*/ 406400 h 1025112"/>
              <a:gd name="connsiteX37" fmla="*/ 93133 w 626533"/>
              <a:gd name="connsiteY37" fmla="*/ 381000 h 1025112"/>
              <a:gd name="connsiteX38" fmla="*/ 143933 w 626533"/>
              <a:gd name="connsiteY38" fmla="*/ 245534 h 1025112"/>
              <a:gd name="connsiteX39" fmla="*/ 160867 w 626533"/>
              <a:gd name="connsiteY39" fmla="*/ 228600 h 1025112"/>
              <a:gd name="connsiteX40" fmla="*/ 186267 w 626533"/>
              <a:gd name="connsiteY40" fmla="*/ 220134 h 1025112"/>
              <a:gd name="connsiteX41" fmla="*/ 220133 w 626533"/>
              <a:gd name="connsiteY41" fmla="*/ 177800 h 1025112"/>
              <a:gd name="connsiteX42" fmla="*/ 228600 w 626533"/>
              <a:gd name="connsiteY42" fmla="*/ 152400 h 1025112"/>
              <a:gd name="connsiteX43" fmla="*/ 245533 w 626533"/>
              <a:gd name="connsiteY43" fmla="*/ 127000 h 1025112"/>
              <a:gd name="connsiteX44" fmla="*/ 254000 w 626533"/>
              <a:gd name="connsiteY44" fmla="*/ 110067 h 1025112"/>
              <a:gd name="connsiteX0" fmla="*/ 212505 w 626533"/>
              <a:gd name="connsiteY0" fmla="*/ 169727 h 1025112"/>
              <a:gd name="connsiteX1" fmla="*/ 177800 w 626533"/>
              <a:gd name="connsiteY1" fmla="*/ 93134 h 1025112"/>
              <a:gd name="connsiteX2" fmla="*/ 245533 w 626533"/>
              <a:gd name="connsiteY2" fmla="*/ 50800 h 1025112"/>
              <a:gd name="connsiteX3" fmla="*/ 304800 w 626533"/>
              <a:gd name="connsiteY3" fmla="*/ 33867 h 1025112"/>
              <a:gd name="connsiteX4" fmla="*/ 330200 w 626533"/>
              <a:gd name="connsiteY4" fmla="*/ 16934 h 1025112"/>
              <a:gd name="connsiteX5" fmla="*/ 431800 w 626533"/>
              <a:gd name="connsiteY5" fmla="*/ 0 h 1025112"/>
              <a:gd name="connsiteX6" fmla="*/ 491067 w 626533"/>
              <a:gd name="connsiteY6" fmla="*/ 8467 h 1025112"/>
              <a:gd name="connsiteX7" fmla="*/ 516467 w 626533"/>
              <a:gd name="connsiteY7" fmla="*/ 16934 h 1025112"/>
              <a:gd name="connsiteX8" fmla="*/ 567267 w 626533"/>
              <a:gd name="connsiteY8" fmla="*/ 59267 h 1025112"/>
              <a:gd name="connsiteX9" fmla="*/ 584200 w 626533"/>
              <a:gd name="connsiteY9" fmla="*/ 84667 h 1025112"/>
              <a:gd name="connsiteX10" fmla="*/ 601133 w 626533"/>
              <a:gd name="connsiteY10" fmla="*/ 160867 h 1025112"/>
              <a:gd name="connsiteX11" fmla="*/ 618067 w 626533"/>
              <a:gd name="connsiteY11" fmla="*/ 508000 h 1025112"/>
              <a:gd name="connsiteX12" fmla="*/ 626533 w 626533"/>
              <a:gd name="connsiteY12" fmla="*/ 533400 h 1025112"/>
              <a:gd name="connsiteX13" fmla="*/ 618067 w 626533"/>
              <a:gd name="connsiteY13" fmla="*/ 643467 h 1025112"/>
              <a:gd name="connsiteX14" fmla="*/ 609600 w 626533"/>
              <a:gd name="connsiteY14" fmla="*/ 668867 h 1025112"/>
              <a:gd name="connsiteX15" fmla="*/ 601133 w 626533"/>
              <a:gd name="connsiteY15" fmla="*/ 736600 h 1025112"/>
              <a:gd name="connsiteX16" fmla="*/ 592667 w 626533"/>
              <a:gd name="connsiteY16" fmla="*/ 770467 h 1025112"/>
              <a:gd name="connsiteX17" fmla="*/ 575733 w 626533"/>
              <a:gd name="connsiteY17" fmla="*/ 846667 h 1025112"/>
              <a:gd name="connsiteX18" fmla="*/ 550333 w 626533"/>
              <a:gd name="connsiteY18" fmla="*/ 897467 h 1025112"/>
              <a:gd name="connsiteX19" fmla="*/ 499533 w 626533"/>
              <a:gd name="connsiteY19" fmla="*/ 914400 h 1025112"/>
              <a:gd name="connsiteX20" fmla="*/ 482600 w 626533"/>
              <a:gd name="connsiteY20" fmla="*/ 931334 h 1025112"/>
              <a:gd name="connsiteX21" fmla="*/ 431800 w 626533"/>
              <a:gd name="connsiteY21" fmla="*/ 965200 h 1025112"/>
              <a:gd name="connsiteX22" fmla="*/ 397933 w 626533"/>
              <a:gd name="connsiteY22" fmla="*/ 999067 h 1025112"/>
              <a:gd name="connsiteX23" fmla="*/ 338667 w 626533"/>
              <a:gd name="connsiteY23" fmla="*/ 1007534 h 1025112"/>
              <a:gd name="connsiteX24" fmla="*/ 313267 w 626533"/>
              <a:gd name="connsiteY24" fmla="*/ 1016000 h 1025112"/>
              <a:gd name="connsiteX25" fmla="*/ 101600 w 626533"/>
              <a:gd name="connsiteY25" fmla="*/ 1016000 h 1025112"/>
              <a:gd name="connsiteX26" fmla="*/ 76200 w 626533"/>
              <a:gd name="connsiteY26" fmla="*/ 1007534 h 1025112"/>
              <a:gd name="connsiteX27" fmla="*/ 42333 w 626533"/>
              <a:gd name="connsiteY27" fmla="*/ 973667 h 1025112"/>
              <a:gd name="connsiteX28" fmla="*/ 16933 w 626533"/>
              <a:gd name="connsiteY28" fmla="*/ 931334 h 1025112"/>
              <a:gd name="connsiteX29" fmla="*/ 0 w 626533"/>
              <a:gd name="connsiteY29" fmla="*/ 872067 h 1025112"/>
              <a:gd name="connsiteX30" fmla="*/ 8467 w 626533"/>
              <a:gd name="connsiteY30" fmla="*/ 719667 h 1025112"/>
              <a:gd name="connsiteX31" fmla="*/ 16933 w 626533"/>
              <a:gd name="connsiteY31" fmla="*/ 685800 h 1025112"/>
              <a:gd name="connsiteX32" fmla="*/ 33867 w 626533"/>
              <a:gd name="connsiteY32" fmla="*/ 668867 h 1025112"/>
              <a:gd name="connsiteX33" fmla="*/ 59267 w 626533"/>
              <a:gd name="connsiteY33" fmla="*/ 558800 h 1025112"/>
              <a:gd name="connsiteX34" fmla="*/ 67733 w 626533"/>
              <a:gd name="connsiteY34" fmla="*/ 524934 h 1025112"/>
              <a:gd name="connsiteX35" fmla="*/ 76200 w 626533"/>
              <a:gd name="connsiteY35" fmla="*/ 491067 h 1025112"/>
              <a:gd name="connsiteX36" fmla="*/ 84667 w 626533"/>
              <a:gd name="connsiteY36" fmla="*/ 406400 h 1025112"/>
              <a:gd name="connsiteX37" fmla="*/ 93133 w 626533"/>
              <a:gd name="connsiteY37" fmla="*/ 381000 h 1025112"/>
              <a:gd name="connsiteX38" fmla="*/ 143933 w 626533"/>
              <a:gd name="connsiteY38" fmla="*/ 245534 h 1025112"/>
              <a:gd name="connsiteX39" fmla="*/ 160867 w 626533"/>
              <a:gd name="connsiteY39" fmla="*/ 228600 h 1025112"/>
              <a:gd name="connsiteX40" fmla="*/ 186267 w 626533"/>
              <a:gd name="connsiteY40" fmla="*/ 220134 h 1025112"/>
              <a:gd name="connsiteX41" fmla="*/ 220133 w 626533"/>
              <a:gd name="connsiteY41" fmla="*/ 177800 h 1025112"/>
              <a:gd name="connsiteX42" fmla="*/ 228600 w 626533"/>
              <a:gd name="connsiteY42" fmla="*/ 152400 h 1025112"/>
              <a:gd name="connsiteX43" fmla="*/ 245533 w 626533"/>
              <a:gd name="connsiteY43" fmla="*/ 127000 h 1025112"/>
              <a:gd name="connsiteX44" fmla="*/ 254000 w 626533"/>
              <a:gd name="connsiteY44" fmla="*/ 110067 h 1025112"/>
              <a:gd name="connsiteX0" fmla="*/ 212505 w 626533"/>
              <a:gd name="connsiteY0" fmla="*/ 169727 h 1025112"/>
              <a:gd name="connsiteX1" fmla="*/ 245533 w 626533"/>
              <a:gd name="connsiteY1" fmla="*/ 50800 h 1025112"/>
              <a:gd name="connsiteX2" fmla="*/ 304800 w 626533"/>
              <a:gd name="connsiteY2" fmla="*/ 33867 h 1025112"/>
              <a:gd name="connsiteX3" fmla="*/ 330200 w 626533"/>
              <a:gd name="connsiteY3" fmla="*/ 16934 h 1025112"/>
              <a:gd name="connsiteX4" fmla="*/ 431800 w 626533"/>
              <a:gd name="connsiteY4" fmla="*/ 0 h 1025112"/>
              <a:gd name="connsiteX5" fmla="*/ 491067 w 626533"/>
              <a:gd name="connsiteY5" fmla="*/ 8467 h 1025112"/>
              <a:gd name="connsiteX6" fmla="*/ 516467 w 626533"/>
              <a:gd name="connsiteY6" fmla="*/ 16934 h 1025112"/>
              <a:gd name="connsiteX7" fmla="*/ 567267 w 626533"/>
              <a:gd name="connsiteY7" fmla="*/ 59267 h 1025112"/>
              <a:gd name="connsiteX8" fmla="*/ 584200 w 626533"/>
              <a:gd name="connsiteY8" fmla="*/ 84667 h 1025112"/>
              <a:gd name="connsiteX9" fmla="*/ 601133 w 626533"/>
              <a:gd name="connsiteY9" fmla="*/ 160867 h 1025112"/>
              <a:gd name="connsiteX10" fmla="*/ 618067 w 626533"/>
              <a:gd name="connsiteY10" fmla="*/ 508000 h 1025112"/>
              <a:gd name="connsiteX11" fmla="*/ 626533 w 626533"/>
              <a:gd name="connsiteY11" fmla="*/ 533400 h 1025112"/>
              <a:gd name="connsiteX12" fmla="*/ 618067 w 626533"/>
              <a:gd name="connsiteY12" fmla="*/ 643467 h 1025112"/>
              <a:gd name="connsiteX13" fmla="*/ 609600 w 626533"/>
              <a:gd name="connsiteY13" fmla="*/ 668867 h 1025112"/>
              <a:gd name="connsiteX14" fmla="*/ 601133 w 626533"/>
              <a:gd name="connsiteY14" fmla="*/ 736600 h 1025112"/>
              <a:gd name="connsiteX15" fmla="*/ 592667 w 626533"/>
              <a:gd name="connsiteY15" fmla="*/ 770467 h 1025112"/>
              <a:gd name="connsiteX16" fmla="*/ 575733 w 626533"/>
              <a:gd name="connsiteY16" fmla="*/ 846667 h 1025112"/>
              <a:gd name="connsiteX17" fmla="*/ 550333 w 626533"/>
              <a:gd name="connsiteY17" fmla="*/ 897467 h 1025112"/>
              <a:gd name="connsiteX18" fmla="*/ 499533 w 626533"/>
              <a:gd name="connsiteY18" fmla="*/ 914400 h 1025112"/>
              <a:gd name="connsiteX19" fmla="*/ 482600 w 626533"/>
              <a:gd name="connsiteY19" fmla="*/ 931334 h 1025112"/>
              <a:gd name="connsiteX20" fmla="*/ 431800 w 626533"/>
              <a:gd name="connsiteY20" fmla="*/ 965200 h 1025112"/>
              <a:gd name="connsiteX21" fmla="*/ 397933 w 626533"/>
              <a:gd name="connsiteY21" fmla="*/ 999067 h 1025112"/>
              <a:gd name="connsiteX22" fmla="*/ 338667 w 626533"/>
              <a:gd name="connsiteY22" fmla="*/ 1007534 h 1025112"/>
              <a:gd name="connsiteX23" fmla="*/ 313267 w 626533"/>
              <a:gd name="connsiteY23" fmla="*/ 1016000 h 1025112"/>
              <a:gd name="connsiteX24" fmla="*/ 101600 w 626533"/>
              <a:gd name="connsiteY24" fmla="*/ 1016000 h 1025112"/>
              <a:gd name="connsiteX25" fmla="*/ 76200 w 626533"/>
              <a:gd name="connsiteY25" fmla="*/ 1007534 h 1025112"/>
              <a:gd name="connsiteX26" fmla="*/ 42333 w 626533"/>
              <a:gd name="connsiteY26" fmla="*/ 973667 h 1025112"/>
              <a:gd name="connsiteX27" fmla="*/ 16933 w 626533"/>
              <a:gd name="connsiteY27" fmla="*/ 931334 h 1025112"/>
              <a:gd name="connsiteX28" fmla="*/ 0 w 626533"/>
              <a:gd name="connsiteY28" fmla="*/ 872067 h 1025112"/>
              <a:gd name="connsiteX29" fmla="*/ 8467 w 626533"/>
              <a:gd name="connsiteY29" fmla="*/ 719667 h 1025112"/>
              <a:gd name="connsiteX30" fmla="*/ 16933 w 626533"/>
              <a:gd name="connsiteY30" fmla="*/ 685800 h 1025112"/>
              <a:gd name="connsiteX31" fmla="*/ 33867 w 626533"/>
              <a:gd name="connsiteY31" fmla="*/ 668867 h 1025112"/>
              <a:gd name="connsiteX32" fmla="*/ 59267 w 626533"/>
              <a:gd name="connsiteY32" fmla="*/ 558800 h 1025112"/>
              <a:gd name="connsiteX33" fmla="*/ 67733 w 626533"/>
              <a:gd name="connsiteY33" fmla="*/ 524934 h 1025112"/>
              <a:gd name="connsiteX34" fmla="*/ 76200 w 626533"/>
              <a:gd name="connsiteY34" fmla="*/ 491067 h 1025112"/>
              <a:gd name="connsiteX35" fmla="*/ 84667 w 626533"/>
              <a:gd name="connsiteY35" fmla="*/ 406400 h 1025112"/>
              <a:gd name="connsiteX36" fmla="*/ 93133 w 626533"/>
              <a:gd name="connsiteY36" fmla="*/ 381000 h 1025112"/>
              <a:gd name="connsiteX37" fmla="*/ 143933 w 626533"/>
              <a:gd name="connsiteY37" fmla="*/ 245534 h 1025112"/>
              <a:gd name="connsiteX38" fmla="*/ 160867 w 626533"/>
              <a:gd name="connsiteY38" fmla="*/ 228600 h 1025112"/>
              <a:gd name="connsiteX39" fmla="*/ 186267 w 626533"/>
              <a:gd name="connsiteY39" fmla="*/ 220134 h 1025112"/>
              <a:gd name="connsiteX40" fmla="*/ 220133 w 626533"/>
              <a:gd name="connsiteY40" fmla="*/ 177800 h 1025112"/>
              <a:gd name="connsiteX41" fmla="*/ 228600 w 626533"/>
              <a:gd name="connsiteY41" fmla="*/ 152400 h 1025112"/>
              <a:gd name="connsiteX42" fmla="*/ 245533 w 626533"/>
              <a:gd name="connsiteY42" fmla="*/ 127000 h 1025112"/>
              <a:gd name="connsiteX43" fmla="*/ 254000 w 626533"/>
              <a:gd name="connsiteY43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330200 w 626533"/>
              <a:gd name="connsiteY2" fmla="*/ 16934 h 1025112"/>
              <a:gd name="connsiteX3" fmla="*/ 431800 w 626533"/>
              <a:gd name="connsiteY3" fmla="*/ 0 h 1025112"/>
              <a:gd name="connsiteX4" fmla="*/ 491067 w 626533"/>
              <a:gd name="connsiteY4" fmla="*/ 8467 h 1025112"/>
              <a:gd name="connsiteX5" fmla="*/ 516467 w 626533"/>
              <a:gd name="connsiteY5" fmla="*/ 16934 h 1025112"/>
              <a:gd name="connsiteX6" fmla="*/ 567267 w 626533"/>
              <a:gd name="connsiteY6" fmla="*/ 59267 h 1025112"/>
              <a:gd name="connsiteX7" fmla="*/ 584200 w 626533"/>
              <a:gd name="connsiteY7" fmla="*/ 84667 h 1025112"/>
              <a:gd name="connsiteX8" fmla="*/ 601133 w 626533"/>
              <a:gd name="connsiteY8" fmla="*/ 160867 h 1025112"/>
              <a:gd name="connsiteX9" fmla="*/ 618067 w 626533"/>
              <a:gd name="connsiteY9" fmla="*/ 508000 h 1025112"/>
              <a:gd name="connsiteX10" fmla="*/ 626533 w 626533"/>
              <a:gd name="connsiteY10" fmla="*/ 533400 h 1025112"/>
              <a:gd name="connsiteX11" fmla="*/ 618067 w 626533"/>
              <a:gd name="connsiteY11" fmla="*/ 643467 h 1025112"/>
              <a:gd name="connsiteX12" fmla="*/ 609600 w 626533"/>
              <a:gd name="connsiteY12" fmla="*/ 668867 h 1025112"/>
              <a:gd name="connsiteX13" fmla="*/ 601133 w 626533"/>
              <a:gd name="connsiteY13" fmla="*/ 736600 h 1025112"/>
              <a:gd name="connsiteX14" fmla="*/ 592667 w 626533"/>
              <a:gd name="connsiteY14" fmla="*/ 770467 h 1025112"/>
              <a:gd name="connsiteX15" fmla="*/ 575733 w 626533"/>
              <a:gd name="connsiteY15" fmla="*/ 846667 h 1025112"/>
              <a:gd name="connsiteX16" fmla="*/ 550333 w 626533"/>
              <a:gd name="connsiteY16" fmla="*/ 897467 h 1025112"/>
              <a:gd name="connsiteX17" fmla="*/ 499533 w 626533"/>
              <a:gd name="connsiteY17" fmla="*/ 914400 h 1025112"/>
              <a:gd name="connsiteX18" fmla="*/ 482600 w 626533"/>
              <a:gd name="connsiteY18" fmla="*/ 931334 h 1025112"/>
              <a:gd name="connsiteX19" fmla="*/ 431800 w 626533"/>
              <a:gd name="connsiteY19" fmla="*/ 965200 h 1025112"/>
              <a:gd name="connsiteX20" fmla="*/ 397933 w 626533"/>
              <a:gd name="connsiteY20" fmla="*/ 999067 h 1025112"/>
              <a:gd name="connsiteX21" fmla="*/ 338667 w 626533"/>
              <a:gd name="connsiteY21" fmla="*/ 1007534 h 1025112"/>
              <a:gd name="connsiteX22" fmla="*/ 313267 w 626533"/>
              <a:gd name="connsiteY22" fmla="*/ 1016000 h 1025112"/>
              <a:gd name="connsiteX23" fmla="*/ 101600 w 626533"/>
              <a:gd name="connsiteY23" fmla="*/ 1016000 h 1025112"/>
              <a:gd name="connsiteX24" fmla="*/ 76200 w 626533"/>
              <a:gd name="connsiteY24" fmla="*/ 1007534 h 1025112"/>
              <a:gd name="connsiteX25" fmla="*/ 42333 w 626533"/>
              <a:gd name="connsiteY25" fmla="*/ 973667 h 1025112"/>
              <a:gd name="connsiteX26" fmla="*/ 16933 w 626533"/>
              <a:gd name="connsiteY26" fmla="*/ 931334 h 1025112"/>
              <a:gd name="connsiteX27" fmla="*/ 0 w 626533"/>
              <a:gd name="connsiteY27" fmla="*/ 872067 h 1025112"/>
              <a:gd name="connsiteX28" fmla="*/ 8467 w 626533"/>
              <a:gd name="connsiteY28" fmla="*/ 719667 h 1025112"/>
              <a:gd name="connsiteX29" fmla="*/ 16933 w 626533"/>
              <a:gd name="connsiteY29" fmla="*/ 685800 h 1025112"/>
              <a:gd name="connsiteX30" fmla="*/ 33867 w 626533"/>
              <a:gd name="connsiteY30" fmla="*/ 668867 h 1025112"/>
              <a:gd name="connsiteX31" fmla="*/ 59267 w 626533"/>
              <a:gd name="connsiteY31" fmla="*/ 558800 h 1025112"/>
              <a:gd name="connsiteX32" fmla="*/ 67733 w 626533"/>
              <a:gd name="connsiteY32" fmla="*/ 524934 h 1025112"/>
              <a:gd name="connsiteX33" fmla="*/ 76200 w 626533"/>
              <a:gd name="connsiteY33" fmla="*/ 491067 h 1025112"/>
              <a:gd name="connsiteX34" fmla="*/ 84667 w 626533"/>
              <a:gd name="connsiteY34" fmla="*/ 406400 h 1025112"/>
              <a:gd name="connsiteX35" fmla="*/ 93133 w 626533"/>
              <a:gd name="connsiteY35" fmla="*/ 381000 h 1025112"/>
              <a:gd name="connsiteX36" fmla="*/ 143933 w 626533"/>
              <a:gd name="connsiteY36" fmla="*/ 245534 h 1025112"/>
              <a:gd name="connsiteX37" fmla="*/ 160867 w 626533"/>
              <a:gd name="connsiteY37" fmla="*/ 228600 h 1025112"/>
              <a:gd name="connsiteX38" fmla="*/ 186267 w 626533"/>
              <a:gd name="connsiteY38" fmla="*/ 220134 h 1025112"/>
              <a:gd name="connsiteX39" fmla="*/ 220133 w 626533"/>
              <a:gd name="connsiteY39" fmla="*/ 177800 h 1025112"/>
              <a:gd name="connsiteX40" fmla="*/ 228600 w 626533"/>
              <a:gd name="connsiteY40" fmla="*/ 152400 h 1025112"/>
              <a:gd name="connsiteX41" fmla="*/ 245533 w 626533"/>
              <a:gd name="connsiteY41" fmla="*/ 127000 h 1025112"/>
              <a:gd name="connsiteX42" fmla="*/ 254000 w 626533"/>
              <a:gd name="connsiteY42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330200 w 626533"/>
              <a:gd name="connsiteY2" fmla="*/ 16934 h 1025112"/>
              <a:gd name="connsiteX3" fmla="*/ 431800 w 626533"/>
              <a:gd name="connsiteY3" fmla="*/ 0 h 1025112"/>
              <a:gd name="connsiteX4" fmla="*/ 491067 w 626533"/>
              <a:gd name="connsiteY4" fmla="*/ 8467 h 1025112"/>
              <a:gd name="connsiteX5" fmla="*/ 516467 w 626533"/>
              <a:gd name="connsiteY5" fmla="*/ 16934 h 1025112"/>
              <a:gd name="connsiteX6" fmla="*/ 567267 w 626533"/>
              <a:gd name="connsiteY6" fmla="*/ 59267 h 1025112"/>
              <a:gd name="connsiteX7" fmla="*/ 584200 w 626533"/>
              <a:gd name="connsiteY7" fmla="*/ 84667 h 1025112"/>
              <a:gd name="connsiteX8" fmla="*/ 601133 w 626533"/>
              <a:gd name="connsiteY8" fmla="*/ 160867 h 1025112"/>
              <a:gd name="connsiteX9" fmla="*/ 618067 w 626533"/>
              <a:gd name="connsiteY9" fmla="*/ 508000 h 1025112"/>
              <a:gd name="connsiteX10" fmla="*/ 626533 w 626533"/>
              <a:gd name="connsiteY10" fmla="*/ 533400 h 1025112"/>
              <a:gd name="connsiteX11" fmla="*/ 618067 w 626533"/>
              <a:gd name="connsiteY11" fmla="*/ 643467 h 1025112"/>
              <a:gd name="connsiteX12" fmla="*/ 609600 w 626533"/>
              <a:gd name="connsiteY12" fmla="*/ 668867 h 1025112"/>
              <a:gd name="connsiteX13" fmla="*/ 601133 w 626533"/>
              <a:gd name="connsiteY13" fmla="*/ 736600 h 1025112"/>
              <a:gd name="connsiteX14" fmla="*/ 592667 w 626533"/>
              <a:gd name="connsiteY14" fmla="*/ 770467 h 1025112"/>
              <a:gd name="connsiteX15" fmla="*/ 575733 w 626533"/>
              <a:gd name="connsiteY15" fmla="*/ 846667 h 1025112"/>
              <a:gd name="connsiteX16" fmla="*/ 550333 w 626533"/>
              <a:gd name="connsiteY16" fmla="*/ 897467 h 1025112"/>
              <a:gd name="connsiteX17" fmla="*/ 499533 w 626533"/>
              <a:gd name="connsiteY17" fmla="*/ 914400 h 1025112"/>
              <a:gd name="connsiteX18" fmla="*/ 482600 w 626533"/>
              <a:gd name="connsiteY18" fmla="*/ 931334 h 1025112"/>
              <a:gd name="connsiteX19" fmla="*/ 431800 w 626533"/>
              <a:gd name="connsiteY19" fmla="*/ 965200 h 1025112"/>
              <a:gd name="connsiteX20" fmla="*/ 397933 w 626533"/>
              <a:gd name="connsiteY20" fmla="*/ 999067 h 1025112"/>
              <a:gd name="connsiteX21" fmla="*/ 338667 w 626533"/>
              <a:gd name="connsiteY21" fmla="*/ 1007534 h 1025112"/>
              <a:gd name="connsiteX22" fmla="*/ 313267 w 626533"/>
              <a:gd name="connsiteY22" fmla="*/ 1016000 h 1025112"/>
              <a:gd name="connsiteX23" fmla="*/ 101600 w 626533"/>
              <a:gd name="connsiteY23" fmla="*/ 1016000 h 1025112"/>
              <a:gd name="connsiteX24" fmla="*/ 76200 w 626533"/>
              <a:gd name="connsiteY24" fmla="*/ 1007534 h 1025112"/>
              <a:gd name="connsiteX25" fmla="*/ 42333 w 626533"/>
              <a:gd name="connsiteY25" fmla="*/ 973667 h 1025112"/>
              <a:gd name="connsiteX26" fmla="*/ 16933 w 626533"/>
              <a:gd name="connsiteY26" fmla="*/ 931334 h 1025112"/>
              <a:gd name="connsiteX27" fmla="*/ 0 w 626533"/>
              <a:gd name="connsiteY27" fmla="*/ 872067 h 1025112"/>
              <a:gd name="connsiteX28" fmla="*/ 8467 w 626533"/>
              <a:gd name="connsiteY28" fmla="*/ 719667 h 1025112"/>
              <a:gd name="connsiteX29" fmla="*/ 16933 w 626533"/>
              <a:gd name="connsiteY29" fmla="*/ 685800 h 1025112"/>
              <a:gd name="connsiteX30" fmla="*/ 33867 w 626533"/>
              <a:gd name="connsiteY30" fmla="*/ 668867 h 1025112"/>
              <a:gd name="connsiteX31" fmla="*/ 59267 w 626533"/>
              <a:gd name="connsiteY31" fmla="*/ 558800 h 1025112"/>
              <a:gd name="connsiteX32" fmla="*/ 67733 w 626533"/>
              <a:gd name="connsiteY32" fmla="*/ 524934 h 1025112"/>
              <a:gd name="connsiteX33" fmla="*/ 76200 w 626533"/>
              <a:gd name="connsiteY33" fmla="*/ 491067 h 1025112"/>
              <a:gd name="connsiteX34" fmla="*/ 84667 w 626533"/>
              <a:gd name="connsiteY34" fmla="*/ 406400 h 1025112"/>
              <a:gd name="connsiteX35" fmla="*/ 93133 w 626533"/>
              <a:gd name="connsiteY35" fmla="*/ 381000 h 1025112"/>
              <a:gd name="connsiteX36" fmla="*/ 143933 w 626533"/>
              <a:gd name="connsiteY36" fmla="*/ 245534 h 1025112"/>
              <a:gd name="connsiteX37" fmla="*/ 160867 w 626533"/>
              <a:gd name="connsiteY37" fmla="*/ 228600 h 1025112"/>
              <a:gd name="connsiteX38" fmla="*/ 186267 w 626533"/>
              <a:gd name="connsiteY38" fmla="*/ 220134 h 1025112"/>
              <a:gd name="connsiteX39" fmla="*/ 220133 w 626533"/>
              <a:gd name="connsiteY39" fmla="*/ 177800 h 1025112"/>
              <a:gd name="connsiteX40" fmla="*/ 228600 w 626533"/>
              <a:gd name="connsiteY40" fmla="*/ 152400 h 1025112"/>
              <a:gd name="connsiteX41" fmla="*/ 254000 w 626533"/>
              <a:gd name="connsiteY41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330200 w 626533"/>
              <a:gd name="connsiteY2" fmla="*/ 16934 h 1025112"/>
              <a:gd name="connsiteX3" fmla="*/ 431800 w 626533"/>
              <a:gd name="connsiteY3" fmla="*/ 0 h 1025112"/>
              <a:gd name="connsiteX4" fmla="*/ 491067 w 626533"/>
              <a:gd name="connsiteY4" fmla="*/ 8467 h 1025112"/>
              <a:gd name="connsiteX5" fmla="*/ 516467 w 626533"/>
              <a:gd name="connsiteY5" fmla="*/ 16934 h 1025112"/>
              <a:gd name="connsiteX6" fmla="*/ 567267 w 626533"/>
              <a:gd name="connsiteY6" fmla="*/ 59267 h 1025112"/>
              <a:gd name="connsiteX7" fmla="*/ 584200 w 626533"/>
              <a:gd name="connsiteY7" fmla="*/ 84667 h 1025112"/>
              <a:gd name="connsiteX8" fmla="*/ 601133 w 626533"/>
              <a:gd name="connsiteY8" fmla="*/ 160867 h 1025112"/>
              <a:gd name="connsiteX9" fmla="*/ 618067 w 626533"/>
              <a:gd name="connsiteY9" fmla="*/ 508000 h 1025112"/>
              <a:gd name="connsiteX10" fmla="*/ 626533 w 626533"/>
              <a:gd name="connsiteY10" fmla="*/ 533400 h 1025112"/>
              <a:gd name="connsiteX11" fmla="*/ 618067 w 626533"/>
              <a:gd name="connsiteY11" fmla="*/ 643467 h 1025112"/>
              <a:gd name="connsiteX12" fmla="*/ 609600 w 626533"/>
              <a:gd name="connsiteY12" fmla="*/ 668867 h 1025112"/>
              <a:gd name="connsiteX13" fmla="*/ 601133 w 626533"/>
              <a:gd name="connsiteY13" fmla="*/ 736600 h 1025112"/>
              <a:gd name="connsiteX14" fmla="*/ 592667 w 626533"/>
              <a:gd name="connsiteY14" fmla="*/ 770467 h 1025112"/>
              <a:gd name="connsiteX15" fmla="*/ 575733 w 626533"/>
              <a:gd name="connsiteY15" fmla="*/ 846667 h 1025112"/>
              <a:gd name="connsiteX16" fmla="*/ 550333 w 626533"/>
              <a:gd name="connsiteY16" fmla="*/ 897467 h 1025112"/>
              <a:gd name="connsiteX17" fmla="*/ 499533 w 626533"/>
              <a:gd name="connsiteY17" fmla="*/ 914400 h 1025112"/>
              <a:gd name="connsiteX18" fmla="*/ 482600 w 626533"/>
              <a:gd name="connsiteY18" fmla="*/ 931334 h 1025112"/>
              <a:gd name="connsiteX19" fmla="*/ 431800 w 626533"/>
              <a:gd name="connsiteY19" fmla="*/ 965200 h 1025112"/>
              <a:gd name="connsiteX20" fmla="*/ 397933 w 626533"/>
              <a:gd name="connsiteY20" fmla="*/ 999067 h 1025112"/>
              <a:gd name="connsiteX21" fmla="*/ 338667 w 626533"/>
              <a:gd name="connsiteY21" fmla="*/ 1007534 h 1025112"/>
              <a:gd name="connsiteX22" fmla="*/ 313267 w 626533"/>
              <a:gd name="connsiteY22" fmla="*/ 1016000 h 1025112"/>
              <a:gd name="connsiteX23" fmla="*/ 101600 w 626533"/>
              <a:gd name="connsiteY23" fmla="*/ 1016000 h 1025112"/>
              <a:gd name="connsiteX24" fmla="*/ 76200 w 626533"/>
              <a:gd name="connsiteY24" fmla="*/ 1007534 h 1025112"/>
              <a:gd name="connsiteX25" fmla="*/ 42333 w 626533"/>
              <a:gd name="connsiteY25" fmla="*/ 973667 h 1025112"/>
              <a:gd name="connsiteX26" fmla="*/ 16933 w 626533"/>
              <a:gd name="connsiteY26" fmla="*/ 931334 h 1025112"/>
              <a:gd name="connsiteX27" fmla="*/ 0 w 626533"/>
              <a:gd name="connsiteY27" fmla="*/ 872067 h 1025112"/>
              <a:gd name="connsiteX28" fmla="*/ 8467 w 626533"/>
              <a:gd name="connsiteY28" fmla="*/ 719667 h 1025112"/>
              <a:gd name="connsiteX29" fmla="*/ 16933 w 626533"/>
              <a:gd name="connsiteY29" fmla="*/ 685800 h 1025112"/>
              <a:gd name="connsiteX30" fmla="*/ 33867 w 626533"/>
              <a:gd name="connsiteY30" fmla="*/ 668867 h 1025112"/>
              <a:gd name="connsiteX31" fmla="*/ 59267 w 626533"/>
              <a:gd name="connsiteY31" fmla="*/ 558800 h 1025112"/>
              <a:gd name="connsiteX32" fmla="*/ 67733 w 626533"/>
              <a:gd name="connsiteY32" fmla="*/ 524934 h 1025112"/>
              <a:gd name="connsiteX33" fmla="*/ 76200 w 626533"/>
              <a:gd name="connsiteY33" fmla="*/ 491067 h 1025112"/>
              <a:gd name="connsiteX34" fmla="*/ 84667 w 626533"/>
              <a:gd name="connsiteY34" fmla="*/ 406400 h 1025112"/>
              <a:gd name="connsiteX35" fmla="*/ 93133 w 626533"/>
              <a:gd name="connsiteY35" fmla="*/ 381000 h 1025112"/>
              <a:gd name="connsiteX36" fmla="*/ 143933 w 626533"/>
              <a:gd name="connsiteY36" fmla="*/ 245534 h 1025112"/>
              <a:gd name="connsiteX37" fmla="*/ 160867 w 626533"/>
              <a:gd name="connsiteY37" fmla="*/ 228600 h 1025112"/>
              <a:gd name="connsiteX38" fmla="*/ 186267 w 626533"/>
              <a:gd name="connsiteY38" fmla="*/ 220134 h 1025112"/>
              <a:gd name="connsiteX39" fmla="*/ 220133 w 626533"/>
              <a:gd name="connsiteY39" fmla="*/ 177800 h 1025112"/>
              <a:gd name="connsiteX40" fmla="*/ 254000 w 626533"/>
              <a:gd name="connsiteY40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160867 w 626533"/>
              <a:gd name="connsiteY36" fmla="*/ 228600 h 1025112"/>
              <a:gd name="connsiteX37" fmla="*/ 186267 w 626533"/>
              <a:gd name="connsiteY37" fmla="*/ 220134 h 1025112"/>
              <a:gd name="connsiteX38" fmla="*/ 220133 w 626533"/>
              <a:gd name="connsiteY38" fmla="*/ 177800 h 1025112"/>
              <a:gd name="connsiteX39" fmla="*/ 254000 w 626533"/>
              <a:gd name="connsiteY39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160867 w 626533"/>
              <a:gd name="connsiteY36" fmla="*/ 228600 h 1025112"/>
              <a:gd name="connsiteX37" fmla="*/ 186267 w 626533"/>
              <a:gd name="connsiteY37" fmla="*/ 220134 h 1025112"/>
              <a:gd name="connsiteX38" fmla="*/ 254000 w 626533"/>
              <a:gd name="connsiteY38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160867 w 626533"/>
              <a:gd name="connsiteY36" fmla="*/ 228600 h 1025112"/>
              <a:gd name="connsiteX37" fmla="*/ 254000 w 626533"/>
              <a:gd name="connsiteY37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254000 w 626533"/>
              <a:gd name="connsiteY36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246969 w 626533"/>
              <a:gd name="connsiteY35" fmla="*/ 126312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272728 w 626533"/>
              <a:gd name="connsiteY35" fmla="*/ 75216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230514 w 626533"/>
              <a:gd name="connsiteY34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1391 w 621724"/>
              <a:gd name="connsiteY23" fmla="*/ 1007534 h 1025112"/>
              <a:gd name="connsiteX24" fmla="*/ 37524 w 621724"/>
              <a:gd name="connsiteY24" fmla="*/ 973667 h 1025112"/>
              <a:gd name="connsiteX25" fmla="*/ 12124 w 621724"/>
              <a:gd name="connsiteY25" fmla="*/ 931334 h 1025112"/>
              <a:gd name="connsiteX26" fmla="*/ 72468 w 621724"/>
              <a:gd name="connsiteY26" fmla="*/ 812456 h 1025112"/>
              <a:gd name="connsiteX27" fmla="*/ 3658 w 621724"/>
              <a:gd name="connsiteY27" fmla="*/ 719667 h 1025112"/>
              <a:gd name="connsiteX28" fmla="*/ 12124 w 621724"/>
              <a:gd name="connsiteY28" fmla="*/ 685800 h 1025112"/>
              <a:gd name="connsiteX29" fmla="*/ 29058 w 621724"/>
              <a:gd name="connsiteY29" fmla="*/ 668867 h 1025112"/>
              <a:gd name="connsiteX30" fmla="*/ 54458 w 621724"/>
              <a:gd name="connsiteY30" fmla="*/ 558800 h 1025112"/>
              <a:gd name="connsiteX31" fmla="*/ 62924 w 621724"/>
              <a:gd name="connsiteY31" fmla="*/ 524934 h 1025112"/>
              <a:gd name="connsiteX32" fmla="*/ 71391 w 621724"/>
              <a:gd name="connsiteY32" fmla="*/ 491067 h 1025112"/>
              <a:gd name="connsiteX33" fmla="*/ 79858 w 621724"/>
              <a:gd name="connsiteY33" fmla="*/ 406400 h 1025112"/>
              <a:gd name="connsiteX34" fmla="*/ 225705 w 621724"/>
              <a:gd name="connsiteY34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1391 w 621724"/>
              <a:gd name="connsiteY23" fmla="*/ 1007534 h 1025112"/>
              <a:gd name="connsiteX24" fmla="*/ 37524 w 621724"/>
              <a:gd name="connsiteY24" fmla="*/ 973667 h 1025112"/>
              <a:gd name="connsiteX25" fmla="*/ 72468 w 621724"/>
              <a:gd name="connsiteY25" fmla="*/ 812456 h 1025112"/>
              <a:gd name="connsiteX26" fmla="*/ 3658 w 621724"/>
              <a:gd name="connsiteY26" fmla="*/ 719667 h 1025112"/>
              <a:gd name="connsiteX27" fmla="*/ 12124 w 621724"/>
              <a:gd name="connsiteY27" fmla="*/ 685800 h 1025112"/>
              <a:gd name="connsiteX28" fmla="*/ 29058 w 621724"/>
              <a:gd name="connsiteY28" fmla="*/ 668867 h 1025112"/>
              <a:gd name="connsiteX29" fmla="*/ 54458 w 621724"/>
              <a:gd name="connsiteY29" fmla="*/ 558800 h 1025112"/>
              <a:gd name="connsiteX30" fmla="*/ 62924 w 621724"/>
              <a:gd name="connsiteY30" fmla="*/ 524934 h 1025112"/>
              <a:gd name="connsiteX31" fmla="*/ 71391 w 621724"/>
              <a:gd name="connsiteY31" fmla="*/ 491067 h 1025112"/>
              <a:gd name="connsiteX32" fmla="*/ 79858 w 621724"/>
              <a:gd name="connsiteY32" fmla="*/ 406400 h 1025112"/>
              <a:gd name="connsiteX33" fmla="*/ 225705 w 621724"/>
              <a:gd name="connsiteY33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1391 w 621724"/>
              <a:gd name="connsiteY23" fmla="*/ 1007534 h 1025112"/>
              <a:gd name="connsiteX24" fmla="*/ 72468 w 621724"/>
              <a:gd name="connsiteY24" fmla="*/ 812456 h 1025112"/>
              <a:gd name="connsiteX25" fmla="*/ 3658 w 621724"/>
              <a:gd name="connsiteY25" fmla="*/ 719667 h 1025112"/>
              <a:gd name="connsiteX26" fmla="*/ 12124 w 621724"/>
              <a:gd name="connsiteY26" fmla="*/ 685800 h 1025112"/>
              <a:gd name="connsiteX27" fmla="*/ 29058 w 621724"/>
              <a:gd name="connsiteY27" fmla="*/ 668867 h 1025112"/>
              <a:gd name="connsiteX28" fmla="*/ 54458 w 621724"/>
              <a:gd name="connsiteY28" fmla="*/ 558800 h 1025112"/>
              <a:gd name="connsiteX29" fmla="*/ 62924 w 621724"/>
              <a:gd name="connsiteY29" fmla="*/ 524934 h 1025112"/>
              <a:gd name="connsiteX30" fmla="*/ 71391 w 621724"/>
              <a:gd name="connsiteY30" fmla="*/ 491067 h 1025112"/>
              <a:gd name="connsiteX31" fmla="*/ 79858 w 621724"/>
              <a:gd name="connsiteY31" fmla="*/ 406400 h 1025112"/>
              <a:gd name="connsiteX32" fmla="*/ 225705 w 621724"/>
              <a:gd name="connsiteY32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2468 w 621724"/>
              <a:gd name="connsiteY23" fmla="*/ 812456 h 1025112"/>
              <a:gd name="connsiteX24" fmla="*/ 3658 w 621724"/>
              <a:gd name="connsiteY24" fmla="*/ 719667 h 1025112"/>
              <a:gd name="connsiteX25" fmla="*/ 12124 w 621724"/>
              <a:gd name="connsiteY25" fmla="*/ 685800 h 1025112"/>
              <a:gd name="connsiteX26" fmla="*/ 29058 w 621724"/>
              <a:gd name="connsiteY26" fmla="*/ 668867 h 1025112"/>
              <a:gd name="connsiteX27" fmla="*/ 54458 w 621724"/>
              <a:gd name="connsiteY27" fmla="*/ 558800 h 1025112"/>
              <a:gd name="connsiteX28" fmla="*/ 62924 w 621724"/>
              <a:gd name="connsiteY28" fmla="*/ 524934 h 1025112"/>
              <a:gd name="connsiteX29" fmla="*/ 71391 w 621724"/>
              <a:gd name="connsiteY29" fmla="*/ 491067 h 1025112"/>
              <a:gd name="connsiteX30" fmla="*/ 79858 w 621724"/>
              <a:gd name="connsiteY30" fmla="*/ 406400 h 1025112"/>
              <a:gd name="connsiteX31" fmla="*/ 225705 w 621724"/>
              <a:gd name="connsiteY31" fmla="*/ 117006 h 1025112"/>
              <a:gd name="connsiteX0" fmla="*/ 207696 w 621724"/>
              <a:gd name="connsiteY0" fmla="*/ 169727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225705 w 621724"/>
              <a:gd name="connsiteY31" fmla="*/ 117006 h 1018695"/>
              <a:gd name="connsiteX0" fmla="*/ 207696 w 621724"/>
              <a:gd name="connsiteY0" fmla="*/ 169727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277223 w 621724"/>
              <a:gd name="connsiteY31" fmla="*/ 108490 h 1018695"/>
              <a:gd name="connsiteX0" fmla="*/ 147591 w 621724"/>
              <a:gd name="connsiteY0" fmla="*/ 263402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277223 w 621724"/>
              <a:gd name="connsiteY31" fmla="*/ 108490 h 1018695"/>
              <a:gd name="connsiteX0" fmla="*/ 147591 w 621724"/>
              <a:gd name="connsiteY0" fmla="*/ 263402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191359 w 621724"/>
              <a:gd name="connsiteY31" fmla="*/ 193649 h 101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21724" h="1018695">
                <a:moveTo>
                  <a:pt x="147591" y="263402"/>
                </a:moveTo>
                <a:cubicBezTo>
                  <a:pt x="166819" y="235098"/>
                  <a:pt x="280375" y="59332"/>
                  <a:pt x="299991" y="33867"/>
                </a:cubicBezTo>
                <a:cubicBezTo>
                  <a:pt x="336540" y="5579"/>
                  <a:pt x="395946" y="4233"/>
                  <a:pt x="426991" y="0"/>
                </a:cubicBezTo>
                <a:cubicBezTo>
                  <a:pt x="446747" y="2822"/>
                  <a:pt x="466689" y="4553"/>
                  <a:pt x="486258" y="8467"/>
                </a:cubicBezTo>
                <a:cubicBezTo>
                  <a:pt x="495009" y="10217"/>
                  <a:pt x="503676" y="12943"/>
                  <a:pt x="511658" y="16934"/>
                </a:cubicBezTo>
                <a:cubicBezTo>
                  <a:pt x="530687" y="26449"/>
                  <a:pt x="549083" y="43216"/>
                  <a:pt x="562458" y="59267"/>
                </a:cubicBezTo>
                <a:cubicBezTo>
                  <a:pt x="568972" y="67084"/>
                  <a:pt x="573747" y="76200"/>
                  <a:pt x="579391" y="84667"/>
                </a:cubicBezTo>
                <a:cubicBezTo>
                  <a:pt x="583169" y="99777"/>
                  <a:pt x="595691" y="147584"/>
                  <a:pt x="596324" y="160867"/>
                </a:cubicBezTo>
                <a:cubicBezTo>
                  <a:pt x="604467" y="331881"/>
                  <a:pt x="579525" y="389934"/>
                  <a:pt x="613258" y="508000"/>
                </a:cubicBezTo>
                <a:cubicBezTo>
                  <a:pt x="615710" y="516581"/>
                  <a:pt x="618902" y="524933"/>
                  <a:pt x="621724" y="533400"/>
                </a:cubicBezTo>
                <a:cubicBezTo>
                  <a:pt x="618902" y="570089"/>
                  <a:pt x="617822" y="606954"/>
                  <a:pt x="613258" y="643467"/>
                </a:cubicBezTo>
                <a:cubicBezTo>
                  <a:pt x="612151" y="652323"/>
                  <a:pt x="606388" y="660086"/>
                  <a:pt x="604791" y="668867"/>
                </a:cubicBezTo>
                <a:cubicBezTo>
                  <a:pt x="600721" y="691253"/>
                  <a:pt x="600065" y="714156"/>
                  <a:pt x="596324" y="736600"/>
                </a:cubicBezTo>
                <a:cubicBezTo>
                  <a:pt x="594411" y="748078"/>
                  <a:pt x="590382" y="759108"/>
                  <a:pt x="587858" y="770467"/>
                </a:cubicBezTo>
                <a:cubicBezTo>
                  <a:pt x="579128" y="809752"/>
                  <a:pt x="581248" y="810531"/>
                  <a:pt x="570924" y="846667"/>
                </a:cubicBezTo>
                <a:cubicBezTo>
                  <a:pt x="567113" y="860007"/>
                  <a:pt x="558433" y="889399"/>
                  <a:pt x="545524" y="897467"/>
                </a:cubicBezTo>
                <a:cubicBezTo>
                  <a:pt x="530388" y="906927"/>
                  <a:pt x="494724" y="914400"/>
                  <a:pt x="494724" y="914400"/>
                </a:cubicBezTo>
                <a:cubicBezTo>
                  <a:pt x="489080" y="920045"/>
                  <a:pt x="484177" y="926544"/>
                  <a:pt x="477791" y="931334"/>
                </a:cubicBezTo>
                <a:cubicBezTo>
                  <a:pt x="461510" y="943545"/>
                  <a:pt x="441381" y="950810"/>
                  <a:pt x="426991" y="965200"/>
                </a:cubicBezTo>
                <a:cubicBezTo>
                  <a:pt x="415702" y="976489"/>
                  <a:pt x="408929" y="996809"/>
                  <a:pt x="393124" y="999067"/>
                </a:cubicBezTo>
                <a:lnTo>
                  <a:pt x="333858" y="1007534"/>
                </a:lnTo>
                <a:cubicBezTo>
                  <a:pt x="325391" y="1010356"/>
                  <a:pt x="350831" y="1024524"/>
                  <a:pt x="308458" y="1016000"/>
                </a:cubicBezTo>
                <a:cubicBezTo>
                  <a:pt x="266085" y="1007476"/>
                  <a:pt x="189455" y="962491"/>
                  <a:pt x="79619" y="956389"/>
                </a:cubicBezTo>
                <a:cubicBezTo>
                  <a:pt x="40287" y="922465"/>
                  <a:pt x="87990" y="861845"/>
                  <a:pt x="72468" y="812456"/>
                </a:cubicBezTo>
                <a:cubicBezTo>
                  <a:pt x="56946" y="763067"/>
                  <a:pt x="13715" y="740776"/>
                  <a:pt x="3658" y="719667"/>
                </a:cubicBezTo>
                <a:cubicBezTo>
                  <a:pt x="-6399" y="698558"/>
                  <a:pt x="6920" y="696208"/>
                  <a:pt x="12124" y="685800"/>
                </a:cubicBezTo>
                <a:cubicBezTo>
                  <a:pt x="15694" y="678660"/>
                  <a:pt x="23413" y="674511"/>
                  <a:pt x="29058" y="668867"/>
                </a:cubicBezTo>
                <a:cubicBezTo>
                  <a:pt x="42089" y="603706"/>
                  <a:pt x="34031" y="640507"/>
                  <a:pt x="54458" y="558800"/>
                </a:cubicBezTo>
                <a:lnTo>
                  <a:pt x="62924" y="524934"/>
                </a:lnTo>
                <a:lnTo>
                  <a:pt x="71391" y="491067"/>
                </a:lnTo>
                <a:cubicBezTo>
                  <a:pt x="74213" y="462845"/>
                  <a:pt x="59863" y="455970"/>
                  <a:pt x="79858" y="406400"/>
                </a:cubicBezTo>
                <a:cubicBezTo>
                  <a:pt x="99853" y="356830"/>
                  <a:pt x="160016" y="248846"/>
                  <a:pt x="191359" y="193649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31202" y="5539095"/>
            <a:ext cx="360363" cy="360362"/>
          </a:xfrm>
          <a:prstGeom prst="ellipse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21456" y="5625229"/>
            <a:ext cx="295275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683400"/>
                </a:solidFill>
                <a:cs typeface="Calibri" panose="020F0502020204030204" pitchFamily="34" charset="0"/>
              </a:rPr>
              <a:t>GIS Atlas of geological maps of the Caspian </a:t>
            </a:r>
            <a:r>
              <a:rPr lang="en-US" sz="1100" dirty="0" smtClean="0">
                <a:solidFill>
                  <a:srgbClr val="683400"/>
                </a:solidFill>
                <a:cs typeface="Calibri" panose="020F0502020204030204" pitchFamily="34" charset="0"/>
              </a:rPr>
              <a:t>region at 1:1,000,000 scale</a:t>
            </a:r>
            <a:endParaRPr lang="ru-RU" sz="1100" dirty="0">
              <a:solidFill>
                <a:srgbClr val="6834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20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2308" y="0"/>
            <a:ext cx="6149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683400"/>
                </a:solidFill>
                <a:latin typeface="Calibri"/>
              </a:rPr>
              <a:t>Position of the Published Tectonic Maps </a:t>
            </a:r>
          </a:p>
          <a:p>
            <a:pPr algn="ctr"/>
            <a:r>
              <a:rPr lang="en-US" sz="2000" dirty="0" smtClean="0">
                <a:solidFill>
                  <a:srgbClr val="683400"/>
                </a:solidFill>
                <a:latin typeface="Calibri"/>
              </a:rPr>
              <a:t>on the International Geological Map of Asia – IGMA-5000</a:t>
            </a:r>
            <a:endParaRPr lang="ru-RU" sz="2000" dirty="0">
              <a:solidFill>
                <a:srgbClr val="683400"/>
              </a:solidFill>
              <a:latin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537701" y="1022955"/>
            <a:ext cx="6421542" cy="5773058"/>
            <a:chOff x="2415438" y="349624"/>
            <a:chExt cx="7167826" cy="6443978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9" t="5098" r="17364" b="13595"/>
            <a:stretch/>
          </p:blipFill>
          <p:spPr>
            <a:xfrm>
              <a:off x="2528041" y="349624"/>
              <a:ext cx="7055223" cy="644397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768847" y="3146417"/>
              <a:ext cx="3370822" cy="65273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683400"/>
                  </a:solidFill>
                  <a:latin typeface="Calibri"/>
                </a:rPr>
                <a:t>Tectonic Map of Central Asia and </a:t>
              </a:r>
            </a:p>
            <a:p>
              <a:pPr algn="ctr"/>
              <a:r>
                <a:rPr lang="en-US" sz="1600" b="1" dirty="0" smtClean="0">
                  <a:solidFill>
                    <a:srgbClr val="683400"/>
                  </a:solidFill>
                  <a:latin typeface="Calibri"/>
                </a:rPr>
                <a:t>Adjacent </a:t>
              </a:r>
              <a:r>
                <a:rPr lang="en-US" sz="1600" b="1" dirty="0">
                  <a:solidFill>
                    <a:srgbClr val="683400"/>
                  </a:solidFill>
                  <a:latin typeface="Calibri"/>
                </a:rPr>
                <a:t>Areas 1:2,5M</a:t>
              </a:r>
              <a:endParaRPr lang="ru-RU" sz="1600" b="1" dirty="0">
                <a:solidFill>
                  <a:srgbClr val="683400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99960" y="663761"/>
              <a:ext cx="3693109" cy="3778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31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n w="3175">
                    <a:noFill/>
                  </a:ln>
                  <a:solidFill>
                    <a:srgbClr val="683400"/>
                  </a:solidFill>
                  <a:latin typeface="Calibri"/>
                </a:rPr>
                <a:t>Tectonic Map of Arctic 1:5M (</a:t>
              </a:r>
              <a:r>
                <a:rPr lang="en-US" sz="1600" b="1" dirty="0" err="1">
                  <a:ln w="3175">
                    <a:noFill/>
                  </a:ln>
                  <a:solidFill>
                    <a:srgbClr val="683400"/>
                  </a:solidFill>
                  <a:latin typeface="Calibri"/>
                </a:rPr>
                <a:t>TeMAr</a:t>
              </a:r>
              <a:r>
                <a:rPr lang="en-US" sz="1600" b="1" dirty="0">
                  <a:ln w="3175">
                    <a:noFill/>
                  </a:ln>
                  <a:solidFill>
                    <a:srgbClr val="683400"/>
                  </a:solidFill>
                  <a:latin typeface="Calibri"/>
                </a:rPr>
                <a:t>)</a:t>
              </a:r>
              <a:endParaRPr lang="ru-RU" sz="1600" b="1" dirty="0">
                <a:ln w="3175">
                  <a:solidFill>
                    <a:prstClr val="black"/>
                  </a:solidFill>
                </a:ln>
                <a:solidFill>
                  <a:srgbClr val="683400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90635" y="2175208"/>
              <a:ext cx="4232047" cy="65273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683400"/>
                  </a:solidFill>
                  <a:latin typeface="Calibri"/>
                </a:rPr>
                <a:t>Tectonic Map of Northern-Central-Eastern </a:t>
              </a:r>
            </a:p>
            <a:p>
              <a:pPr algn="ctr"/>
              <a:r>
                <a:rPr lang="en-US" sz="1600" b="1" dirty="0">
                  <a:solidFill>
                    <a:srgbClr val="683400"/>
                  </a:solidFill>
                  <a:latin typeface="Calibri"/>
                </a:rPr>
                <a:t>Asia and Adjacent Areas 1:2,5M</a:t>
              </a:r>
              <a:endParaRPr lang="ru-RU" sz="1600" b="1" dirty="0">
                <a:solidFill>
                  <a:srgbClr val="683400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9500000">
              <a:off x="2415438" y="1925990"/>
              <a:ext cx="3772983" cy="34354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683400"/>
                  </a:solidFill>
                  <a:latin typeface="Calibri"/>
                </a:rPr>
                <a:t>International Tectonic Map of Europe 1:5M</a:t>
              </a:r>
              <a:endParaRPr lang="ru-RU" sz="1400" b="1" dirty="0">
                <a:solidFill>
                  <a:srgbClr val="683400"/>
                </a:solidFill>
                <a:latin typeface="Calibri"/>
              </a:endParaRPr>
            </a:p>
          </p:txBody>
        </p:sp>
      </p:grpSp>
      <p:pic>
        <p:nvPicPr>
          <p:cNvPr id="26" name="Рисунок 25" descr="sl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08063" cy="10071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419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82" y="5308921"/>
            <a:ext cx="904875" cy="949325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38" y="1024915"/>
            <a:ext cx="1062508" cy="96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21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267948"/>
            <a:ext cx="8810625" cy="360099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6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 the Circumpolar Arctic </a:t>
            </a: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4465156" y="1887427"/>
            <a:ext cx="4333783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683400"/>
                </a:solidFill>
                <a:latin typeface="+mn-lt"/>
              </a:rPr>
              <a:t>The project was initiated in 2003.</a:t>
            </a:r>
          </a:p>
          <a:p>
            <a:pPr algn="just"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683400"/>
                </a:solidFill>
                <a:latin typeface="+mn-lt"/>
              </a:rPr>
              <a:t> It is being implemented by the geological surveys of the Arctic states: Russia, Canada, the USA, Norway, Denmark, Sweden, and Germany with active support from the UNESCO Commission for the Geological Map of the World (CGMW). </a:t>
            </a:r>
          </a:p>
          <a:p>
            <a:pPr algn="just"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683400"/>
                </a:solidFill>
                <a:latin typeface="+mn-lt"/>
              </a:rPr>
              <a:t>Working meetings dedicated to the implementation of the project took place in </a:t>
            </a:r>
            <a:r>
              <a:rPr lang="en-US" altLang="ru-RU" sz="1800" dirty="0" smtClean="0">
                <a:solidFill>
                  <a:srgbClr val="683400"/>
                </a:solidFill>
                <a:latin typeface="+mn-lt"/>
              </a:rPr>
              <a:t>2004-2017 </a:t>
            </a:r>
            <a:r>
              <a:rPr lang="en-US" altLang="ru-RU" sz="1800" dirty="0">
                <a:solidFill>
                  <a:srgbClr val="683400"/>
                </a:solidFill>
                <a:latin typeface="+mn-lt"/>
              </a:rPr>
              <a:t>in Calgary, Anchorage, </a:t>
            </a:r>
            <a:r>
              <a:rPr lang="en-US" altLang="ru-RU" sz="1800" dirty="0" err="1">
                <a:solidFill>
                  <a:srgbClr val="683400"/>
                </a:solidFill>
                <a:latin typeface="+mn-lt"/>
              </a:rPr>
              <a:t>Tromsø</a:t>
            </a:r>
            <a:r>
              <a:rPr lang="en-US" altLang="ru-RU" sz="1800" dirty="0">
                <a:solidFill>
                  <a:srgbClr val="683400"/>
                </a:solidFill>
                <a:latin typeface="+mn-lt"/>
              </a:rPr>
              <a:t>, Trondheim, Paris, and Saint Petersburg</a:t>
            </a:r>
            <a:endParaRPr lang="ru-RU" altLang="ru-RU" sz="1800" dirty="0">
              <a:solidFill>
                <a:srgbClr val="683400"/>
              </a:solidFill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9" y="5157234"/>
            <a:ext cx="809612" cy="73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54" y="5536940"/>
            <a:ext cx="1440273" cy="45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4" y="5183003"/>
            <a:ext cx="590252" cy="63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392" y="5420199"/>
            <a:ext cx="916405" cy="33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3" y="6216512"/>
            <a:ext cx="851464" cy="40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27" y="6216512"/>
            <a:ext cx="981348" cy="40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02" y="6085184"/>
            <a:ext cx="461811" cy="5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11" y="6085184"/>
            <a:ext cx="523867" cy="57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05" y="6216512"/>
            <a:ext cx="2290294" cy="41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25" y="6085184"/>
            <a:ext cx="1047733" cy="5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86" y="6085184"/>
            <a:ext cx="588809" cy="59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17" y="5120833"/>
            <a:ext cx="671068" cy="6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 descr="sl2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87867" y="1110593"/>
            <a:ext cx="3930705" cy="3927211"/>
          </a:xfrm>
          <a:prstGeom prst="ellipse">
            <a:avLst/>
          </a:prstGeom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04" y="1024915"/>
            <a:ext cx="857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42" y="1030282"/>
            <a:ext cx="7239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343525"/>
            <a:ext cx="12922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84" y="5225553"/>
            <a:ext cx="1252850" cy="6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49" y="5037804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9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22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140764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 the Circumpolar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Arctic. </a:t>
            </a:r>
          </a:p>
          <a:p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Geological map.</a:t>
            </a:r>
            <a:endParaRPr lang="en-US" altLang="ru-RU" sz="20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038532"/>
              </p:ext>
            </p:extLst>
          </p:nvPr>
        </p:nvGraphicFramePr>
        <p:xfrm>
          <a:off x="777957" y="1039697"/>
          <a:ext cx="5703758" cy="5703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CorelDRAW" r:id="rId4" imgW="5604120" imgH="5604120" progId="">
                  <p:embed/>
                </p:oleObj>
              </mc:Choice>
              <mc:Fallback>
                <p:oleObj name="CorelDRAW" r:id="rId4" imgW="5604120" imgH="560412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957" y="1039697"/>
                        <a:ext cx="5703758" cy="57037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116703" y="5175398"/>
            <a:ext cx="30272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500" dirty="0" smtClean="0">
                <a:solidFill>
                  <a:srgbClr val="683400"/>
                </a:solidFill>
              </a:rPr>
              <a:t>Geological Survey of Canada</a:t>
            </a:r>
            <a:r>
              <a:rPr lang="ru-RU" altLang="ru-RU" sz="1500" dirty="0">
                <a:solidFill>
                  <a:srgbClr val="683400"/>
                </a:solidFill>
              </a:rPr>
              <a:t>, </a:t>
            </a:r>
            <a:endParaRPr lang="en-US" altLang="ru-RU" sz="1500" dirty="0" smtClean="0">
              <a:solidFill>
                <a:srgbClr val="683400"/>
              </a:solidFill>
            </a:endParaRPr>
          </a:p>
          <a:p>
            <a:pPr algn="ctr"/>
            <a:r>
              <a:rPr lang="ru-RU" altLang="ru-RU" sz="1500" dirty="0" smtClean="0">
                <a:solidFill>
                  <a:srgbClr val="683400"/>
                </a:solidFill>
              </a:rPr>
              <a:t>2008-</a:t>
            </a:r>
            <a:r>
              <a:rPr lang="en-US" altLang="ru-RU" sz="1500" dirty="0" smtClean="0">
                <a:solidFill>
                  <a:srgbClr val="683400"/>
                </a:solidFill>
              </a:rPr>
              <a:t>20</a:t>
            </a:r>
            <a:r>
              <a:rPr lang="ru-RU" altLang="ru-RU" sz="1500" dirty="0" smtClean="0">
                <a:solidFill>
                  <a:srgbClr val="683400"/>
                </a:solidFill>
              </a:rPr>
              <a:t>10</a:t>
            </a:r>
            <a:endParaRPr lang="ru-RU" sz="1500" dirty="0">
              <a:solidFill>
                <a:srgbClr val="683400"/>
              </a:solidFill>
            </a:endParaRPr>
          </a:p>
        </p:txBody>
      </p:sp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969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23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 the Circumpolar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Arctic.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Magnetic and Gravity Anomaly Maps of the Arctic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45699" y="5916759"/>
            <a:ext cx="30272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500" dirty="0">
                <a:solidFill>
                  <a:srgbClr val="683400"/>
                </a:solidFill>
              </a:rPr>
              <a:t>Geological Survey of Norway, 2008</a:t>
            </a:r>
            <a:br>
              <a:rPr lang="en-US" altLang="ru-RU" sz="1500" dirty="0">
                <a:solidFill>
                  <a:srgbClr val="683400"/>
                </a:solidFill>
              </a:rPr>
            </a:br>
            <a:endParaRPr lang="en-US" altLang="ru-RU" sz="1500" dirty="0">
              <a:solidFill>
                <a:srgbClr val="683400"/>
              </a:solidFill>
            </a:endParaRPr>
          </a:p>
        </p:txBody>
      </p:sp>
      <p:pic>
        <p:nvPicPr>
          <p:cNvPr id="8" name="Picture 16" descr="Районирование_полей_АГП-Ф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t="2304" r="1740" b="1651"/>
          <a:stretch>
            <a:fillRect/>
          </a:stretch>
        </p:blipFill>
        <p:spPr bwMode="auto">
          <a:xfrm>
            <a:off x="321627" y="1310346"/>
            <a:ext cx="4099670" cy="413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Районирование_полей_АМ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2304" r="1633" b="2742"/>
          <a:stretch>
            <a:fillRect/>
          </a:stretch>
        </p:blipFill>
        <p:spPr bwMode="auto">
          <a:xfrm>
            <a:off x="4656299" y="1310346"/>
            <a:ext cx="4101859" cy="407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sl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41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24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 the Circumpolar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Arctic.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Metal and Mineral Deposits Map of the Arctic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21842" y="6100459"/>
            <a:ext cx="30272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500" dirty="0">
                <a:solidFill>
                  <a:srgbClr val="683400"/>
                </a:solidFill>
              </a:rPr>
              <a:t>Geological Survey of Norway, </a:t>
            </a:r>
            <a:r>
              <a:rPr lang="en-US" altLang="ru-RU" sz="1500" dirty="0" smtClean="0">
                <a:solidFill>
                  <a:srgbClr val="683400"/>
                </a:solidFill>
              </a:rPr>
              <a:t>2016</a:t>
            </a:r>
            <a:r>
              <a:rPr lang="en-US" altLang="ru-RU" sz="1500" dirty="0">
                <a:solidFill>
                  <a:srgbClr val="683400"/>
                </a:solidFill>
              </a:rPr>
              <a:t/>
            </a:r>
            <a:br>
              <a:rPr lang="en-US" altLang="ru-RU" sz="1500" dirty="0">
                <a:solidFill>
                  <a:srgbClr val="683400"/>
                </a:solidFill>
              </a:rPr>
            </a:br>
            <a:endParaRPr lang="en-US" altLang="ru-RU" sz="1500" dirty="0">
              <a:solidFill>
                <a:srgbClr val="683400"/>
              </a:solidFill>
            </a:endParaRPr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1" y="1215013"/>
            <a:ext cx="5805522" cy="48375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0" y="1666890"/>
            <a:ext cx="2763152" cy="3820318"/>
          </a:xfrm>
          <a:prstGeom prst="rect">
            <a:avLst/>
          </a:prstGeom>
        </p:spPr>
      </p:pic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142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25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232666"/>
            <a:ext cx="8810625" cy="276999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 the Circumpolar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Arctic</a:t>
            </a:r>
          </a:p>
        </p:txBody>
      </p:sp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9" y="1262286"/>
            <a:ext cx="2695575" cy="3594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54" y="3086461"/>
            <a:ext cx="2543175" cy="35353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95" y="2404009"/>
            <a:ext cx="3113087" cy="4151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22" y="1032427"/>
            <a:ext cx="2571750" cy="3427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26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220683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 the Circumpolar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Arctic.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Tectonic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Map.</a:t>
            </a:r>
            <a:endParaRPr lang="en-US" altLang="ru-RU" sz="20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1397115"/>
            <a:ext cx="4338638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7463"/>
            <a:ext cx="43529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sl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95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27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21947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Circumpolar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Arctic.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Tectonic Map. Improvements of the map design</a:t>
            </a:r>
          </a:p>
        </p:txBody>
      </p:sp>
      <p:pic>
        <p:nvPicPr>
          <p:cNvPr id="6" name="Picture 2" descr="pic_19_new_color"/>
          <p:cNvPicPr>
            <a:picLocks noChangeAspect="1" noChangeArrowheads="1"/>
          </p:cNvPicPr>
          <p:nvPr/>
        </p:nvPicPr>
        <p:blipFill>
          <a:blip r:embed="rId3" cstate="print"/>
          <a:srcRect r="69905"/>
          <a:stretch>
            <a:fillRect/>
          </a:stretch>
        </p:blipFill>
        <p:spPr bwMode="auto">
          <a:xfrm>
            <a:off x="30162" y="1327150"/>
            <a:ext cx="2384425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pic_19_new_color"/>
          <p:cNvPicPr>
            <a:picLocks noChangeAspect="1" noChangeArrowheads="1"/>
          </p:cNvPicPr>
          <p:nvPr/>
        </p:nvPicPr>
        <p:blipFill>
          <a:blip r:embed="rId3" cstate="print"/>
          <a:srcRect l="37872" r="32214" b="20631"/>
          <a:stretch>
            <a:fillRect/>
          </a:stretch>
        </p:blipFill>
        <p:spPr bwMode="auto">
          <a:xfrm>
            <a:off x="2508079" y="1800225"/>
            <a:ext cx="271154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973138"/>
            <a:ext cx="2647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600" i="1" dirty="0" err="1" smtClean="0">
                <a:solidFill>
                  <a:srgbClr val="683400"/>
                </a:solidFill>
                <a:cs typeface="Times New Roman" pitchFamily="18" charset="0"/>
              </a:rPr>
              <a:t>Cratons</a:t>
            </a:r>
            <a:r>
              <a:rPr lang="en-US" altLang="ru-RU" sz="1600" i="1" dirty="0" smtClean="0">
                <a:solidFill>
                  <a:srgbClr val="683400"/>
                </a:solidFill>
                <a:cs typeface="Times New Roman" pitchFamily="18" charset="0"/>
              </a:rPr>
              <a:t> and </a:t>
            </a:r>
            <a:r>
              <a:rPr lang="en-US" altLang="ru-RU" sz="1600" i="1" dirty="0" err="1" smtClean="0">
                <a:solidFill>
                  <a:srgbClr val="683400"/>
                </a:solidFill>
                <a:cs typeface="Times New Roman" pitchFamily="18" charset="0"/>
              </a:rPr>
              <a:t>foldbelts</a:t>
            </a:r>
            <a:endParaRPr lang="ru-RU" altLang="ru-RU" sz="1600" i="1" dirty="0">
              <a:solidFill>
                <a:srgbClr val="683400"/>
              </a:solidFill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508079" y="1019304"/>
            <a:ext cx="27115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1600" i="1" dirty="0" smtClean="0">
                <a:solidFill>
                  <a:srgbClr val="683400"/>
                </a:solidFill>
                <a:cs typeface="Times New Roman" pitchFamily="18" charset="0"/>
              </a:rPr>
              <a:t>Sedimentary basins </a:t>
            </a:r>
          </a:p>
          <a:p>
            <a:pPr algn="ctr"/>
            <a:r>
              <a:rPr lang="en-US" altLang="ru-RU" sz="1600" i="1" dirty="0" smtClean="0">
                <a:solidFill>
                  <a:srgbClr val="683400"/>
                </a:solidFill>
                <a:cs typeface="Times New Roman" pitchFamily="18" charset="0"/>
              </a:rPr>
              <a:t>and platform covers</a:t>
            </a:r>
            <a:endParaRPr lang="ru-RU" altLang="ru-RU" sz="1600" i="1" dirty="0">
              <a:solidFill>
                <a:srgbClr val="683400"/>
              </a:solidFill>
              <a:cs typeface="Times New Roman" pitchFamily="18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191250" y="1289953"/>
            <a:ext cx="2016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600" i="1" dirty="0" smtClean="0">
                <a:solidFill>
                  <a:srgbClr val="683400"/>
                </a:solidFill>
                <a:cs typeface="Times New Roman" pitchFamily="18" charset="0"/>
              </a:rPr>
              <a:t>Oceanic realms</a:t>
            </a:r>
            <a:endParaRPr lang="ru-RU" altLang="ru-RU" sz="1600" i="1" dirty="0">
              <a:solidFill>
                <a:srgbClr val="683400"/>
              </a:solidFill>
              <a:cs typeface="Times New Roman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260242" y="1800225"/>
            <a:ext cx="3848100" cy="2914650"/>
            <a:chOff x="5295597" y="1571625"/>
            <a:chExt cx="3848100" cy="291465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295597" y="1571625"/>
              <a:ext cx="3848100" cy="28733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>
                <a:solidFill>
                  <a:srgbClr val="683400"/>
                </a:solidFill>
                <a:latin typeface="Bookman Old Style" panose="02050604050505020204" pitchFamily="18" charset="0"/>
              </a:endParaRPr>
            </a:p>
          </p:txBody>
        </p:sp>
        <p:pic>
          <p:nvPicPr>
            <p:cNvPr id="15" name="Picture 5" descr="pic_19_new_color"/>
            <p:cNvPicPr>
              <a:picLocks noChangeAspect="1" noChangeArrowheads="1"/>
            </p:cNvPicPr>
            <p:nvPr/>
          </p:nvPicPr>
          <p:blipFill>
            <a:blip r:embed="rId3" cstate="print"/>
            <a:srcRect l="76891" t="50000"/>
            <a:stretch>
              <a:fillRect/>
            </a:stretch>
          </p:blipFill>
          <p:spPr bwMode="auto">
            <a:xfrm>
              <a:off x="5311472" y="1676401"/>
              <a:ext cx="1879903" cy="2809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4" descr="new_color.jpg"/>
            <p:cNvPicPr>
              <a:picLocks noChangeAspect="1"/>
            </p:cNvPicPr>
            <p:nvPr/>
          </p:nvPicPr>
          <p:blipFill>
            <a:blip r:embed="rId4" cstate="print"/>
            <a:srcRect l="76982" t="2286" b="50816"/>
            <a:stretch>
              <a:fillRect/>
            </a:stretch>
          </p:blipFill>
          <p:spPr bwMode="auto">
            <a:xfrm>
              <a:off x="7172325" y="1690397"/>
              <a:ext cx="1962150" cy="2776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5486400" y="504825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83400"/>
                </a:solidFill>
              </a:rPr>
              <a:t>Updated color palette </a:t>
            </a:r>
          </a:p>
          <a:p>
            <a:r>
              <a:rPr lang="en-US" sz="1600" dirty="0" smtClean="0">
                <a:solidFill>
                  <a:srgbClr val="683400"/>
                </a:solidFill>
              </a:rPr>
              <a:t>in TeMAr legend</a:t>
            </a:r>
            <a:endParaRPr lang="ru-RU" sz="1600" dirty="0">
              <a:solidFill>
                <a:srgbClr val="683400"/>
              </a:solidFill>
            </a:endParaRPr>
          </a:p>
        </p:txBody>
      </p:sp>
      <p:pic>
        <p:nvPicPr>
          <p:cNvPr id="19" name="Рисунок 18" descr="sl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23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28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Circumpolar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Arctic.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Thickness of the Earth crust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504" y="1102088"/>
            <a:ext cx="5579862" cy="57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05263"/>
            <a:ext cx="25209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011863" y="2589213"/>
            <a:ext cx="3024187" cy="1281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400" dirty="0">
                <a:solidFill>
                  <a:srgbClr val="683400"/>
                </a:solidFill>
              </a:rPr>
              <a:t>Seismic data</a:t>
            </a:r>
            <a:endParaRPr lang="ru-RU" altLang="ru-RU" sz="2400" dirty="0">
              <a:solidFill>
                <a:srgbClr val="683400"/>
              </a:solidFill>
            </a:endParaRPr>
          </a:p>
          <a:p>
            <a:pPr algn="ctr">
              <a:defRPr/>
            </a:pPr>
            <a:endParaRPr lang="en-US" altLang="ru-RU" dirty="0">
              <a:solidFill>
                <a:srgbClr val="683400"/>
              </a:solidFill>
            </a:endParaRPr>
          </a:p>
          <a:p>
            <a:pPr algn="ctr">
              <a:defRPr/>
            </a:pPr>
            <a:r>
              <a:rPr lang="en-US" altLang="ru-RU" dirty="0">
                <a:solidFill>
                  <a:srgbClr val="683400"/>
                </a:solidFill>
              </a:rPr>
              <a:t>- </a:t>
            </a:r>
            <a:r>
              <a:rPr lang="ru-RU" altLang="ru-RU" dirty="0">
                <a:solidFill>
                  <a:srgbClr val="683400"/>
                </a:solidFill>
              </a:rPr>
              <a:t>300</a:t>
            </a:r>
            <a:r>
              <a:rPr lang="en-US" altLang="ru-RU" dirty="0">
                <a:solidFill>
                  <a:srgbClr val="683400"/>
                </a:solidFill>
              </a:rPr>
              <a:t>  profiles</a:t>
            </a:r>
          </a:p>
          <a:p>
            <a:pPr algn="ctr">
              <a:defRPr/>
            </a:pPr>
            <a:r>
              <a:rPr lang="en-US" altLang="ru-RU" dirty="0">
                <a:solidFill>
                  <a:srgbClr val="683400"/>
                </a:solidFill>
              </a:rPr>
              <a:t>- 140 000 km total length</a:t>
            </a:r>
            <a:endParaRPr lang="ru-RU" altLang="ru-RU" dirty="0">
              <a:solidFill>
                <a:srgbClr val="683400"/>
              </a:solidFill>
            </a:endParaRPr>
          </a:p>
        </p:txBody>
      </p:sp>
      <p:pic>
        <p:nvPicPr>
          <p:cNvPr id="10" name="Рисунок 9" descr="sl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283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29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Circumpolar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Arctic.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Map of crustal types in the Arctic</a:t>
            </a:r>
          </a:p>
        </p:txBody>
      </p:sp>
      <p:pic>
        <p:nvPicPr>
          <p:cNvPr id="9" name="Picture 2" descr="Рис_5_29а_Типы_кор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38" y="1028808"/>
            <a:ext cx="431800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spect="1" noChangeArrowheads="1"/>
          </p:cNvSpPr>
          <p:nvPr/>
        </p:nvSpPr>
        <p:spPr bwMode="auto">
          <a:xfrm>
            <a:off x="5813916" y="5710902"/>
            <a:ext cx="539750" cy="330200"/>
          </a:xfrm>
          <a:prstGeom prst="rect">
            <a:avLst/>
          </a:prstGeom>
          <a:solidFill>
            <a:srgbClr val="B26F37"/>
          </a:solidFill>
          <a:ln w="0">
            <a:solidFill>
              <a:srgbClr val="24211D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683400"/>
              </a:solidFill>
              <a:latin typeface="+mn-lt"/>
            </a:endParaRPr>
          </a:p>
        </p:txBody>
      </p:sp>
      <p:sp>
        <p:nvSpPr>
          <p:cNvPr id="11" name="Rectangle 6"/>
          <p:cNvSpPr>
            <a:spLocks noChangeAspect="1" noChangeArrowheads="1"/>
          </p:cNvSpPr>
          <p:nvPr/>
        </p:nvSpPr>
        <p:spPr bwMode="auto">
          <a:xfrm>
            <a:off x="5813916" y="5207665"/>
            <a:ext cx="539750" cy="333375"/>
          </a:xfrm>
          <a:prstGeom prst="rect">
            <a:avLst/>
          </a:prstGeom>
          <a:solidFill>
            <a:srgbClr val="C58C5F"/>
          </a:solidFill>
          <a:ln w="0">
            <a:solidFill>
              <a:srgbClr val="24211D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683400"/>
              </a:solidFill>
              <a:latin typeface="+mn-lt"/>
            </a:endParaRPr>
          </a:p>
        </p:txBody>
      </p:sp>
      <p:sp>
        <p:nvSpPr>
          <p:cNvPr id="12" name="Rectangle 7"/>
          <p:cNvSpPr>
            <a:spLocks noChangeAspect="1" noChangeArrowheads="1"/>
          </p:cNvSpPr>
          <p:nvPr/>
        </p:nvSpPr>
        <p:spPr bwMode="auto">
          <a:xfrm>
            <a:off x="5813916" y="4702840"/>
            <a:ext cx="539750" cy="330200"/>
          </a:xfrm>
          <a:prstGeom prst="rect">
            <a:avLst/>
          </a:prstGeom>
          <a:solidFill>
            <a:srgbClr val="D7A67F"/>
          </a:solidFill>
          <a:ln w="0">
            <a:solidFill>
              <a:srgbClr val="24211D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683400"/>
              </a:solidFill>
              <a:latin typeface="+mn-lt"/>
            </a:endParaRPr>
          </a:p>
        </p:txBody>
      </p:sp>
      <p:sp>
        <p:nvSpPr>
          <p:cNvPr id="13" name="Rectangle 8"/>
          <p:cNvSpPr>
            <a:spLocks noChangeAspect="1" noChangeArrowheads="1"/>
          </p:cNvSpPr>
          <p:nvPr/>
        </p:nvSpPr>
        <p:spPr bwMode="auto">
          <a:xfrm>
            <a:off x="5813916" y="4199602"/>
            <a:ext cx="539750" cy="330200"/>
          </a:xfrm>
          <a:prstGeom prst="rect">
            <a:avLst/>
          </a:prstGeom>
          <a:solidFill>
            <a:srgbClr val="E7975E"/>
          </a:solidFill>
          <a:ln w="0">
            <a:solidFill>
              <a:srgbClr val="24211D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683400"/>
              </a:solidFill>
              <a:latin typeface="+mn-lt"/>
            </a:endParaRPr>
          </a:p>
        </p:txBody>
      </p:sp>
      <p:sp>
        <p:nvSpPr>
          <p:cNvPr id="14" name="Rectangle 9"/>
          <p:cNvSpPr>
            <a:spLocks noChangeAspect="1" noChangeArrowheads="1"/>
          </p:cNvSpPr>
          <p:nvPr/>
        </p:nvSpPr>
        <p:spPr bwMode="auto">
          <a:xfrm>
            <a:off x="5813916" y="3694777"/>
            <a:ext cx="539750" cy="330200"/>
          </a:xfrm>
          <a:prstGeom prst="rect">
            <a:avLst/>
          </a:prstGeom>
          <a:solidFill>
            <a:srgbClr val="F3B400"/>
          </a:solidFill>
          <a:ln w="0">
            <a:solidFill>
              <a:srgbClr val="24211D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683400"/>
              </a:solidFill>
              <a:latin typeface="+mn-lt"/>
            </a:endParaRPr>
          </a:p>
        </p:txBody>
      </p:sp>
      <p:sp>
        <p:nvSpPr>
          <p:cNvPr id="15" name="Rectangle 10"/>
          <p:cNvSpPr>
            <a:spLocks noChangeAspect="1" noChangeArrowheads="1"/>
          </p:cNvSpPr>
          <p:nvPr/>
        </p:nvSpPr>
        <p:spPr bwMode="auto">
          <a:xfrm>
            <a:off x="5813916" y="2831177"/>
            <a:ext cx="539750" cy="333375"/>
          </a:xfrm>
          <a:prstGeom prst="rect">
            <a:avLst/>
          </a:prstGeom>
          <a:solidFill>
            <a:srgbClr val="DDDDDC"/>
          </a:solidFill>
          <a:ln w="0">
            <a:solidFill>
              <a:srgbClr val="24211D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683400"/>
              </a:solidFill>
              <a:latin typeface="+mn-lt"/>
            </a:endParaRPr>
          </a:p>
        </p:txBody>
      </p:sp>
      <p:sp>
        <p:nvSpPr>
          <p:cNvPr id="16" name="Rectangle 11"/>
          <p:cNvSpPr>
            <a:spLocks noChangeAspect="1" noChangeArrowheads="1"/>
          </p:cNvSpPr>
          <p:nvPr/>
        </p:nvSpPr>
        <p:spPr bwMode="auto">
          <a:xfrm>
            <a:off x="5813916" y="2326352"/>
            <a:ext cx="539750" cy="333375"/>
          </a:xfrm>
          <a:prstGeom prst="rect">
            <a:avLst/>
          </a:prstGeom>
          <a:solidFill>
            <a:srgbClr val="779DC3"/>
          </a:solidFill>
          <a:ln w="0">
            <a:solidFill>
              <a:srgbClr val="24211D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683400"/>
              </a:solidFill>
              <a:latin typeface="+mn-lt"/>
            </a:endParaRPr>
          </a:p>
        </p:txBody>
      </p:sp>
      <p:sp>
        <p:nvSpPr>
          <p:cNvPr id="17" name="Rectangle 12"/>
          <p:cNvSpPr>
            <a:spLocks noChangeAspect="1" noChangeArrowheads="1"/>
          </p:cNvSpPr>
          <p:nvPr/>
        </p:nvSpPr>
        <p:spPr bwMode="auto">
          <a:xfrm>
            <a:off x="5813916" y="1823115"/>
            <a:ext cx="539750" cy="330200"/>
          </a:xfrm>
          <a:prstGeom prst="rect">
            <a:avLst/>
          </a:prstGeom>
          <a:solidFill>
            <a:srgbClr val="81AFD7"/>
          </a:solidFill>
          <a:ln w="0">
            <a:solidFill>
              <a:srgbClr val="24211D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683400"/>
              </a:solidFill>
              <a:latin typeface="+mn-lt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5793278" y="1404015"/>
            <a:ext cx="12798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u="sng">
                <a:solidFill>
                  <a:srgbClr val="683400"/>
                </a:solidFill>
                <a:latin typeface="+mn-lt"/>
              </a:rPr>
              <a:t>Oceanic crust</a:t>
            </a:r>
            <a:endParaRPr lang="ru-RU" altLang="ru-RU" u="sng">
              <a:solidFill>
                <a:srgbClr val="683400"/>
              </a:solidFill>
              <a:latin typeface="+mn-lt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6534641" y="3690015"/>
            <a:ext cx="17742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Thinned crust of</a:t>
            </a:r>
          </a:p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submarine rifts and troughs</a:t>
            </a:r>
            <a:endParaRPr lang="ru-RU" altLang="ru-RU" sz="1200">
              <a:solidFill>
                <a:srgbClr val="683400"/>
              </a:solidFill>
              <a:latin typeface="+mn-lt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6529878" y="1818352"/>
            <a:ext cx="1549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Normal oceanic crust of </a:t>
            </a:r>
            <a:endParaRPr lang="ru-RU" altLang="ru-RU" sz="1200">
              <a:solidFill>
                <a:srgbClr val="683400"/>
              </a:solidFill>
              <a:latin typeface="+mn-lt"/>
            </a:endParaRPr>
          </a:p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spreading</a:t>
            </a:r>
            <a:r>
              <a:rPr lang="ru-RU" altLang="ru-RU" sz="1200">
                <a:solidFill>
                  <a:srgbClr val="683400"/>
                </a:solidFill>
                <a:latin typeface="+mn-lt"/>
              </a:rPr>
              <a:t> </a:t>
            </a:r>
            <a:r>
              <a:rPr lang="en-US" altLang="ru-RU" sz="1200">
                <a:solidFill>
                  <a:srgbClr val="683400"/>
                </a:solidFill>
                <a:latin typeface="+mn-lt"/>
              </a:rPr>
              <a:t>basins</a:t>
            </a:r>
            <a:endParaRPr lang="ru-RU" altLang="ru-RU" sz="1200">
              <a:solidFill>
                <a:srgbClr val="683400"/>
              </a:solidFill>
              <a:latin typeface="+mn-lt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813916" y="3262977"/>
            <a:ext cx="1634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u="sng">
                <a:solidFill>
                  <a:srgbClr val="683400"/>
                </a:solidFill>
                <a:latin typeface="+mn-lt"/>
              </a:rPr>
              <a:t>Continental crust</a:t>
            </a:r>
            <a:endParaRPr lang="ru-RU" altLang="ru-RU" u="sng">
              <a:solidFill>
                <a:srgbClr val="683400"/>
              </a:solidFill>
              <a:latin typeface="+mn-lt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6534641" y="4193252"/>
            <a:ext cx="17071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Thinned crust of</a:t>
            </a:r>
          </a:p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submarine ridges and rises</a:t>
            </a:r>
            <a:endParaRPr lang="ru-RU" altLang="ru-RU" sz="1200">
              <a:solidFill>
                <a:srgbClr val="683400"/>
              </a:solidFill>
              <a:latin typeface="+mn-lt"/>
            </a:endParaRP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6517178" y="4698077"/>
            <a:ext cx="15565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Slightly thinned crust of </a:t>
            </a:r>
          </a:p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shelves</a:t>
            </a:r>
            <a:endParaRPr lang="ru-RU" altLang="ru-RU" sz="1200">
              <a:solidFill>
                <a:srgbClr val="683400"/>
              </a:solidFill>
              <a:latin typeface="+mn-lt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6534641" y="5207665"/>
            <a:ext cx="18802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Normal continental crust of </a:t>
            </a:r>
          </a:p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platforms and folded systems</a:t>
            </a:r>
            <a:endParaRPr lang="ru-RU" altLang="ru-RU" sz="1200">
              <a:solidFill>
                <a:srgbClr val="683400"/>
              </a:solidFill>
              <a:latin typeface="+mn-lt"/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6523528" y="5710902"/>
            <a:ext cx="1844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Thick  crust  of  </a:t>
            </a:r>
          </a:p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shields  and collisiona</a:t>
            </a:r>
            <a:r>
              <a:rPr lang="ru-RU" altLang="ru-RU" sz="1200">
                <a:solidFill>
                  <a:srgbClr val="683400"/>
                </a:solidFill>
                <a:latin typeface="+mn-lt"/>
              </a:rPr>
              <a:t>l</a:t>
            </a:r>
            <a:r>
              <a:rPr lang="en-US" altLang="ru-RU" sz="1200">
                <a:solidFill>
                  <a:srgbClr val="683400"/>
                </a:solidFill>
                <a:latin typeface="+mn-lt"/>
              </a:rPr>
              <a:t>  areas</a:t>
            </a:r>
            <a:endParaRPr lang="ru-RU" altLang="ru-RU" sz="1200">
              <a:solidFill>
                <a:srgbClr val="683400"/>
              </a:solidFill>
              <a:latin typeface="+mn-lt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6534641" y="2326352"/>
            <a:ext cx="1973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Thickened crust of </a:t>
            </a:r>
            <a:endParaRPr lang="ru-RU" altLang="ru-RU" sz="1200">
              <a:solidFill>
                <a:srgbClr val="683400"/>
              </a:solidFill>
              <a:latin typeface="+mn-lt"/>
            </a:endParaRPr>
          </a:p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oceanic plateaus and hot spots</a:t>
            </a:r>
            <a:endParaRPr lang="ru-RU" altLang="ru-RU" sz="1200">
              <a:solidFill>
                <a:srgbClr val="683400"/>
              </a:solidFill>
              <a:latin typeface="+mn-lt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6533053" y="2831177"/>
            <a:ext cx="1068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Reduced crust of</a:t>
            </a:r>
          </a:p>
          <a:p>
            <a:r>
              <a:rPr lang="en-US" altLang="ru-RU" sz="1200">
                <a:solidFill>
                  <a:srgbClr val="683400"/>
                </a:solidFill>
                <a:latin typeface="+mn-lt"/>
              </a:rPr>
              <a:t>deep basins</a:t>
            </a:r>
            <a:endParaRPr lang="ru-RU" altLang="ru-RU" sz="1200">
              <a:solidFill>
                <a:srgbClr val="683400"/>
              </a:solidFill>
              <a:latin typeface="+mn-lt"/>
            </a:endParaRPr>
          </a:p>
        </p:txBody>
      </p:sp>
      <p:graphicFrame>
        <p:nvGraphicFramePr>
          <p:cNvPr id="2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994599"/>
              </p:ext>
            </p:extLst>
          </p:nvPr>
        </p:nvGraphicFramePr>
        <p:xfrm>
          <a:off x="513976" y="5430946"/>
          <a:ext cx="4354512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CorelDRAW" r:id="rId5" imgW="12996360" imgH="3870360" progId="CorelDRAW.Graphic.13">
                  <p:embed/>
                </p:oleObj>
              </mc:Choice>
              <mc:Fallback>
                <p:oleObj name="CorelDRAW" r:id="rId5" imgW="12996360" imgH="3870360" progId="CorelDRAW.Graphic.13">
                  <p:embed/>
                  <p:pic>
                    <p:nvPicPr>
                      <p:cNvPr id="52247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976" y="5430946"/>
                        <a:ext cx="4354512" cy="129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Рисунок 29" descr="sl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31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3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173688" y="240437"/>
            <a:ext cx="8856662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ru-RU" sz="2200" dirty="0">
                <a:solidFill>
                  <a:srgbClr val="683400"/>
                </a:solidFill>
                <a:latin typeface="+mn-lt"/>
              </a:rPr>
              <a:t>The UNESCO Commission for the Geological Map of the World (CGMW)</a:t>
            </a:r>
          </a:p>
        </p:txBody>
      </p:sp>
      <p:pic>
        <p:nvPicPr>
          <p:cNvPr id="41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8" y="4159604"/>
            <a:ext cx="3579971" cy="268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88" y="3543377"/>
            <a:ext cx="4384299" cy="32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9" y="1054225"/>
            <a:ext cx="318452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90" y="1054225"/>
            <a:ext cx="1540410" cy="139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01" y="1054225"/>
            <a:ext cx="14366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35" y="2190158"/>
            <a:ext cx="1289101" cy="1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Картинки по запросу IUGG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01" y="2485096"/>
            <a:ext cx="1601108" cy="9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4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30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Circumpolar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Arctic.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Thickness of the Arctic sedimentary cover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4023" y="1017531"/>
            <a:ext cx="4782577" cy="565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sl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70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31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Circumpolar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Arctic.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Structural-Tectonic Zoning of the Arctic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67" y="1136854"/>
            <a:ext cx="5639286" cy="5639286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591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32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269" y="87556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Circumpolar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Arctic.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Set of Maps on Deep Structure of the Circumpolar Arctic</a:t>
            </a:r>
          </a:p>
        </p:txBody>
      </p: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162375" y="1566519"/>
            <a:ext cx="2425589" cy="2682361"/>
            <a:chOff x="113" y="1570"/>
            <a:chExt cx="1587" cy="1755"/>
          </a:xfrm>
        </p:grpSpPr>
        <p:pic>
          <p:nvPicPr>
            <p:cNvPr id="9" name="Picture 26" descr="Осадки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570"/>
              <a:ext cx="1587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61" y="1616"/>
              <a:ext cx="239" cy="18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200" smtClean="0">
                  <a:solidFill>
                    <a:srgbClr val="6834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</a:rPr>
                <a:t>hs</a:t>
              </a:r>
              <a:endParaRPr lang="ru-RU" sz="1200" smtClean="0">
                <a:solidFill>
                  <a:srgbClr val="683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62375" y="1150792"/>
            <a:ext cx="2358339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683400"/>
                </a:solidFill>
                <a:latin typeface="+mn-lt"/>
              </a:rPr>
              <a:t>Map of sediment thickness</a:t>
            </a:r>
            <a:endParaRPr lang="ru-RU" sz="1200" i="1" dirty="0" smtClean="0">
              <a:solidFill>
                <a:srgbClr val="683400"/>
              </a:solidFill>
              <a:latin typeface="+mn-lt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905454" y="2263475"/>
            <a:ext cx="2303315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683400"/>
                </a:solidFill>
                <a:latin typeface="+mn-lt"/>
              </a:rPr>
              <a:t>Map of consolidated </a:t>
            </a:r>
          </a:p>
          <a:p>
            <a:pPr algn="ctr">
              <a:defRPr/>
            </a:pPr>
            <a:r>
              <a:rPr lang="en-US" sz="1200" dirty="0" smtClean="0">
                <a:solidFill>
                  <a:srgbClr val="683400"/>
                </a:solidFill>
                <a:latin typeface="+mn-lt"/>
              </a:rPr>
              <a:t>crust thickness</a:t>
            </a:r>
            <a:endParaRPr lang="ru-RU" sz="1200" dirty="0" smtClean="0">
              <a:solidFill>
                <a:srgbClr val="683400"/>
              </a:solidFill>
              <a:latin typeface="+mn-lt"/>
            </a:endParaRPr>
          </a:p>
        </p:txBody>
      </p: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1687729" y="2121333"/>
            <a:ext cx="2425589" cy="2416417"/>
            <a:chOff x="1429" y="1434"/>
            <a:chExt cx="1587" cy="1581"/>
          </a:xfrm>
        </p:grpSpPr>
        <p:pic>
          <p:nvPicPr>
            <p:cNvPr id="14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434"/>
              <a:ext cx="1587" cy="1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1475" y="1480"/>
              <a:ext cx="277" cy="18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200" smtClean="0">
                  <a:solidFill>
                    <a:srgbClr val="6834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</a:rPr>
                <a:t>H</a:t>
              </a:r>
              <a:r>
                <a:rPr lang="ru-RU" sz="1200" smtClean="0">
                  <a:solidFill>
                    <a:srgbClr val="6834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</a:rPr>
                <a:t>м</a:t>
              </a:r>
            </a:p>
          </p:txBody>
        </p:sp>
      </p:grp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450407" y="1566519"/>
            <a:ext cx="1771428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683400"/>
                </a:solidFill>
                <a:latin typeface="+mn-lt"/>
              </a:rPr>
              <a:t>Map of Earth’s </a:t>
            </a:r>
          </a:p>
          <a:p>
            <a:pPr algn="ctr">
              <a:defRPr/>
            </a:pPr>
            <a:r>
              <a:rPr lang="en-US" sz="1200" dirty="0" smtClean="0">
                <a:solidFill>
                  <a:srgbClr val="683400"/>
                </a:solidFill>
                <a:latin typeface="+mn-lt"/>
              </a:rPr>
              <a:t>crust thickness</a:t>
            </a:r>
            <a:endParaRPr lang="ru-RU" sz="1200" dirty="0" smtClean="0">
              <a:solidFill>
                <a:srgbClr val="683400"/>
              </a:solidFill>
              <a:latin typeface="+mn-lt"/>
            </a:endParaRPr>
          </a:p>
        </p:txBody>
      </p:sp>
      <p:grpSp>
        <p:nvGrpSpPr>
          <p:cNvPr id="17" name="Group 30"/>
          <p:cNvGrpSpPr>
            <a:grpSpLocks/>
          </p:cNvGrpSpPr>
          <p:nvPr/>
        </p:nvGrpSpPr>
        <p:grpSpPr bwMode="auto">
          <a:xfrm>
            <a:off x="3281862" y="2894709"/>
            <a:ext cx="2425588" cy="2414889"/>
            <a:chOff x="2744" y="1888"/>
            <a:chExt cx="1587" cy="1580"/>
          </a:xfrm>
        </p:grpSpPr>
        <p:pic>
          <p:nvPicPr>
            <p:cNvPr id="18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888"/>
              <a:ext cx="1587" cy="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2775" y="1917"/>
              <a:ext cx="292" cy="18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200" smtClean="0">
                  <a:solidFill>
                    <a:srgbClr val="6834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</a:rPr>
                <a:t>hcc</a:t>
              </a:r>
              <a:endParaRPr lang="ru-RU" sz="1200" smtClean="0">
                <a:solidFill>
                  <a:srgbClr val="683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7232804" y="3646687"/>
            <a:ext cx="1525354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683400"/>
                </a:solidFill>
                <a:latin typeface="+mn-lt"/>
              </a:rPr>
              <a:t>Map of crustal types</a:t>
            </a:r>
            <a:endParaRPr lang="ru-RU" sz="1200" dirty="0" smtClean="0">
              <a:solidFill>
                <a:srgbClr val="683400"/>
              </a:solidFill>
              <a:latin typeface="+mn-lt"/>
            </a:endParaRPr>
          </a:p>
        </p:txBody>
      </p:sp>
      <p:pic>
        <p:nvPicPr>
          <p:cNvPr id="21" name="Picture 28" descr="Рис_4_12_Районирование_поле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16" y="3576380"/>
            <a:ext cx="2425588" cy="246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5666183" y="3021566"/>
            <a:ext cx="1774485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dirty="0">
                <a:solidFill>
                  <a:srgbClr val="683400"/>
                </a:solidFill>
                <a:latin typeface="+mn-lt"/>
              </a:rPr>
              <a:t>Map of potential fields zoning</a:t>
            </a:r>
            <a:endParaRPr lang="ru-RU" altLang="ru-RU" sz="1200" dirty="0">
              <a:solidFill>
                <a:srgbClr val="683400"/>
              </a:solidFill>
              <a:latin typeface="+mn-lt"/>
            </a:endParaRPr>
          </a:p>
        </p:txBody>
      </p:sp>
      <p:grpSp>
        <p:nvGrpSpPr>
          <p:cNvPr id="23" name="Группа 22"/>
          <p:cNvGrpSpPr>
            <a:grpSpLocks noChangeAspect="1"/>
          </p:cNvGrpSpPr>
          <p:nvPr/>
        </p:nvGrpSpPr>
        <p:grpSpPr>
          <a:xfrm>
            <a:off x="6331956" y="4131551"/>
            <a:ext cx="2426202" cy="2460976"/>
            <a:chOff x="3348038" y="981075"/>
            <a:chExt cx="2879725" cy="2921000"/>
          </a:xfrm>
        </p:grpSpPr>
        <p:pic>
          <p:nvPicPr>
            <p:cNvPr id="24" name="Picture 9" descr="Типы_коры+колонки_нов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981075"/>
              <a:ext cx="2879725" cy="292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4"/>
            <p:cNvGrpSpPr>
              <a:grpSpLocks/>
            </p:cNvGrpSpPr>
            <p:nvPr/>
          </p:nvGrpSpPr>
          <p:grpSpPr bwMode="auto">
            <a:xfrm>
              <a:off x="4787900" y="3141663"/>
              <a:ext cx="57150" cy="87312"/>
              <a:chOff x="3376" y="1977"/>
              <a:chExt cx="36" cy="55"/>
            </a:xfrm>
          </p:grpSpPr>
          <p:sp>
            <p:nvSpPr>
              <p:cNvPr id="427" name="Rectangle 5"/>
              <p:cNvSpPr>
                <a:spLocks noChangeArrowheads="1"/>
              </p:cNvSpPr>
              <p:nvPr/>
            </p:nvSpPr>
            <p:spPr bwMode="auto">
              <a:xfrm>
                <a:off x="3376" y="203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28" name="Rectangle 6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8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29" name="Rectangle 7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30" name="Rectangle 8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31" name="Rectangle 9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6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32" name="Rectangle 10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33" name="Rectangle 11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34" name="Rectangle 12"/>
              <p:cNvSpPr>
                <a:spLocks noChangeArrowheads="1"/>
              </p:cNvSpPr>
              <p:nvPr/>
            </p:nvSpPr>
            <p:spPr bwMode="auto">
              <a:xfrm>
                <a:off x="3376" y="1989"/>
                <a:ext cx="30" cy="18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35" name="Freeform 13"/>
              <p:cNvSpPr>
                <a:spLocks/>
              </p:cNvSpPr>
              <p:nvPr/>
            </p:nvSpPr>
            <p:spPr bwMode="auto">
              <a:xfrm>
                <a:off x="3406" y="2025"/>
                <a:ext cx="6" cy="6"/>
              </a:xfrm>
              <a:custGeom>
                <a:avLst/>
                <a:gdLst>
                  <a:gd name="T0" fmla="*/ 0 w 1"/>
                  <a:gd name="T1" fmla="*/ 216 h 1"/>
                  <a:gd name="T2" fmla="*/ 216 w 1"/>
                  <a:gd name="T3" fmla="*/ 0 h 1"/>
                  <a:gd name="T4" fmla="*/ 216 w 1"/>
                  <a:gd name="T5" fmla="*/ 0 h 1"/>
                  <a:gd name="T6" fmla="*/ 0 w 1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36" name="Freeform 14"/>
              <p:cNvSpPr>
                <a:spLocks/>
              </p:cNvSpPr>
              <p:nvPr/>
            </p:nvSpPr>
            <p:spPr bwMode="auto">
              <a:xfrm>
                <a:off x="3406" y="2007"/>
                <a:ext cx="6" cy="24"/>
              </a:xfrm>
              <a:custGeom>
                <a:avLst/>
                <a:gdLst>
                  <a:gd name="T0" fmla="*/ 0 w 1"/>
                  <a:gd name="T1" fmla="*/ 864 h 4"/>
                  <a:gd name="T2" fmla="*/ 216 w 1"/>
                  <a:gd name="T3" fmla="*/ 648 h 4"/>
                  <a:gd name="T4" fmla="*/ 216 w 1"/>
                  <a:gd name="T5" fmla="*/ 0 h 4"/>
                  <a:gd name="T6" fmla="*/ 0 w 1"/>
                  <a:gd name="T7" fmla="*/ 216 h 4"/>
                  <a:gd name="T8" fmla="*/ 0 w 1"/>
                  <a:gd name="T9" fmla="*/ 86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37" name="Freeform 15"/>
              <p:cNvSpPr>
                <a:spLocks/>
              </p:cNvSpPr>
              <p:nvPr/>
            </p:nvSpPr>
            <p:spPr bwMode="auto">
              <a:xfrm>
                <a:off x="3406" y="2007"/>
                <a:ext cx="6" cy="6"/>
              </a:xfrm>
              <a:custGeom>
                <a:avLst/>
                <a:gdLst>
                  <a:gd name="T0" fmla="*/ 0 w 1"/>
                  <a:gd name="T1" fmla="*/ 216 h 1"/>
                  <a:gd name="T2" fmla="*/ 216 w 1"/>
                  <a:gd name="T3" fmla="*/ 0 h 1"/>
                  <a:gd name="T4" fmla="*/ 216 w 1"/>
                  <a:gd name="T5" fmla="*/ 0 h 1"/>
                  <a:gd name="T6" fmla="*/ 0 w 1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38" name="Freeform 16"/>
              <p:cNvSpPr>
                <a:spLocks/>
              </p:cNvSpPr>
              <p:nvPr/>
            </p:nvSpPr>
            <p:spPr bwMode="auto">
              <a:xfrm>
                <a:off x="3406" y="2007"/>
                <a:ext cx="6" cy="6"/>
              </a:xfrm>
              <a:custGeom>
                <a:avLst/>
                <a:gdLst>
                  <a:gd name="T0" fmla="*/ 0 w 1"/>
                  <a:gd name="T1" fmla="*/ 216 h 1"/>
                  <a:gd name="T2" fmla="*/ 216 w 1"/>
                  <a:gd name="T3" fmla="*/ 0 h 1"/>
                  <a:gd name="T4" fmla="*/ 216 w 1"/>
                  <a:gd name="T5" fmla="*/ 0 h 1"/>
                  <a:gd name="T6" fmla="*/ 0 w 1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39" name="Freeform 17"/>
              <p:cNvSpPr>
                <a:spLocks/>
              </p:cNvSpPr>
              <p:nvPr/>
            </p:nvSpPr>
            <p:spPr bwMode="auto">
              <a:xfrm>
                <a:off x="3406" y="1995"/>
                <a:ext cx="6" cy="18"/>
              </a:xfrm>
              <a:custGeom>
                <a:avLst/>
                <a:gdLst>
                  <a:gd name="T0" fmla="*/ 0 w 1"/>
                  <a:gd name="T1" fmla="*/ 648 h 3"/>
                  <a:gd name="T2" fmla="*/ 216 w 1"/>
                  <a:gd name="T3" fmla="*/ 432 h 3"/>
                  <a:gd name="T4" fmla="*/ 216 w 1"/>
                  <a:gd name="T5" fmla="*/ 0 h 3"/>
                  <a:gd name="T6" fmla="*/ 0 w 1"/>
                  <a:gd name="T7" fmla="*/ 432 h 3"/>
                  <a:gd name="T8" fmla="*/ 0 w 1"/>
                  <a:gd name="T9" fmla="*/ 64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40" name="Freeform 18"/>
              <p:cNvSpPr>
                <a:spLocks/>
              </p:cNvSpPr>
              <p:nvPr/>
            </p:nvSpPr>
            <p:spPr bwMode="auto">
              <a:xfrm>
                <a:off x="3406" y="1995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41" name="Freeform 19"/>
              <p:cNvSpPr>
                <a:spLocks/>
              </p:cNvSpPr>
              <p:nvPr/>
            </p:nvSpPr>
            <p:spPr bwMode="auto">
              <a:xfrm>
                <a:off x="3406" y="1995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42" name="Freeform 20"/>
              <p:cNvSpPr>
                <a:spLocks/>
              </p:cNvSpPr>
              <p:nvPr/>
            </p:nvSpPr>
            <p:spPr bwMode="auto">
              <a:xfrm>
                <a:off x="3406" y="1977"/>
                <a:ext cx="6" cy="30"/>
              </a:xfrm>
              <a:custGeom>
                <a:avLst/>
                <a:gdLst>
                  <a:gd name="T0" fmla="*/ 0 w 1"/>
                  <a:gd name="T1" fmla="*/ 1080 h 5"/>
                  <a:gd name="T2" fmla="*/ 216 w 1"/>
                  <a:gd name="T3" fmla="*/ 648 h 5"/>
                  <a:gd name="T4" fmla="*/ 216 w 1"/>
                  <a:gd name="T5" fmla="*/ 0 h 5"/>
                  <a:gd name="T6" fmla="*/ 0 w 1"/>
                  <a:gd name="T7" fmla="*/ 432 h 5"/>
                  <a:gd name="T8" fmla="*/ 0 w 1"/>
                  <a:gd name="T9" fmla="*/ 10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43" name="Freeform 21"/>
              <p:cNvSpPr>
                <a:spLocks/>
              </p:cNvSpPr>
              <p:nvPr/>
            </p:nvSpPr>
            <p:spPr bwMode="auto">
              <a:xfrm>
                <a:off x="3376" y="1977"/>
                <a:ext cx="36" cy="12"/>
              </a:xfrm>
              <a:custGeom>
                <a:avLst/>
                <a:gdLst>
                  <a:gd name="T0" fmla="*/ 0 w 6"/>
                  <a:gd name="T1" fmla="*/ 432 h 2"/>
                  <a:gd name="T2" fmla="*/ 1080 w 6"/>
                  <a:gd name="T3" fmla="*/ 432 h 2"/>
                  <a:gd name="T4" fmla="*/ 1296 w 6"/>
                  <a:gd name="T5" fmla="*/ 0 h 2"/>
                  <a:gd name="T6" fmla="*/ 432 w 6"/>
                  <a:gd name="T7" fmla="*/ 0 h 2"/>
                  <a:gd name="T8" fmla="*/ 0 w 6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26" name="Group 22"/>
            <p:cNvGrpSpPr>
              <a:grpSpLocks/>
            </p:cNvGrpSpPr>
            <p:nvPr/>
          </p:nvGrpSpPr>
          <p:grpSpPr bwMode="auto">
            <a:xfrm>
              <a:off x="3708400" y="3051175"/>
              <a:ext cx="66675" cy="161925"/>
              <a:chOff x="2608" y="1959"/>
              <a:chExt cx="42" cy="102"/>
            </a:xfrm>
          </p:grpSpPr>
          <p:sp>
            <p:nvSpPr>
              <p:cNvPr id="410" name="Rectangle 23"/>
              <p:cNvSpPr>
                <a:spLocks noChangeArrowheads="1"/>
              </p:cNvSpPr>
              <p:nvPr/>
            </p:nvSpPr>
            <p:spPr bwMode="auto">
              <a:xfrm>
                <a:off x="2608" y="2031"/>
                <a:ext cx="30" cy="30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11" name="Rectangle 24"/>
              <p:cNvSpPr>
                <a:spLocks noChangeArrowheads="1"/>
              </p:cNvSpPr>
              <p:nvPr/>
            </p:nvSpPr>
            <p:spPr bwMode="auto">
              <a:xfrm>
                <a:off x="2608" y="2013"/>
                <a:ext cx="30" cy="18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12" name="Rectangle 25"/>
              <p:cNvSpPr>
                <a:spLocks noChangeArrowheads="1"/>
              </p:cNvSpPr>
              <p:nvPr/>
            </p:nvSpPr>
            <p:spPr bwMode="auto">
              <a:xfrm>
                <a:off x="2608" y="2013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13" name="Rectangle 26"/>
              <p:cNvSpPr>
                <a:spLocks noChangeArrowheads="1"/>
              </p:cNvSpPr>
              <p:nvPr/>
            </p:nvSpPr>
            <p:spPr bwMode="auto">
              <a:xfrm>
                <a:off x="2608" y="2013"/>
                <a:ext cx="30" cy="1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14" name="Rectangle 27"/>
              <p:cNvSpPr>
                <a:spLocks noChangeArrowheads="1"/>
              </p:cNvSpPr>
              <p:nvPr/>
            </p:nvSpPr>
            <p:spPr bwMode="auto">
              <a:xfrm>
                <a:off x="2608" y="1995"/>
                <a:ext cx="30" cy="18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15" name="Rectangle 28"/>
              <p:cNvSpPr>
                <a:spLocks noChangeArrowheads="1"/>
              </p:cNvSpPr>
              <p:nvPr/>
            </p:nvSpPr>
            <p:spPr bwMode="auto">
              <a:xfrm>
                <a:off x="2608" y="1983"/>
                <a:ext cx="30" cy="12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16" name="Rectangle 29"/>
              <p:cNvSpPr>
                <a:spLocks noChangeArrowheads="1"/>
              </p:cNvSpPr>
              <p:nvPr/>
            </p:nvSpPr>
            <p:spPr bwMode="auto">
              <a:xfrm>
                <a:off x="2608" y="1983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17" name="Rectangle 30"/>
              <p:cNvSpPr>
                <a:spLocks noChangeArrowheads="1"/>
              </p:cNvSpPr>
              <p:nvPr/>
            </p:nvSpPr>
            <p:spPr bwMode="auto">
              <a:xfrm>
                <a:off x="2608" y="1971"/>
                <a:ext cx="30" cy="12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18" name="Freeform 31"/>
              <p:cNvSpPr>
                <a:spLocks/>
              </p:cNvSpPr>
              <p:nvPr/>
            </p:nvSpPr>
            <p:spPr bwMode="auto">
              <a:xfrm>
                <a:off x="2638" y="2025"/>
                <a:ext cx="12" cy="36"/>
              </a:xfrm>
              <a:custGeom>
                <a:avLst/>
                <a:gdLst>
                  <a:gd name="T0" fmla="*/ 0 w 2"/>
                  <a:gd name="T1" fmla="*/ 1296 h 6"/>
                  <a:gd name="T2" fmla="*/ 432 w 2"/>
                  <a:gd name="T3" fmla="*/ 1080 h 6"/>
                  <a:gd name="T4" fmla="*/ 432 w 2"/>
                  <a:gd name="T5" fmla="*/ 0 h 6"/>
                  <a:gd name="T6" fmla="*/ 0 w 2"/>
                  <a:gd name="T7" fmla="*/ 216 h 6"/>
                  <a:gd name="T8" fmla="*/ 0 w 2"/>
                  <a:gd name="T9" fmla="*/ 129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5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19" name="Freeform 32"/>
              <p:cNvSpPr>
                <a:spLocks/>
              </p:cNvSpPr>
              <p:nvPr/>
            </p:nvSpPr>
            <p:spPr bwMode="auto">
              <a:xfrm>
                <a:off x="2638" y="2001"/>
                <a:ext cx="12" cy="30"/>
              </a:xfrm>
              <a:custGeom>
                <a:avLst/>
                <a:gdLst>
                  <a:gd name="T0" fmla="*/ 0 w 2"/>
                  <a:gd name="T1" fmla="*/ 1080 h 5"/>
                  <a:gd name="T2" fmla="*/ 432 w 2"/>
                  <a:gd name="T3" fmla="*/ 864 h 5"/>
                  <a:gd name="T4" fmla="*/ 432 w 2"/>
                  <a:gd name="T5" fmla="*/ 0 h 5"/>
                  <a:gd name="T6" fmla="*/ 0 w 2"/>
                  <a:gd name="T7" fmla="*/ 432 h 5"/>
                  <a:gd name="T8" fmla="*/ 0 w 2"/>
                  <a:gd name="T9" fmla="*/ 10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20" name="Freeform 33"/>
              <p:cNvSpPr>
                <a:spLocks/>
              </p:cNvSpPr>
              <p:nvPr/>
            </p:nvSpPr>
            <p:spPr bwMode="auto">
              <a:xfrm>
                <a:off x="2638" y="2001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21" name="Freeform 34"/>
              <p:cNvSpPr>
                <a:spLocks/>
              </p:cNvSpPr>
              <p:nvPr/>
            </p:nvSpPr>
            <p:spPr bwMode="auto">
              <a:xfrm>
                <a:off x="2638" y="2001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22" name="Freeform 35"/>
              <p:cNvSpPr>
                <a:spLocks/>
              </p:cNvSpPr>
              <p:nvPr/>
            </p:nvSpPr>
            <p:spPr bwMode="auto">
              <a:xfrm>
                <a:off x="2638" y="1983"/>
                <a:ext cx="12" cy="30"/>
              </a:xfrm>
              <a:custGeom>
                <a:avLst/>
                <a:gdLst>
                  <a:gd name="T0" fmla="*/ 0 w 2"/>
                  <a:gd name="T1" fmla="*/ 1080 h 5"/>
                  <a:gd name="T2" fmla="*/ 432 w 2"/>
                  <a:gd name="T3" fmla="*/ 648 h 5"/>
                  <a:gd name="T4" fmla="*/ 432 w 2"/>
                  <a:gd name="T5" fmla="*/ 0 h 5"/>
                  <a:gd name="T6" fmla="*/ 0 w 2"/>
                  <a:gd name="T7" fmla="*/ 432 h 5"/>
                  <a:gd name="T8" fmla="*/ 0 w 2"/>
                  <a:gd name="T9" fmla="*/ 10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23" name="Freeform 36"/>
              <p:cNvSpPr>
                <a:spLocks/>
              </p:cNvSpPr>
              <p:nvPr/>
            </p:nvSpPr>
            <p:spPr bwMode="auto">
              <a:xfrm>
                <a:off x="2638" y="1971"/>
                <a:ext cx="12" cy="24"/>
              </a:xfrm>
              <a:custGeom>
                <a:avLst/>
                <a:gdLst>
                  <a:gd name="T0" fmla="*/ 0 w 2"/>
                  <a:gd name="T1" fmla="*/ 864 h 4"/>
                  <a:gd name="T2" fmla="*/ 432 w 2"/>
                  <a:gd name="T3" fmla="*/ 432 h 4"/>
                  <a:gd name="T4" fmla="*/ 432 w 2"/>
                  <a:gd name="T5" fmla="*/ 0 h 4"/>
                  <a:gd name="T6" fmla="*/ 0 w 2"/>
                  <a:gd name="T7" fmla="*/ 432 h 4"/>
                  <a:gd name="T8" fmla="*/ 0 w 2"/>
                  <a:gd name="T9" fmla="*/ 86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24" name="Freeform 37"/>
              <p:cNvSpPr>
                <a:spLocks/>
              </p:cNvSpPr>
              <p:nvPr/>
            </p:nvSpPr>
            <p:spPr bwMode="auto">
              <a:xfrm>
                <a:off x="2638" y="1971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25" name="Freeform 38"/>
              <p:cNvSpPr>
                <a:spLocks/>
              </p:cNvSpPr>
              <p:nvPr/>
            </p:nvSpPr>
            <p:spPr bwMode="auto">
              <a:xfrm>
                <a:off x="2638" y="1959"/>
                <a:ext cx="12" cy="24"/>
              </a:xfrm>
              <a:custGeom>
                <a:avLst/>
                <a:gdLst>
                  <a:gd name="T0" fmla="*/ 0 w 2"/>
                  <a:gd name="T1" fmla="*/ 864 h 4"/>
                  <a:gd name="T2" fmla="*/ 432 w 2"/>
                  <a:gd name="T3" fmla="*/ 432 h 4"/>
                  <a:gd name="T4" fmla="*/ 432 w 2"/>
                  <a:gd name="T5" fmla="*/ 0 h 4"/>
                  <a:gd name="T6" fmla="*/ 0 w 2"/>
                  <a:gd name="T7" fmla="*/ 432 h 4"/>
                  <a:gd name="T8" fmla="*/ 0 w 2"/>
                  <a:gd name="T9" fmla="*/ 86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26" name="Freeform 39"/>
              <p:cNvSpPr>
                <a:spLocks/>
              </p:cNvSpPr>
              <p:nvPr/>
            </p:nvSpPr>
            <p:spPr bwMode="auto">
              <a:xfrm>
                <a:off x="2608" y="1959"/>
                <a:ext cx="42" cy="12"/>
              </a:xfrm>
              <a:custGeom>
                <a:avLst/>
                <a:gdLst>
                  <a:gd name="T0" fmla="*/ 0 w 7"/>
                  <a:gd name="T1" fmla="*/ 432 h 2"/>
                  <a:gd name="T2" fmla="*/ 1080 w 7"/>
                  <a:gd name="T3" fmla="*/ 432 h 2"/>
                  <a:gd name="T4" fmla="*/ 1512 w 7"/>
                  <a:gd name="T5" fmla="*/ 0 h 2"/>
                  <a:gd name="T6" fmla="*/ 432 w 7"/>
                  <a:gd name="T7" fmla="*/ 0 h 2"/>
                  <a:gd name="T8" fmla="*/ 0 w 7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27" name="Group 40"/>
            <p:cNvGrpSpPr>
              <a:grpSpLocks/>
            </p:cNvGrpSpPr>
            <p:nvPr/>
          </p:nvGrpSpPr>
          <p:grpSpPr bwMode="auto">
            <a:xfrm>
              <a:off x="4356100" y="3284538"/>
              <a:ext cx="66675" cy="220662"/>
              <a:chOff x="3190" y="2295"/>
              <a:chExt cx="42" cy="139"/>
            </a:xfrm>
          </p:grpSpPr>
          <p:sp>
            <p:nvSpPr>
              <p:cNvPr id="393" name="Rectangle 41"/>
              <p:cNvSpPr>
                <a:spLocks noChangeArrowheads="1"/>
              </p:cNvSpPr>
              <p:nvPr/>
            </p:nvSpPr>
            <p:spPr bwMode="auto">
              <a:xfrm>
                <a:off x="3190" y="2433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94" name="Rectangle 42"/>
              <p:cNvSpPr>
                <a:spLocks noChangeArrowheads="1"/>
              </p:cNvSpPr>
              <p:nvPr/>
            </p:nvSpPr>
            <p:spPr bwMode="auto">
              <a:xfrm>
                <a:off x="3190" y="2331"/>
                <a:ext cx="30" cy="102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95" name="Rectangle 43"/>
              <p:cNvSpPr>
                <a:spLocks noChangeArrowheads="1"/>
              </p:cNvSpPr>
              <p:nvPr/>
            </p:nvSpPr>
            <p:spPr bwMode="auto">
              <a:xfrm>
                <a:off x="3190" y="2331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96" name="Rectangle 44"/>
              <p:cNvSpPr>
                <a:spLocks noChangeArrowheads="1"/>
              </p:cNvSpPr>
              <p:nvPr/>
            </p:nvSpPr>
            <p:spPr bwMode="auto">
              <a:xfrm>
                <a:off x="3190" y="2331"/>
                <a:ext cx="30" cy="1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97" name="Rectangle 45"/>
              <p:cNvSpPr>
                <a:spLocks noChangeArrowheads="1"/>
              </p:cNvSpPr>
              <p:nvPr/>
            </p:nvSpPr>
            <p:spPr bwMode="auto">
              <a:xfrm>
                <a:off x="3190" y="2307"/>
                <a:ext cx="30" cy="24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98" name="Rectangle 46"/>
              <p:cNvSpPr>
                <a:spLocks noChangeArrowheads="1"/>
              </p:cNvSpPr>
              <p:nvPr/>
            </p:nvSpPr>
            <p:spPr bwMode="auto">
              <a:xfrm>
                <a:off x="3190" y="2307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99" name="Rectangle 47"/>
              <p:cNvSpPr>
                <a:spLocks noChangeArrowheads="1"/>
              </p:cNvSpPr>
              <p:nvPr/>
            </p:nvSpPr>
            <p:spPr bwMode="auto">
              <a:xfrm>
                <a:off x="3190" y="2307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00" name="Rectangle 48"/>
              <p:cNvSpPr>
                <a:spLocks noChangeArrowheads="1"/>
              </p:cNvSpPr>
              <p:nvPr/>
            </p:nvSpPr>
            <p:spPr bwMode="auto">
              <a:xfrm>
                <a:off x="3190" y="2301"/>
                <a:ext cx="30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01" name="Freeform 49"/>
              <p:cNvSpPr>
                <a:spLocks/>
              </p:cNvSpPr>
              <p:nvPr/>
            </p:nvSpPr>
            <p:spPr bwMode="auto">
              <a:xfrm>
                <a:off x="3220" y="2421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02" name="Freeform 50"/>
              <p:cNvSpPr>
                <a:spLocks/>
              </p:cNvSpPr>
              <p:nvPr/>
            </p:nvSpPr>
            <p:spPr bwMode="auto">
              <a:xfrm>
                <a:off x="3220" y="2319"/>
                <a:ext cx="12" cy="114"/>
              </a:xfrm>
              <a:custGeom>
                <a:avLst/>
                <a:gdLst>
                  <a:gd name="T0" fmla="*/ 0 w 2"/>
                  <a:gd name="T1" fmla="*/ 4104 h 19"/>
                  <a:gd name="T2" fmla="*/ 432 w 2"/>
                  <a:gd name="T3" fmla="*/ 3672 h 19"/>
                  <a:gd name="T4" fmla="*/ 432 w 2"/>
                  <a:gd name="T5" fmla="*/ 0 h 19"/>
                  <a:gd name="T6" fmla="*/ 0 w 2"/>
                  <a:gd name="T7" fmla="*/ 432 h 19"/>
                  <a:gd name="T8" fmla="*/ 0 w 2"/>
                  <a:gd name="T9" fmla="*/ 4104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2" y="17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03" name="Freeform 51"/>
              <p:cNvSpPr>
                <a:spLocks/>
              </p:cNvSpPr>
              <p:nvPr/>
            </p:nvSpPr>
            <p:spPr bwMode="auto">
              <a:xfrm>
                <a:off x="3220" y="2319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04" name="Freeform 52"/>
              <p:cNvSpPr>
                <a:spLocks/>
              </p:cNvSpPr>
              <p:nvPr/>
            </p:nvSpPr>
            <p:spPr bwMode="auto">
              <a:xfrm>
                <a:off x="3220" y="2319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05" name="Freeform 53"/>
              <p:cNvSpPr>
                <a:spLocks/>
              </p:cNvSpPr>
              <p:nvPr/>
            </p:nvSpPr>
            <p:spPr bwMode="auto">
              <a:xfrm>
                <a:off x="3220" y="2295"/>
                <a:ext cx="12" cy="36"/>
              </a:xfrm>
              <a:custGeom>
                <a:avLst/>
                <a:gdLst>
                  <a:gd name="T0" fmla="*/ 0 w 2"/>
                  <a:gd name="T1" fmla="*/ 1296 h 6"/>
                  <a:gd name="T2" fmla="*/ 432 w 2"/>
                  <a:gd name="T3" fmla="*/ 864 h 6"/>
                  <a:gd name="T4" fmla="*/ 432 w 2"/>
                  <a:gd name="T5" fmla="*/ 0 h 6"/>
                  <a:gd name="T6" fmla="*/ 0 w 2"/>
                  <a:gd name="T7" fmla="*/ 432 h 6"/>
                  <a:gd name="T8" fmla="*/ 0 w 2"/>
                  <a:gd name="T9" fmla="*/ 129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06" name="Freeform 54"/>
              <p:cNvSpPr>
                <a:spLocks/>
              </p:cNvSpPr>
              <p:nvPr/>
            </p:nvSpPr>
            <p:spPr bwMode="auto">
              <a:xfrm>
                <a:off x="3220" y="2295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07" name="Freeform 55"/>
              <p:cNvSpPr>
                <a:spLocks/>
              </p:cNvSpPr>
              <p:nvPr/>
            </p:nvSpPr>
            <p:spPr bwMode="auto">
              <a:xfrm>
                <a:off x="3220" y="2295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08" name="Freeform 56"/>
              <p:cNvSpPr>
                <a:spLocks/>
              </p:cNvSpPr>
              <p:nvPr/>
            </p:nvSpPr>
            <p:spPr bwMode="auto">
              <a:xfrm>
                <a:off x="3220" y="2295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216 h 2"/>
                  <a:gd name="T8" fmla="*/ 0 w 2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09" name="Freeform 57"/>
              <p:cNvSpPr>
                <a:spLocks/>
              </p:cNvSpPr>
              <p:nvPr/>
            </p:nvSpPr>
            <p:spPr bwMode="auto">
              <a:xfrm>
                <a:off x="3190" y="2295"/>
                <a:ext cx="42" cy="6"/>
              </a:xfrm>
              <a:custGeom>
                <a:avLst/>
                <a:gdLst>
                  <a:gd name="T0" fmla="*/ 0 w 7"/>
                  <a:gd name="T1" fmla="*/ 216 h 1"/>
                  <a:gd name="T2" fmla="*/ 1080 w 7"/>
                  <a:gd name="T3" fmla="*/ 216 h 1"/>
                  <a:gd name="T4" fmla="*/ 1512 w 7"/>
                  <a:gd name="T5" fmla="*/ 0 h 1"/>
                  <a:gd name="T6" fmla="*/ 432 w 7"/>
                  <a:gd name="T7" fmla="*/ 0 h 1"/>
                  <a:gd name="T8" fmla="*/ 0 w 7"/>
                  <a:gd name="T9" fmla="*/ 21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lnTo>
                      <a:pt x="5" y="1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28" name="Group 58"/>
            <p:cNvGrpSpPr>
              <a:grpSpLocks/>
            </p:cNvGrpSpPr>
            <p:nvPr/>
          </p:nvGrpSpPr>
          <p:grpSpPr bwMode="auto">
            <a:xfrm>
              <a:off x="4859338" y="1989138"/>
              <a:ext cx="57150" cy="182562"/>
              <a:chOff x="3334" y="1377"/>
              <a:chExt cx="36" cy="115"/>
            </a:xfrm>
          </p:grpSpPr>
          <p:sp>
            <p:nvSpPr>
              <p:cNvPr id="377" name="Rectangle 59"/>
              <p:cNvSpPr>
                <a:spLocks noChangeArrowheads="1"/>
              </p:cNvSpPr>
              <p:nvPr/>
            </p:nvSpPr>
            <p:spPr bwMode="auto">
              <a:xfrm>
                <a:off x="3334" y="149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78" name="Rectangle 60"/>
              <p:cNvSpPr>
                <a:spLocks noChangeArrowheads="1"/>
              </p:cNvSpPr>
              <p:nvPr/>
            </p:nvSpPr>
            <p:spPr bwMode="auto">
              <a:xfrm>
                <a:off x="3334" y="1431"/>
                <a:ext cx="30" cy="60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79" name="Rectangle 61"/>
              <p:cNvSpPr>
                <a:spLocks noChangeArrowheads="1"/>
              </p:cNvSpPr>
              <p:nvPr/>
            </p:nvSpPr>
            <p:spPr bwMode="auto">
              <a:xfrm>
                <a:off x="3334" y="1431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0" name="Rectangle 62"/>
              <p:cNvSpPr>
                <a:spLocks noChangeArrowheads="1"/>
              </p:cNvSpPr>
              <p:nvPr/>
            </p:nvSpPr>
            <p:spPr bwMode="auto">
              <a:xfrm>
                <a:off x="3334" y="1419"/>
                <a:ext cx="30" cy="12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1" name="Rectangle 63"/>
              <p:cNvSpPr>
                <a:spLocks noChangeArrowheads="1"/>
              </p:cNvSpPr>
              <p:nvPr/>
            </p:nvSpPr>
            <p:spPr bwMode="auto">
              <a:xfrm>
                <a:off x="3334" y="1407"/>
                <a:ext cx="30" cy="12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2" name="Rectangle 64"/>
              <p:cNvSpPr>
                <a:spLocks noChangeArrowheads="1"/>
              </p:cNvSpPr>
              <p:nvPr/>
            </p:nvSpPr>
            <p:spPr bwMode="auto">
              <a:xfrm>
                <a:off x="3334" y="1395"/>
                <a:ext cx="30" cy="12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3" name="Rectangle 65"/>
              <p:cNvSpPr>
                <a:spLocks noChangeArrowheads="1"/>
              </p:cNvSpPr>
              <p:nvPr/>
            </p:nvSpPr>
            <p:spPr bwMode="auto">
              <a:xfrm>
                <a:off x="3334" y="139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4" name="Rectangle 66"/>
              <p:cNvSpPr>
                <a:spLocks noChangeArrowheads="1"/>
              </p:cNvSpPr>
              <p:nvPr/>
            </p:nvSpPr>
            <p:spPr bwMode="auto">
              <a:xfrm>
                <a:off x="3334" y="1389"/>
                <a:ext cx="30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5" name="Freeform 67"/>
              <p:cNvSpPr>
                <a:spLocks/>
              </p:cNvSpPr>
              <p:nvPr/>
            </p:nvSpPr>
            <p:spPr bwMode="auto">
              <a:xfrm>
                <a:off x="3364" y="1479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6" name="Freeform 68"/>
              <p:cNvSpPr>
                <a:spLocks/>
              </p:cNvSpPr>
              <p:nvPr/>
            </p:nvSpPr>
            <p:spPr bwMode="auto">
              <a:xfrm>
                <a:off x="3364" y="1419"/>
                <a:ext cx="6" cy="72"/>
              </a:xfrm>
              <a:custGeom>
                <a:avLst/>
                <a:gdLst>
                  <a:gd name="T0" fmla="*/ 0 w 1"/>
                  <a:gd name="T1" fmla="*/ 2592 h 12"/>
                  <a:gd name="T2" fmla="*/ 216 w 1"/>
                  <a:gd name="T3" fmla="*/ 2160 h 12"/>
                  <a:gd name="T4" fmla="*/ 216 w 1"/>
                  <a:gd name="T5" fmla="*/ 0 h 12"/>
                  <a:gd name="T6" fmla="*/ 0 w 1"/>
                  <a:gd name="T7" fmla="*/ 432 h 12"/>
                  <a:gd name="T8" fmla="*/ 0 w 1"/>
                  <a:gd name="T9" fmla="*/ 259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12">
                    <a:moveTo>
                      <a:pt x="0" y="12"/>
                    </a:moveTo>
                    <a:lnTo>
                      <a:pt x="1" y="1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7" name="Freeform 69"/>
              <p:cNvSpPr>
                <a:spLocks/>
              </p:cNvSpPr>
              <p:nvPr/>
            </p:nvSpPr>
            <p:spPr bwMode="auto">
              <a:xfrm>
                <a:off x="3364" y="1419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8" name="Freeform 70"/>
              <p:cNvSpPr>
                <a:spLocks/>
              </p:cNvSpPr>
              <p:nvPr/>
            </p:nvSpPr>
            <p:spPr bwMode="auto">
              <a:xfrm>
                <a:off x="3364" y="1407"/>
                <a:ext cx="6" cy="24"/>
              </a:xfrm>
              <a:custGeom>
                <a:avLst/>
                <a:gdLst>
                  <a:gd name="T0" fmla="*/ 0 w 1"/>
                  <a:gd name="T1" fmla="*/ 864 h 4"/>
                  <a:gd name="T2" fmla="*/ 216 w 1"/>
                  <a:gd name="T3" fmla="*/ 432 h 4"/>
                  <a:gd name="T4" fmla="*/ 216 w 1"/>
                  <a:gd name="T5" fmla="*/ 0 h 4"/>
                  <a:gd name="T6" fmla="*/ 0 w 1"/>
                  <a:gd name="T7" fmla="*/ 432 h 4"/>
                  <a:gd name="T8" fmla="*/ 0 w 1"/>
                  <a:gd name="T9" fmla="*/ 86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9" name="Freeform 71"/>
              <p:cNvSpPr>
                <a:spLocks/>
              </p:cNvSpPr>
              <p:nvPr/>
            </p:nvSpPr>
            <p:spPr bwMode="auto">
              <a:xfrm>
                <a:off x="3364" y="1395"/>
                <a:ext cx="6" cy="24"/>
              </a:xfrm>
              <a:custGeom>
                <a:avLst/>
                <a:gdLst>
                  <a:gd name="T0" fmla="*/ 0 w 1"/>
                  <a:gd name="T1" fmla="*/ 864 h 4"/>
                  <a:gd name="T2" fmla="*/ 216 w 1"/>
                  <a:gd name="T3" fmla="*/ 432 h 4"/>
                  <a:gd name="T4" fmla="*/ 216 w 1"/>
                  <a:gd name="T5" fmla="*/ 0 h 4"/>
                  <a:gd name="T6" fmla="*/ 0 w 1"/>
                  <a:gd name="T7" fmla="*/ 432 h 4"/>
                  <a:gd name="T8" fmla="*/ 0 w 1"/>
                  <a:gd name="T9" fmla="*/ 86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90" name="Freeform 72"/>
              <p:cNvSpPr>
                <a:spLocks/>
              </p:cNvSpPr>
              <p:nvPr/>
            </p:nvSpPr>
            <p:spPr bwMode="auto">
              <a:xfrm>
                <a:off x="3364" y="1383"/>
                <a:ext cx="6" cy="24"/>
              </a:xfrm>
              <a:custGeom>
                <a:avLst/>
                <a:gdLst>
                  <a:gd name="T0" fmla="*/ 0 w 1"/>
                  <a:gd name="T1" fmla="*/ 864 h 4"/>
                  <a:gd name="T2" fmla="*/ 216 w 1"/>
                  <a:gd name="T3" fmla="*/ 432 h 4"/>
                  <a:gd name="T4" fmla="*/ 216 w 1"/>
                  <a:gd name="T5" fmla="*/ 0 h 4"/>
                  <a:gd name="T6" fmla="*/ 0 w 1"/>
                  <a:gd name="T7" fmla="*/ 432 h 4"/>
                  <a:gd name="T8" fmla="*/ 0 w 1"/>
                  <a:gd name="T9" fmla="*/ 86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91" name="Freeform 73"/>
              <p:cNvSpPr>
                <a:spLocks/>
              </p:cNvSpPr>
              <p:nvPr/>
            </p:nvSpPr>
            <p:spPr bwMode="auto">
              <a:xfrm>
                <a:off x="3364" y="1383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92" name="Freeform 74"/>
              <p:cNvSpPr>
                <a:spLocks/>
              </p:cNvSpPr>
              <p:nvPr/>
            </p:nvSpPr>
            <p:spPr bwMode="auto">
              <a:xfrm>
                <a:off x="3334" y="1377"/>
                <a:ext cx="36" cy="12"/>
              </a:xfrm>
              <a:custGeom>
                <a:avLst/>
                <a:gdLst>
                  <a:gd name="T0" fmla="*/ 0 w 6"/>
                  <a:gd name="T1" fmla="*/ 432 h 2"/>
                  <a:gd name="T2" fmla="*/ 1080 w 6"/>
                  <a:gd name="T3" fmla="*/ 432 h 2"/>
                  <a:gd name="T4" fmla="*/ 1296 w 6"/>
                  <a:gd name="T5" fmla="*/ 0 h 2"/>
                  <a:gd name="T6" fmla="*/ 432 w 6"/>
                  <a:gd name="T7" fmla="*/ 0 h 2"/>
                  <a:gd name="T8" fmla="*/ 0 w 6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29" name="Group 75"/>
            <p:cNvGrpSpPr>
              <a:grpSpLocks/>
            </p:cNvGrpSpPr>
            <p:nvPr/>
          </p:nvGrpSpPr>
          <p:grpSpPr bwMode="auto">
            <a:xfrm>
              <a:off x="5003800" y="1916113"/>
              <a:ext cx="57150" cy="220662"/>
              <a:chOff x="3436" y="1287"/>
              <a:chExt cx="36" cy="139"/>
            </a:xfrm>
          </p:grpSpPr>
          <p:sp>
            <p:nvSpPr>
              <p:cNvPr id="360" name="Rectangle 76"/>
              <p:cNvSpPr>
                <a:spLocks noChangeArrowheads="1"/>
              </p:cNvSpPr>
              <p:nvPr/>
            </p:nvSpPr>
            <p:spPr bwMode="auto">
              <a:xfrm>
                <a:off x="3436" y="1425"/>
                <a:ext cx="24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61" name="Rectangle 77"/>
              <p:cNvSpPr>
                <a:spLocks noChangeArrowheads="1"/>
              </p:cNvSpPr>
              <p:nvPr/>
            </p:nvSpPr>
            <p:spPr bwMode="auto">
              <a:xfrm>
                <a:off x="3436" y="1383"/>
                <a:ext cx="24" cy="42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62" name="Rectangle 78"/>
              <p:cNvSpPr>
                <a:spLocks noChangeArrowheads="1"/>
              </p:cNvSpPr>
              <p:nvPr/>
            </p:nvSpPr>
            <p:spPr bwMode="auto">
              <a:xfrm>
                <a:off x="3436" y="1383"/>
                <a:ext cx="24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63" name="Rectangle 79"/>
              <p:cNvSpPr>
                <a:spLocks noChangeArrowheads="1"/>
              </p:cNvSpPr>
              <p:nvPr/>
            </p:nvSpPr>
            <p:spPr bwMode="auto">
              <a:xfrm>
                <a:off x="3436" y="1347"/>
                <a:ext cx="24" cy="3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64" name="Rectangle 80"/>
              <p:cNvSpPr>
                <a:spLocks noChangeArrowheads="1"/>
              </p:cNvSpPr>
              <p:nvPr/>
            </p:nvSpPr>
            <p:spPr bwMode="auto">
              <a:xfrm>
                <a:off x="3436" y="1323"/>
                <a:ext cx="24" cy="24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65" name="Rectangle 81"/>
              <p:cNvSpPr>
                <a:spLocks noChangeArrowheads="1"/>
              </p:cNvSpPr>
              <p:nvPr/>
            </p:nvSpPr>
            <p:spPr bwMode="auto">
              <a:xfrm>
                <a:off x="3436" y="1305"/>
                <a:ext cx="24" cy="18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66" name="Rectangle 82"/>
              <p:cNvSpPr>
                <a:spLocks noChangeArrowheads="1"/>
              </p:cNvSpPr>
              <p:nvPr/>
            </p:nvSpPr>
            <p:spPr bwMode="auto">
              <a:xfrm>
                <a:off x="3436" y="1305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67" name="Rectangle 83"/>
              <p:cNvSpPr>
                <a:spLocks noChangeArrowheads="1"/>
              </p:cNvSpPr>
              <p:nvPr/>
            </p:nvSpPr>
            <p:spPr bwMode="auto">
              <a:xfrm>
                <a:off x="3436" y="1299"/>
                <a:ext cx="24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68" name="Freeform 84"/>
              <p:cNvSpPr>
                <a:spLocks/>
              </p:cNvSpPr>
              <p:nvPr/>
            </p:nvSpPr>
            <p:spPr bwMode="auto">
              <a:xfrm>
                <a:off x="3460" y="141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69" name="Freeform 85"/>
              <p:cNvSpPr>
                <a:spLocks/>
              </p:cNvSpPr>
              <p:nvPr/>
            </p:nvSpPr>
            <p:spPr bwMode="auto">
              <a:xfrm>
                <a:off x="3460" y="1371"/>
                <a:ext cx="12" cy="54"/>
              </a:xfrm>
              <a:custGeom>
                <a:avLst/>
                <a:gdLst>
                  <a:gd name="T0" fmla="*/ 0 w 2"/>
                  <a:gd name="T1" fmla="*/ 1944 h 9"/>
                  <a:gd name="T2" fmla="*/ 432 w 2"/>
                  <a:gd name="T3" fmla="*/ 1512 h 9"/>
                  <a:gd name="T4" fmla="*/ 432 w 2"/>
                  <a:gd name="T5" fmla="*/ 0 h 9"/>
                  <a:gd name="T6" fmla="*/ 0 w 2"/>
                  <a:gd name="T7" fmla="*/ 432 h 9"/>
                  <a:gd name="T8" fmla="*/ 0 w 2"/>
                  <a:gd name="T9" fmla="*/ 1944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lnTo>
                      <a:pt x="2" y="7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70" name="Freeform 86"/>
              <p:cNvSpPr>
                <a:spLocks/>
              </p:cNvSpPr>
              <p:nvPr/>
            </p:nvSpPr>
            <p:spPr bwMode="auto">
              <a:xfrm>
                <a:off x="3460" y="1371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71" name="Freeform 87"/>
              <p:cNvSpPr>
                <a:spLocks/>
              </p:cNvSpPr>
              <p:nvPr/>
            </p:nvSpPr>
            <p:spPr bwMode="auto">
              <a:xfrm>
                <a:off x="3460" y="1335"/>
                <a:ext cx="12" cy="48"/>
              </a:xfrm>
              <a:custGeom>
                <a:avLst/>
                <a:gdLst>
                  <a:gd name="T0" fmla="*/ 0 w 2"/>
                  <a:gd name="T1" fmla="*/ 1728 h 8"/>
                  <a:gd name="T2" fmla="*/ 432 w 2"/>
                  <a:gd name="T3" fmla="*/ 1296 h 8"/>
                  <a:gd name="T4" fmla="*/ 432 w 2"/>
                  <a:gd name="T5" fmla="*/ 0 h 8"/>
                  <a:gd name="T6" fmla="*/ 0 w 2"/>
                  <a:gd name="T7" fmla="*/ 432 h 8"/>
                  <a:gd name="T8" fmla="*/ 0 w 2"/>
                  <a:gd name="T9" fmla="*/ 172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2" y="6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72" name="Freeform 88"/>
              <p:cNvSpPr>
                <a:spLocks/>
              </p:cNvSpPr>
              <p:nvPr/>
            </p:nvSpPr>
            <p:spPr bwMode="auto">
              <a:xfrm>
                <a:off x="3460" y="1317"/>
                <a:ext cx="12" cy="30"/>
              </a:xfrm>
              <a:custGeom>
                <a:avLst/>
                <a:gdLst>
                  <a:gd name="T0" fmla="*/ 0 w 2"/>
                  <a:gd name="T1" fmla="*/ 1080 h 5"/>
                  <a:gd name="T2" fmla="*/ 432 w 2"/>
                  <a:gd name="T3" fmla="*/ 648 h 5"/>
                  <a:gd name="T4" fmla="*/ 432 w 2"/>
                  <a:gd name="T5" fmla="*/ 0 h 5"/>
                  <a:gd name="T6" fmla="*/ 0 w 2"/>
                  <a:gd name="T7" fmla="*/ 216 h 5"/>
                  <a:gd name="T8" fmla="*/ 0 w 2"/>
                  <a:gd name="T9" fmla="*/ 10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73" name="Freeform 89"/>
              <p:cNvSpPr>
                <a:spLocks/>
              </p:cNvSpPr>
              <p:nvPr/>
            </p:nvSpPr>
            <p:spPr bwMode="auto">
              <a:xfrm>
                <a:off x="3460" y="1293"/>
                <a:ext cx="12" cy="30"/>
              </a:xfrm>
              <a:custGeom>
                <a:avLst/>
                <a:gdLst>
                  <a:gd name="T0" fmla="*/ 0 w 2"/>
                  <a:gd name="T1" fmla="*/ 1080 h 5"/>
                  <a:gd name="T2" fmla="*/ 432 w 2"/>
                  <a:gd name="T3" fmla="*/ 864 h 5"/>
                  <a:gd name="T4" fmla="*/ 432 w 2"/>
                  <a:gd name="T5" fmla="*/ 0 h 5"/>
                  <a:gd name="T6" fmla="*/ 0 w 2"/>
                  <a:gd name="T7" fmla="*/ 432 h 5"/>
                  <a:gd name="T8" fmla="*/ 0 w 2"/>
                  <a:gd name="T9" fmla="*/ 10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74" name="Freeform 90"/>
              <p:cNvSpPr>
                <a:spLocks/>
              </p:cNvSpPr>
              <p:nvPr/>
            </p:nvSpPr>
            <p:spPr bwMode="auto">
              <a:xfrm>
                <a:off x="3460" y="129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75" name="Freeform 91"/>
              <p:cNvSpPr>
                <a:spLocks/>
              </p:cNvSpPr>
              <p:nvPr/>
            </p:nvSpPr>
            <p:spPr bwMode="auto">
              <a:xfrm>
                <a:off x="3460" y="1287"/>
                <a:ext cx="12" cy="18"/>
              </a:xfrm>
              <a:custGeom>
                <a:avLst/>
                <a:gdLst>
                  <a:gd name="T0" fmla="*/ 0 w 2"/>
                  <a:gd name="T1" fmla="*/ 648 h 3"/>
                  <a:gd name="T2" fmla="*/ 432 w 2"/>
                  <a:gd name="T3" fmla="*/ 216 h 3"/>
                  <a:gd name="T4" fmla="*/ 432 w 2"/>
                  <a:gd name="T5" fmla="*/ 0 h 3"/>
                  <a:gd name="T6" fmla="*/ 0 w 2"/>
                  <a:gd name="T7" fmla="*/ 432 h 3"/>
                  <a:gd name="T8" fmla="*/ 0 w 2"/>
                  <a:gd name="T9" fmla="*/ 64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76" name="Freeform 92"/>
              <p:cNvSpPr>
                <a:spLocks/>
              </p:cNvSpPr>
              <p:nvPr/>
            </p:nvSpPr>
            <p:spPr bwMode="auto">
              <a:xfrm>
                <a:off x="3436" y="1287"/>
                <a:ext cx="36" cy="12"/>
              </a:xfrm>
              <a:custGeom>
                <a:avLst/>
                <a:gdLst>
                  <a:gd name="T0" fmla="*/ 0 w 6"/>
                  <a:gd name="T1" fmla="*/ 432 h 2"/>
                  <a:gd name="T2" fmla="*/ 864 w 6"/>
                  <a:gd name="T3" fmla="*/ 432 h 2"/>
                  <a:gd name="T4" fmla="*/ 1296 w 6"/>
                  <a:gd name="T5" fmla="*/ 0 h 2"/>
                  <a:gd name="T6" fmla="*/ 216 w 6"/>
                  <a:gd name="T7" fmla="*/ 0 h 2"/>
                  <a:gd name="T8" fmla="*/ 0 w 6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4" y="2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30" name="Group 93"/>
            <p:cNvGrpSpPr>
              <a:grpSpLocks/>
            </p:cNvGrpSpPr>
            <p:nvPr/>
          </p:nvGrpSpPr>
          <p:grpSpPr bwMode="auto">
            <a:xfrm>
              <a:off x="4716463" y="1700213"/>
              <a:ext cx="57150" cy="287337"/>
              <a:chOff x="3288" y="1162"/>
              <a:chExt cx="36" cy="181"/>
            </a:xfrm>
          </p:grpSpPr>
          <p:sp>
            <p:nvSpPr>
              <p:cNvPr id="343" name="Rectangle 94"/>
              <p:cNvSpPr>
                <a:spLocks noChangeArrowheads="1"/>
              </p:cNvSpPr>
              <p:nvPr/>
            </p:nvSpPr>
            <p:spPr bwMode="auto">
              <a:xfrm>
                <a:off x="3288" y="1342"/>
                <a:ext cx="24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44" name="Rectangle 95"/>
              <p:cNvSpPr>
                <a:spLocks noChangeArrowheads="1"/>
              </p:cNvSpPr>
              <p:nvPr/>
            </p:nvSpPr>
            <p:spPr bwMode="auto">
              <a:xfrm>
                <a:off x="3288" y="1228"/>
                <a:ext cx="24" cy="11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45" name="Rectangle 96"/>
              <p:cNvSpPr>
                <a:spLocks noChangeArrowheads="1"/>
              </p:cNvSpPr>
              <p:nvPr/>
            </p:nvSpPr>
            <p:spPr bwMode="auto">
              <a:xfrm>
                <a:off x="3288" y="1228"/>
                <a:ext cx="24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46" name="Rectangle 97"/>
              <p:cNvSpPr>
                <a:spLocks noChangeArrowheads="1"/>
              </p:cNvSpPr>
              <p:nvPr/>
            </p:nvSpPr>
            <p:spPr bwMode="auto">
              <a:xfrm>
                <a:off x="3288" y="1198"/>
                <a:ext cx="24" cy="30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47" name="Rectangle 98"/>
              <p:cNvSpPr>
                <a:spLocks noChangeArrowheads="1"/>
              </p:cNvSpPr>
              <p:nvPr/>
            </p:nvSpPr>
            <p:spPr bwMode="auto">
              <a:xfrm>
                <a:off x="3288" y="1192"/>
                <a:ext cx="24" cy="6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48" name="Rectangle 99"/>
              <p:cNvSpPr>
                <a:spLocks noChangeArrowheads="1"/>
              </p:cNvSpPr>
              <p:nvPr/>
            </p:nvSpPr>
            <p:spPr bwMode="auto">
              <a:xfrm>
                <a:off x="3288" y="1180"/>
                <a:ext cx="24" cy="12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49" name="Rectangle 100"/>
              <p:cNvSpPr>
                <a:spLocks noChangeArrowheads="1"/>
              </p:cNvSpPr>
              <p:nvPr/>
            </p:nvSpPr>
            <p:spPr bwMode="auto">
              <a:xfrm>
                <a:off x="3288" y="1180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50" name="Rectangle 101"/>
              <p:cNvSpPr>
                <a:spLocks noChangeArrowheads="1"/>
              </p:cNvSpPr>
              <p:nvPr/>
            </p:nvSpPr>
            <p:spPr bwMode="auto">
              <a:xfrm>
                <a:off x="3288" y="1168"/>
                <a:ext cx="24" cy="12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51" name="Freeform 102"/>
              <p:cNvSpPr>
                <a:spLocks/>
              </p:cNvSpPr>
              <p:nvPr/>
            </p:nvSpPr>
            <p:spPr bwMode="auto">
              <a:xfrm>
                <a:off x="3312" y="1330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52" name="Freeform 103"/>
              <p:cNvSpPr>
                <a:spLocks/>
              </p:cNvSpPr>
              <p:nvPr/>
            </p:nvSpPr>
            <p:spPr bwMode="auto">
              <a:xfrm>
                <a:off x="3312" y="1216"/>
                <a:ext cx="12" cy="126"/>
              </a:xfrm>
              <a:custGeom>
                <a:avLst/>
                <a:gdLst>
                  <a:gd name="T0" fmla="*/ 0 w 2"/>
                  <a:gd name="T1" fmla="*/ 4536 h 21"/>
                  <a:gd name="T2" fmla="*/ 432 w 2"/>
                  <a:gd name="T3" fmla="*/ 4104 h 21"/>
                  <a:gd name="T4" fmla="*/ 432 w 2"/>
                  <a:gd name="T5" fmla="*/ 0 h 21"/>
                  <a:gd name="T6" fmla="*/ 0 w 2"/>
                  <a:gd name="T7" fmla="*/ 432 h 21"/>
                  <a:gd name="T8" fmla="*/ 0 w 2"/>
                  <a:gd name="T9" fmla="*/ 4536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1">
                    <a:moveTo>
                      <a:pt x="0" y="21"/>
                    </a:moveTo>
                    <a:lnTo>
                      <a:pt x="2" y="19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53" name="Freeform 104"/>
              <p:cNvSpPr>
                <a:spLocks/>
              </p:cNvSpPr>
              <p:nvPr/>
            </p:nvSpPr>
            <p:spPr bwMode="auto">
              <a:xfrm>
                <a:off x="3312" y="1216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54" name="Freeform 105"/>
              <p:cNvSpPr>
                <a:spLocks/>
              </p:cNvSpPr>
              <p:nvPr/>
            </p:nvSpPr>
            <p:spPr bwMode="auto">
              <a:xfrm>
                <a:off x="3312" y="1192"/>
                <a:ext cx="12" cy="36"/>
              </a:xfrm>
              <a:custGeom>
                <a:avLst/>
                <a:gdLst>
                  <a:gd name="T0" fmla="*/ 0 w 2"/>
                  <a:gd name="T1" fmla="*/ 1296 h 6"/>
                  <a:gd name="T2" fmla="*/ 432 w 2"/>
                  <a:gd name="T3" fmla="*/ 864 h 6"/>
                  <a:gd name="T4" fmla="*/ 432 w 2"/>
                  <a:gd name="T5" fmla="*/ 0 h 6"/>
                  <a:gd name="T6" fmla="*/ 0 w 2"/>
                  <a:gd name="T7" fmla="*/ 216 h 6"/>
                  <a:gd name="T8" fmla="*/ 0 w 2"/>
                  <a:gd name="T9" fmla="*/ 129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55" name="Freeform 106"/>
              <p:cNvSpPr>
                <a:spLocks/>
              </p:cNvSpPr>
              <p:nvPr/>
            </p:nvSpPr>
            <p:spPr bwMode="auto">
              <a:xfrm>
                <a:off x="3312" y="1180"/>
                <a:ext cx="12" cy="18"/>
              </a:xfrm>
              <a:custGeom>
                <a:avLst/>
                <a:gdLst>
                  <a:gd name="T0" fmla="*/ 0 w 2"/>
                  <a:gd name="T1" fmla="*/ 648 h 3"/>
                  <a:gd name="T2" fmla="*/ 432 w 2"/>
                  <a:gd name="T3" fmla="*/ 432 h 3"/>
                  <a:gd name="T4" fmla="*/ 432 w 2"/>
                  <a:gd name="T5" fmla="*/ 0 h 3"/>
                  <a:gd name="T6" fmla="*/ 0 w 2"/>
                  <a:gd name="T7" fmla="*/ 432 h 3"/>
                  <a:gd name="T8" fmla="*/ 0 w 2"/>
                  <a:gd name="T9" fmla="*/ 64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56" name="Freeform 107"/>
              <p:cNvSpPr>
                <a:spLocks/>
              </p:cNvSpPr>
              <p:nvPr/>
            </p:nvSpPr>
            <p:spPr bwMode="auto">
              <a:xfrm>
                <a:off x="3312" y="1168"/>
                <a:ext cx="12" cy="24"/>
              </a:xfrm>
              <a:custGeom>
                <a:avLst/>
                <a:gdLst>
                  <a:gd name="T0" fmla="*/ 0 w 2"/>
                  <a:gd name="T1" fmla="*/ 864 h 4"/>
                  <a:gd name="T2" fmla="*/ 432 w 2"/>
                  <a:gd name="T3" fmla="*/ 432 h 4"/>
                  <a:gd name="T4" fmla="*/ 432 w 2"/>
                  <a:gd name="T5" fmla="*/ 0 h 4"/>
                  <a:gd name="T6" fmla="*/ 0 w 2"/>
                  <a:gd name="T7" fmla="*/ 432 h 4"/>
                  <a:gd name="T8" fmla="*/ 0 w 2"/>
                  <a:gd name="T9" fmla="*/ 86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57" name="Freeform 108"/>
              <p:cNvSpPr>
                <a:spLocks/>
              </p:cNvSpPr>
              <p:nvPr/>
            </p:nvSpPr>
            <p:spPr bwMode="auto">
              <a:xfrm>
                <a:off x="3312" y="1168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58" name="Freeform 109"/>
              <p:cNvSpPr>
                <a:spLocks/>
              </p:cNvSpPr>
              <p:nvPr/>
            </p:nvSpPr>
            <p:spPr bwMode="auto">
              <a:xfrm>
                <a:off x="3312" y="1162"/>
                <a:ext cx="12" cy="18"/>
              </a:xfrm>
              <a:custGeom>
                <a:avLst/>
                <a:gdLst>
                  <a:gd name="T0" fmla="*/ 0 w 2"/>
                  <a:gd name="T1" fmla="*/ 648 h 3"/>
                  <a:gd name="T2" fmla="*/ 432 w 2"/>
                  <a:gd name="T3" fmla="*/ 216 h 3"/>
                  <a:gd name="T4" fmla="*/ 432 w 2"/>
                  <a:gd name="T5" fmla="*/ 0 h 3"/>
                  <a:gd name="T6" fmla="*/ 0 w 2"/>
                  <a:gd name="T7" fmla="*/ 216 h 3"/>
                  <a:gd name="T8" fmla="*/ 0 w 2"/>
                  <a:gd name="T9" fmla="*/ 64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59" name="Freeform 110"/>
              <p:cNvSpPr>
                <a:spLocks/>
              </p:cNvSpPr>
              <p:nvPr/>
            </p:nvSpPr>
            <p:spPr bwMode="auto">
              <a:xfrm>
                <a:off x="3288" y="1162"/>
                <a:ext cx="36" cy="6"/>
              </a:xfrm>
              <a:custGeom>
                <a:avLst/>
                <a:gdLst>
                  <a:gd name="T0" fmla="*/ 0 w 6"/>
                  <a:gd name="T1" fmla="*/ 216 h 1"/>
                  <a:gd name="T2" fmla="*/ 864 w 6"/>
                  <a:gd name="T3" fmla="*/ 216 h 1"/>
                  <a:gd name="T4" fmla="*/ 1296 w 6"/>
                  <a:gd name="T5" fmla="*/ 0 h 1"/>
                  <a:gd name="T6" fmla="*/ 216 w 6"/>
                  <a:gd name="T7" fmla="*/ 0 h 1"/>
                  <a:gd name="T8" fmla="*/ 0 w 6"/>
                  <a:gd name="T9" fmla="*/ 21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lnTo>
                      <a:pt x="4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31" name="Group 111"/>
            <p:cNvGrpSpPr>
              <a:grpSpLocks/>
            </p:cNvGrpSpPr>
            <p:nvPr/>
          </p:nvGrpSpPr>
          <p:grpSpPr bwMode="auto">
            <a:xfrm>
              <a:off x="4500563" y="2133600"/>
              <a:ext cx="57150" cy="285750"/>
              <a:chOff x="3118" y="1383"/>
              <a:chExt cx="36" cy="180"/>
            </a:xfrm>
          </p:grpSpPr>
          <p:sp>
            <p:nvSpPr>
              <p:cNvPr id="326" name="Rectangle 112"/>
              <p:cNvSpPr>
                <a:spLocks noChangeArrowheads="1"/>
              </p:cNvSpPr>
              <p:nvPr/>
            </p:nvSpPr>
            <p:spPr bwMode="auto">
              <a:xfrm>
                <a:off x="3118" y="1521"/>
                <a:ext cx="30" cy="42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27" name="Rectangle 113"/>
              <p:cNvSpPr>
                <a:spLocks noChangeArrowheads="1"/>
              </p:cNvSpPr>
              <p:nvPr/>
            </p:nvSpPr>
            <p:spPr bwMode="auto">
              <a:xfrm>
                <a:off x="3118" y="1521"/>
                <a:ext cx="30" cy="1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28" name="Rectangle 114"/>
              <p:cNvSpPr>
                <a:spLocks noChangeArrowheads="1"/>
              </p:cNvSpPr>
              <p:nvPr/>
            </p:nvSpPr>
            <p:spPr bwMode="auto">
              <a:xfrm>
                <a:off x="3118" y="1449"/>
                <a:ext cx="30" cy="72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29" name="Rectangle 115"/>
              <p:cNvSpPr>
                <a:spLocks noChangeArrowheads="1"/>
              </p:cNvSpPr>
              <p:nvPr/>
            </p:nvSpPr>
            <p:spPr bwMode="auto">
              <a:xfrm>
                <a:off x="3118" y="1425"/>
                <a:ext cx="30" cy="24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30" name="Rectangle 116"/>
              <p:cNvSpPr>
                <a:spLocks noChangeArrowheads="1"/>
              </p:cNvSpPr>
              <p:nvPr/>
            </p:nvSpPr>
            <p:spPr bwMode="auto">
              <a:xfrm>
                <a:off x="3118" y="1413"/>
                <a:ext cx="30" cy="12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31" name="Rectangle 117"/>
              <p:cNvSpPr>
                <a:spLocks noChangeArrowheads="1"/>
              </p:cNvSpPr>
              <p:nvPr/>
            </p:nvSpPr>
            <p:spPr bwMode="auto">
              <a:xfrm>
                <a:off x="3118" y="1401"/>
                <a:ext cx="30" cy="12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32" name="Rectangle 118"/>
              <p:cNvSpPr>
                <a:spLocks noChangeArrowheads="1"/>
              </p:cNvSpPr>
              <p:nvPr/>
            </p:nvSpPr>
            <p:spPr bwMode="auto">
              <a:xfrm>
                <a:off x="3118" y="1401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33" name="Rectangle 119"/>
              <p:cNvSpPr>
                <a:spLocks noChangeArrowheads="1"/>
              </p:cNvSpPr>
              <p:nvPr/>
            </p:nvSpPr>
            <p:spPr bwMode="auto">
              <a:xfrm>
                <a:off x="3118" y="1395"/>
                <a:ext cx="30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34" name="Freeform 120"/>
              <p:cNvSpPr>
                <a:spLocks/>
              </p:cNvSpPr>
              <p:nvPr/>
            </p:nvSpPr>
            <p:spPr bwMode="auto">
              <a:xfrm>
                <a:off x="3148" y="1515"/>
                <a:ext cx="6" cy="48"/>
              </a:xfrm>
              <a:custGeom>
                <a:avLst/>
                <a:gdLst>
                  <a:gd name="T0" fmla="*/ 0 w 1"/>
                  <a:gd name="T1" fmla="*/ 1728 h 8"/>
                  <a:gd name="T2" fmla="*/ 216 w 1"/>
                  <a:gd name="T3" fmla="*/ 1512 h 8"/>
                  <a:gd name="T4" fmla="*/ 216 w 1"/>
                  <a:gd name="T5" fmla="*/ 0 h 8"/>
                  <a:gd name="T6" fmla="*/ 0 w 1"/>
                  <a:gd name="T7" fmla="*/ 216 h 8"/>
                  <a:gd name="T8" fmla="*/ 0 w 1"/>
                  <a:gd name="T9" fmla="*/ 172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0" y="8"/>
                    </a:moveTo>
                    <a:lnTo>
                      <a:pt x="1" y="7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35" name="Freeform 121"/>
              <p:cNvSpPr>
                <a:spLocks/>
              </p:cNvSpPr>
              <p:nvPr/>
            </p:nvSpPr>
            <p:spPr bwMode="auto">
              <a:xfrm>
                <a:off x="3148" y="1515"/>
                <a:ext cx="6" cy="6"/>
              </a:xfrm>
              <a:custGeom>
                <a:avLst/>
                <a:gdLst>
                  <a:gd name="T0" fmla="*/ 0 w 1"/>
                  <a:gd name="T1" fmla="*/ 216 h 1"/>
                  <a:gd name="T2" fmla="*/ 216 w 1"/>
                  <a:gd name="T3" fmla="*/ 0 h 1"/>
                  <a:gd name="T4" fmla="*/ 216 w 1"/>
                  <a:gd name="T5" fmla="*/ 0 h 1"/>
                  <a:gd name="T6" fmla="*/ 0 w 1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36" name="Freeform 122"/>
              <p:cNvSpPr>
                <a:spLocks/>
              </p:cNvSpPr>
              <p:nvPr/>
            </p:nvSpPr>
            <p:spPr bwMode="auto">
              <a:xfrm>
                <a:off x="3148" y="1443"/>
                <a:ext cx="6" cy="78"/>
              </a:xfrm>
              <a:custGeom>
                <a:avLst/>
                <a:gdLst>
                  <a:gd name="T0" fmla="*/ 0 w 1"/>
                  <a:gd name="T1" fmla="*/ 2808 h 13"/>
                  <a:gd name="T2" fmla="*/ 216 w 1"/>
                  <a:gd name="T3" fmla="*/ 2592 h 13"/>
                  <a:gd name="T4" fmla="*/ 216 w 1"/>
                  <a:gd name="T5" fmla="*/ 0 h 13"/>
                  <a:gd name="T6" fmla="*/ 0 w 1"/>
                  <a:gd name="T7" fmla="*/ 216 h 13"/>
                  <a:gd name="T8" fmla="*/ 0 w 1"/>
                  <a:gd name="T9" fmla="*/ 280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13"/>
                    </a:moveTo>
                    <a:lnTo>
                      <a:pt x="1" y="1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37" name="Freeform 123"/>
              <p:cNvSpPr>
                <a:spLocks/>
              </p:cNvSpPr>
              <p:nvPr/>
            </p:nvSpPr>
            <p:spPr bwMode="auto">
              <a:xfrm>
                <a:off x="3148" y="1419"/>
                <a:ext cx="6" cy="30"/>
              </a:xfrm>
              <a:custGeom>
                <a:avLst/>
                <a:gdLst>
                  <a:gd name="T0" fmla="*/ 0 w 1"/>
                  <a:gd name="T1" fmla="*/ 1080 h 5"/>
                  <a:gd name="T2" fmla="*/ 216 w 1"/>
                  <a:gd name="T3" fmla="*/ 864 h 5"/>
                  <a:gd name="T4" fmla="*/ 216 w 1"/>
                  <a:gd name="T5" fmla="*/ 0 h 5"/>
                  <a:gd name="T6" fmla="*/ 0 w 1"/>
                  <a:gd name="T7" fmla="*/ 216 h 5"/>
                  <a:gd name="T8" fmla="*/ 0 w 1"/>
                  <a:gd name="T9" fmla="*/ 10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4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38" name="Freeform 124"/>
              <p:cNvSpPr>
                <a:spLocks/>
              </p:cNvSpPr>
              <p:nvPr/>
            </p:nvSpPr>
            <p:spPr bwMode="auto">
              <a:xfrm>
                <a:off x="3148" y="1407"/>
                <a:ext cx="6" cy="18"/>
              </a:xfrm>
              <a:custGeom>
                <a:avLst/>
                <a:gdLst>
                  <a:gd name="T0" fmla="*/ 0 w 1"/>
                  <a:gd name="T1" fmla="*/ 648 h 3"/>
                  <a:gd name="T2" fmla="*/ 216 w 1"/>
                  <a:gd name="T3" fmla="*/ 432 h 3"/>
                  <a:gd name="T4" fmla="*/ 216 w 1"/>
                  <a:gd name="T5" fmla="*/ 0 h 3"/>
                  <a:gd name="T6" fmla="*/ 0 w 1"/>
                  <a:gd name="T7" fmla="*/ 216 h 3"/>
                  <a:gd name="T8" fmla="*/ 0 w 1"/>
                  <a:gd name="T9" fmla="*/ 64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39" name="Freeform 125"/>
              <p:cNvSpPr>
                <a:spLocks/>
              </p:cNvSpPr>
              <p:nvPr/>
            </p:nvSpPr>
            <p:spPr bwMode="auto">
              <a:xfrm>
                <a:off x="3148" y="1395"/>
                <a:ext cx="6" cy="18"/>
              </a:xfrm>
              <a:custGeom>
                <a:avLst/>
                <a:gdLst>
                  <a:gd name="T0" fmla="*/ 0 w 1"/>
                  <a:gd name="T1" fmla="*/ 648 h 3"/>
                  <a:gd name="T2" fmla="*/ 216 w 1"/>
                  <a:gd name="T3" fmla="*/ 432 h 3"/>
                  <a:gd name="T4" fmla="*/ 216 w 1"/>
                  <a:gd name="T5" fmla="*/ 0 h 3"/>
                  <a:gd name="T6" fmla="*/ 0 w 1"/>
                  <a:gd name="T7" fmla="*/ 216 h 3"/>
                  <a:gd name="T8" fmla="*/ 0 w 1"/>
                  <a:gd name="T9" fmla="*/ 64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40" name="Freeform 126"/>
              <p:cNvSpPr>
                <a:spLocks/>
              </p:cNvSpPr>
              <p:nvPr/>
            </p:nvSpPr>
            <p:spPr bwMode="auto">
              <a:xfrm>
                <a:off x="3148" y="1395"/>
                <a:ext cx="6" cy="6"/>
              </a:xfrm>
              <a:custGeom>
                <a:avLst/>
                <a:gdLst>
                  <a:gd name="T0" fmla="*/ 0 w 1"/>
                  <a:gd name="T1" fmla="*/ 216 h 1"/>
                  <a:gd name="T2" fmla="*/ 216 w 1"/>
                  <a:gd name="T3" fmla="*/ 0 h 1"/>
                  <a:gd name="T4" fmla="*/ 216 w 1"/>
                  <a:gd name="T5" fmla="*/ 0 h 1"/>
                  <a:gd name="T6" fmla="*/ 0 w 1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41" name="Freeform 127"/>
              <p:cNvSpPr>
                <a:spLocks/>
              </p:cNvSpPr>
              <p:nvPr/>
            </p:nvSpPr>
            <p:spPr bwMode="auto">
              <a:xfrm>
                <a:off x="3148" y="1383"/>
                <a:ext cx="6" cy="18"/>
              </a:xfrm>
              <a:custGeom>
                <a:avLst/>
                <a:gdLst>
                  <a:gd name="T0" fmla="*/ 0 w 1"/>
                  <a:gd name="T1" fmla="*/ 648 h 3"/>
                  <a:gd name="T2" fmla="*/ 216 w 1"/>
                  <a:gd name="T3" fmla="*/ 432 h 3"/>
                  <a:gd name="T4" fmla="*/ 216 w 1"/>
                  <a:gd name="T5" fmla="*/ 0 h 3"/>
                  <a:gd name="T6" fmla="*/ 0 w 1"/>
                  <a:gd name="T7" fmla="*/ 432 h 3"/>
                  <a:gd name="T8" fmla="*/ 0 w 1"/>
                  <a:gd name="T9" fmla="*/ 64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42" name="Freeform 128"/>
              <p:cNvSpPr>
                <a:spLocks/>
              </p:cNvSpPr>
              <p:nvPr/>
            </p:nvSpPr>
            <p:spPr bwMode="auto">
              <a:xfrm>
                <a:off x="3118" y="1383"/>
                <a:ext cx="36" cy="12"/>
              </a:xfrm>
              <a:custGeom>
                <a:avLst/>
                <a:gdLst>
                  <a:gd name="T0" fmla="*/ 0 w 6"/>
                  <a:gd name="T1" fmla="*/ 432 h 2"/>
                  <a:gd name="T2" fmla="*/ 1080 w 6"/>
                  <a:gd name="T3" fmla="*/ 432 h 2"/>
                  <a:gd name="T4" fmla="*/ 1296 w 6"/>
                  <a:gd name="T5" fmla="*/ 0 h 2"/>
                  <a:gd name="T6" fmla="*/ 432 w 6"/>
                  <a:gd name="T7" fmla="*/ 0 h 2"/>
                  <a:gd name="T8" fmla="*/ 0 w 6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32" name="Group 129"/>
            <p:cNvGrpSpPr>
              <a:grpSpLocks/>
            </p:cNvGrpSpPr>
            <p:nvPr/>
          </p:nvGrpSpPr>
          <p:grpSpPr bwMode="auto">
            <a:xfrm>
              <a:off x="5219700" y="2133600"/>
              <a:ext cx="57150" cy="325438"/>
              <a:chOff x="3700" y="1449"/>
              <a:chExt cx="36" cy="205"/>
            </a:xfrm>
          </p:grpSpPr>
          <p:sp>
            <p:nvSpPr>
              <p:cNvPr id="309" name="Rectangle 130"/>
              <p:cNvSpPr>
                <a:spLocks noChangeArrowheads="1"/>
              </p:cNvSpPr>
              <p:nvPr/>
            </p:nvSpPr>
            <p:spPr bwMode="auto">
              <a:xfrm>
                <a:off x="3700" y="1653"/>
                <a:ext cx="24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10" name="Rectangle 131"/>
              <p:cNvSpPr>
                <a:spLocks noChangeArrowheads="1"/>
              </p:cNvSpPr>
              <p:nvPr/>
            </p:nvSpPr>
            <p:spPr bwMode="auto">
              <a:xfrm>
                <a:off x="3700" y="1599"/>
                <a:ext cx="24" cy="5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11" name="Rectangle 132"/>
              <p:cNvSpPr>
                <a:spLocks noChangeArrowheads="1"/>
              </p:cNvSpPr>
              <p:nvPr/>
            </p:nvSpPr>
            <p:spPr bwMode="auto">
              <a:xfrm>
                <a:off x="3700" y="1539"/>
                <a:ext cx="24" cy="60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12" name="Rectangle 133"/>
              <p:cNvSpPr>
                <a:spLocks noChangeArrowheads="1"/>
              </p:cNvSpPr>
              <p:nvPr/>
            </p:nvSpPr>
            <p:spPr bwMode="auto">
              <a:xfrm>
                <a:off x="3700" y="1485"/>
                <a:ext cx="24" cy="54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13" name="Rectangle 134"/>
              <p:cNvSpPr>
                <a:spLocks noChangeArrowheads="1"/>
              </p:cNvSpPr>
              <p:nvPr/>
            </p:nvSpPr>
            <p:spPr bwMode="auto">
              <a:xfrm>
                <a:off x="3700" y="1485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14" name="Rectangle 135"/>
              <p:cNvSpPr>
                <a:spLocks noChangeArrowheads="1"/>
              </p:cNvSpPr>
              <p:nvPr/>
            </p:nvSpPr>
            <p:spPr bwMode="auto">
              <a:xfrm>
                <a:off x="3700" y="1461"/>
                <a:ext cx="24" cy="24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15" name="Rectangle 136"/>
              <p:cNvSpPr>
                <a:spLocks noChangeArrowheads="1"/>
              </p:cNvSpPr>
              <p:nvPr/>
            </p:nvSpPr>
            <p:spPr bwMode="auto">
              <a:xfrm>
                <a:off x="3700" y="1461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16" name="Rectangle 137"/>
              <p:cNvSpPr>
                <a:spLocks noChangeArrowheads="1"/>
              </p:cNvSpPr>
              <p:nvPr/>
            </p:nvSpPr>
            <p:spPr bwMode="auto">
              <a:xfrm>
                <a:off x="3700" y="1455"/>
                <a:ext cx="24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17" name="Freeform 138"/>
              <p:cNvSpPr>
                <a:spLocks/>
              </p:cNvSpPr>
              <p:nvPr/>
            </p:nvSpPr>
            <p:spPr bwMode="auto">
              <a:xfrm>
                <a:off x="3724" y="1647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18" name="Freeform 139"/>
              <p:cNvSpPr>
                <a:spLocks/>
              </p:cNvSpPr>
              <p:nvPr/>
            </p:nvSpPr>
            <p:spPr bwMode="auto">
              <a:xfrm>
                <a:off x="3724" y="1587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2160 h 11"/>
                  <a:gd name="T4" fmla="*/ 432 w 2"/>
                  <a:gd name="T5" fmla="*/ 0 h 11"/>
                  <a:gd name="T6" fmla="*/ 0 w 2"/>
                  <a:gd name="T7" fmla="*/ 432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19" name="Freeform 140"/>
              <p:cNvSpPr>
                <a:spLocks/>
              </p:cNvSpPr>
              <p:nvPr/>
            </p:nvSpPr>
            <p:spPr bwMode="auto">
              <a:xfrm>
                <a:off x="3724" y="1533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1944 h 11"/>
                  <a:gd name="T4" fmla="*/ 432 w 2"/>
                  <a:gd name="T5" fmla="*/ 0 h 11"/>
                  <a:gd name="T6" fmla="*/ 0 w 2"/>
                  <a:gd name="T7" fmla="*/ 216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20" name="Freeform 141"/>
              <p:cNvSpPr>
                <a:spLocks/>
              </p:cNvSpPr>
              <p:nvPr/>
            </p:nvSpPr>
            <p:spPr bwMode="auto">
              <a:xfrm>
                <a:off x="3724" y="1473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2160 h 11"/>
                  <a:gd name="T4" fmla="*/ 432 w 2"/>
                  <a:gd name="T5" fmla="*/ 0 h 11"/>
                  <a:gd name="T6" fmla="*/ 0 w 2"/>
                  <a:gd name="T7" fmla="*/ 432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21" name="Freeform 142"/>
              <p:cNvSpPr>
                <a:spLocks/>
              </p:cNvSpPr>
              <p:nvPr/>
            </p:nvSpPr>
            <p:spPr bwMode="auto">
              <a:xfrm>
                <a:off x="3724" y="147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22" name="Freeform 143"/>
              <p:cNvSpPr>
                <a:spLocks/>
              </p:cNvSpPr>
              <p:nvPr/>
            </p:nvSpPr>
            <p:spPr bwMode="auto">
              <a:xfrm>
                <a:off x="3724" y="1449"/>
                <a:ext cx="12" cy="36"/>
              </a:xfrm>
              <a:custGeom>
                <a:avLst/>
                <a:gdLst>
                  <a:gd name="T0" fmla="*/ 0 w 2"/>
                  <a:gd name="T1" fmla="*/ 1296 h 6"/>
                  <a:gd name="T2" fmla="*/ 432 w 2"/>
                  <a:gd name="T3" fmla="*/ 864 h 6"/>
                  <a:gd name="T4" fmla="*/ 432 w 2"/>
                  <a:gd name="T5" fmla="*/ 0 h 6"/>
                  <a:gd name="T6" fmla="*/ 0 w 2"/>
                  <a:gd name="T7" fmla="*/ 432 h 6"/>
                  <a:gd name="T8" fmla="*/ 0 w 2"/>
                  <a:gd name="T9" fmla="*/ 129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23" name="Freeform 144"/>
              <p:cNvSpPr>
                <a:spLocks/>
              </p:cNvSpPr>
              <p:nvPr/>
            </p:nvSpPr>
            <p:spPr bwMode="auto">
              <a:xfrm>
                <a:off x="3724" y="1449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24" name="Freeform 145"/>
              <p:cNvSpPr>
                <a:spLocks/>
              </p:cNvSpPr>
              <p:nvPr/>
            </p:nvSpPr>
            <p:spPr bwMode="auto">
              <a:xfrm>
                <a:off x="3724" y="1449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216 h 2"/>
                  <a:gd name="T8" fmla="*/ 0 w 2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25" name="Freeform 146"/>
              <p:cNvSpPr>
                <a:spLocks/>
              </p:cNvSpPr>
              <p:nvPr/>
            </p:nvSpPr>
            <p:spPr bwMode="auto">
              <a:xfrm>
                <a:off x="3700" y="1449"/>
                <a:ext cx="36" cy="6"/>
              </a:xfrm>
              <a:custGeom>
                <a:avLst/>
                <a:gdLst>
                  <a:gd name="T0" fmla="*/ 0 w 6"/>
                  <a:gd name="T1" fmla="*/ 216 h 1"/>
                  <a:gd name="T2" fmla="*/ 864 w 6"/>
                  <a:gd name="T3" fmla="*/ 216 h 1"/>
                  <a:gd name="T4" fmla="*/ 1296 w 6"/>
                  <a:gd name="T5" fmla="*/ 0 h 1"/>
                  <a:gd name="T6" fmla="*/ 216 w 6"/>
                  <a:gd name="T7" fmla="*/ 0 h 1"/>
                  <a:gd name="T8" fmla="*/ 0 w 6"/>
                  <a:gd name="T9" fmla="*/ 21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lnTo>
                      <a:pt x="4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33" name="Group 147"/>
            <p:cNvGrpSpPr>
              <a:grpSpLocks/>
            </p:cNvGrpSpPr>
            <p:nvPr/>
          </p:nvGrpSpPr>
          <p:grpSpPr bwMode="auto">
            <a:xfrm>
              <a:off x="5219700" y="2565400"/>
              <a:ext cx="66675" cy="334963"/>
              <a:chOff x="3682" y="1737"/>
              <a:chExt cx="42" cy="211"/>
            </a:xfrm>
          </p:grpSpPr>
          <p:sp>
            <p:nvSpPr>
              <p:cNvPr id="292" name="Rectangle 148"/>
              <p:cNvSpPr>
                <a:spLocks noChangeArrowheads="1"/>
              </p:cNvSpPr>
              <p:nvPr/>
            </p:nvSpPr>
            <p:spPr bwMode="auto">
              <a:xfrm>
                <a:off x="3682" y="1947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93" name="Rectangle 149"/>
              <p:cNvSpPr>
                <a:spLocks noChangeArrowheads="1"/>
              </p:cNvSpPr>
              <p:nvPr/>
            </p:nvSpPr>
            <p:spPr bwMode="auto">
              <a:xfrm>
                <a:off x="3682" y="1893"/>
                <a:ext cx="30" cy="5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94" name="Rectangle 150"/>
              <p:cNvSpPr>
                <a:spLocks noChangeArrowheads="1"/>
              </p:cNvSpPr>
              <p:nvPr/>
            </p:nvSpPr>
            <p:spPr bwMode="auto">
              <a:xfrm>
                <a:off x="3682" y="1833"/>
                <a:ext cx="30" cy="60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95" name="Rectangle 151"/>
              <p:cNvSpPr>
                <a:spLocks noChangeArrowheads="1"/>
              </p:cNvSpPr>
              <p:nvPr/>
            </p:nvSpPr>
            <p:spPr bwMode="auto">
              <a:xfrm>
                <a:off x="3682" y="1833"/>
                <a:ext cx="30" cy="1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96" name="Rectangle 152"/>
              <p:cNvSpPr>
                <a:spLocks noChangeArrowheads="1"/>
              </p:cNvSpPr>
              <p:nvPr/>
            </p:nvSpPr>
            <p:spPr bwMode="auto">
              <a:xfrm>
                <a:off x="3682" y="1833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97" name="Rectangle 153"/>
              <p:cNvSpPr>
                <a:spLocks noChangeArrowheads="1"/>
              </p:cNvSpPr>
              <p:nvPr/>
            </p:nvSpPr>
            <p:spPr bwMode="auto">
              <a:xfrm>
                <a:off x="3682" y="1749"/>
                <a:ext cx="30" cy="84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98" name="Rectangle 154"/>
              <p:cNvSpPr>
                <a:spLocks noChangeArrowheads="1"/>
              </p:cNvSpPr>
              <p:nvPr/>
            </p:nvSpPr>
            <p:spPr bwMode="auto">
              <a:xfrm>
                <a:off x="3682" y="174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99" name="Rectangle 155"/>
              <p:cNvSpPr>
                <a:spLocks noChangeArrowheads="1"/>
              </p:cNvSpPr>
              <p:nvPr/>
            </p:nvSpPr>
            <p:spPr bwMode="auto">
              <a:xfrm>
                <a:off x="3682" y="1749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00" name="Freeform 156"/>
              <p:cNvSpPr>
                <a:spLocks/>
              </p:cNvSpPr>
              <p:nvPr/>
            </p:nvSpPr>
            <p:spPr bwMode="auto">
              <a:xfrm>
                <a:off x="3712" y="1935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01" name="Freeform 157"/>
              <p:cNvSpPr>
                <a:spLocks/>
              </p:cNvSpPr>
              <p:nvPr/>
            </p:nvSpPr>
            <p:spPr bwMode="auto">
              <a:xfrm>
                <a:off x="3712" y="1881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1944 h 11"/>
                  <a:gd name="T4" fmla="*/ 432 w 2"/>
                  <a:gd name="T5" fmla="*/ 0 h 11"/>
                  <a:gd name="T6" fmla="*/ 0 w 2"/>
                  <a:gd name="T7" fmla="*/ 432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02" name="Freeform 158"/>
              <p:cNvSpPr>
                <a:spLocks/>
              </p:cNvSpPr>
              <p:nvPr/>
            </p:nvSpPr>
            <p:spPr bwMode="auto">
              <a:xfrm>
                <a:off x="3712" y="1821"/>
                <a:ext cx="12" cy="72"/>
              </a:xfrm>
              <a:custGeom>
                <a:avLst/>
                <a:gdLst>
                  <a:gd name="T0" fmla="*/ 0 w 2"/>
                  <a:gd name="T1" fmla="*/ 2592 h 12"/>
                  <a:gd name="T2" fmla="*/ 432 w 2"/>
                  <a:gd name="T3" fmla="*/ 2160 h 12"/>
                  <a:gd name="T4" fmla="*/ 432 w 2"/>
                  <a:gd name="T5" fmla="*/ 0 h 12"/>
                  <a:gd name="T6" fmla="*/ 0 w 2"/>
                  <a:gd name="T7" fmla="*/ 432 h 12"/>
                  <a:gd name="T8" fmla="*/ 0 w 2"/>
                  <a:gd name="T9" fmla="*/ 259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03" name="Freeform 159"/>
              <p:cNvSpPr>
                <a:spLocks/>
              </p:cNvSpPr>
              <p:nvPr/>
            </p:nvSpPr>
            <p:spPr bwMode="auto">
              <a:xfrm>
                <a:off x="3712" y="1821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04" name="Freeform 160"/>
              <p:cNvSpPr>
                <a:spLocks/>
              </p:cNvSpPr>
              <p:nvPr/>
            </p:nvSpPr>
            <p:spPr bwMode="auto">
              <a:xfrm>
                <a:off x="3712" y="1821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05" name="Freeform 161"/>
              <p:cNvSpPr>
                <a:spLocks/>
              </p:cNvSpPr>
              <p:nvPr/>
            </p:nvSpPr>
            <p:spPr bwMode="auto">
              <a:xfrm>
                <a:off x="3712" y="1743"/>
                <a:ext cx="12" cy="90"/>
              </a:xfrm>
              <a:custGeom>
                <a:avLst/>
                <a:gdLst>
                  <a:gd name="T0" fmla="*/ 0 w 2"/>
                  <a:gd name="T1" fmla="*/ 3240 h 15"/>
                  <a:gd name="T2" fmla="*/ 432 w 2"/>
                  <a:gd name="T3" fmla="*/ 2808 h 15"/>
                  <a:gd name="T4" fmla="*/ 432 w 2"/>
                  <a:gd name="T5" fmla="*/ 0 h 15"/>
                  <a:gd name="T6" fmla="*/ 0 w 2"/>
                  <a:gd name="T7" fmla="*/ 216 h 15"/>
                  <a:gd name="T8" fmla="*/ 0 w 2"/>
                  <a:gd name="T9" fmla="*/ 324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2" y="13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06" name="Freeform 162"/>
              <p:cNvSpPr>
                <a:spLocks/>
              </p:cNvSpPr>
              <p:nvPr/>
            </p:nvSpPr>
            <p:spPr bwMode="auto">
              <a:xfrm>
                <a:off x="3712" y="1743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07" name="Freeform 163"/>
              <p:cNvSpPr>
                <a:spLocks/>
              </p:cNvSpPr>
              <p:nvPr/>
            </p:nvSpPr>
            <p:spPr bwMode="auto">
              <a:xfrm>
                <a:off x="3712" y="1737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216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08" name="Freeform 164"/>
              <p:cNvSpPr>
                <a:spLocks/>
              </p:cNvSpPr>
              <p:nvPr/>
            </p:nvSpPr>
            <p:spPr bwMode="auto">
              <a:xfrm>
                <a:off x="3682" y="1737"/>
                <a:ext cx="42" cy="12"/>
              </a:xfrm>
              <a:custGeom>
                <a:avLst/>
                <a:gdLst>
                  <a:gd name="T0" fmla="*/ 0 w 7"/>
                  <a:gd name="T1" fmla="*/ 432 h 2"/>
                  <a:gd name="T2" fmla="*/ 1080 w 7"/>
                  <a:gd name="T3" fmla="*/ 432 h 2"/>
                  <a:gd name="T4" fmla="*/ 1512 w 7"/>
                  <a:gd name="T5" fmla="*/ 0 h 2"/>
                  <a:gd name="T6" fmla="*/ 432 w 7"/>
                  <a:gd name="T7" fmla="*/ 0 h 2"/>
                  <a:gd name="T8" fmla="*/ 0 w 7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34" name="Group 165"/>
            <p:cNvGrpSpPr>
              <a:grpSpLocks/>
            </p:cNvGrpSpPr>
            <p:nvPr/>
          </p:nvGrpSpPr>
          <p:grpSpPr bwMode="auto">
            <a:xfrm>
              <a:off x="5148263" y="1700213"/>
              <a:ext cx="57150" cy="334962"/>
              <a:chOff x="3496" y="1011"/>
              <a:chExt cx="36" cy="211"/>
            </a:xfrm>
          </p:grpSpPr>
          <p:sp>
            <p:nvSpPr>
              <p:cNvPr id="275" name="Rectangle 166"/>
              <p:cNvSpPr>
                <a:spLocks noChangeArrowheads="1"/>
              </p:cNvSpPr>
              <p:nvPr/>
            </p:nvSpPr>
            <p:spPr bwMode="auto">
              <a:xfrm>
                <a:off x="3496" y="122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76" name="Rectangle 167"/>
              <p:cNvSpPr>
                <a:spLocks noChangeArrowheads="1"/>
              </p:cNvSpPr>
              <p:nvPr/>
            </p:nvSpPr>
            <p:spPr bwMode="auto">
              <a:xfrm>
                <a:off x="3496" y="1107"/>
                <a:ext cx="30" cy="11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77" name="Rectangle 168"/>
              <p:cNvSpPr>
                <a:spLocks noChangeArrowheads="1"/>
              </p:cNvSpPr>
              <p:nvPr/>
            </p:nvSpPr>
            <p:spPr bwMode="auto">
              <a:xfrm>
                <a:off x="3496" y="1107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78" name="Rectangle 169"/>
              <p:cNvSpPr>
                <a:spLocks noChangeArrowheads="1"/>
              </p:cNvSpPr>
              <p:nvPr/>
            </p:nvSpPr>
            <p:spPr bwMode="auto">
              <a:xfrm>
                <a:off x="3496" y="1035"/>
                <a:ext cx="30" cy="72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79" name="Rectangle 170"/>
              <p:cNvSpPr>
                <a:spLocks noChangeArrowheads="1"/>
              </p:cNvSpPr>
              <p:nvPr/>
            </p:nvSpPr>
            <p:spPr bwMode="auto">
              <a:xfrm>
                <a:off x="3496" y="1029"/>
                <a:ext cx="30" cy="6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80" name="Rectangle 171"/>
              <p:cNvSpPr>
                <a:spLocks noChangeArrowheads="1"/>
              </p:cNvSpPr>
              <p:nvPr/>
            </p:nvSpPr>
            <p:spPr bwMode="auto">
              <a:xfrm>
                <a:off x="3496" y="1029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81" name="Rectangle 172"/>
              <p:cNvSpPr>
                <a:spLocks noChangeArrowheads="1"/>
              </p:cNvSpPr>
              <p:nvPr/>
            </p:nvSpPr>
            <p:spPr bwMode="auto">
              <a:xfrm>
                <a:off x="3496" y="102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82" name="Rectangle 173"/>
              <p:cNvSpPr>
                <a:spLocks noChangeArrowheads="1"/>
              </p:cNvSpPr>
              <p:nvPr/>
            </p:nvSpPr>
            <p:spPr bwMode="auto">
              <a:xfrm>
                <a:off x="3496" y="1023"/>
                <a:ext cx="30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83" name="Freeform 174"/>
              <p:cNvSpPr>
                <a:spLocks/>
              </p:cNvSpPr>
              <p:nvPr/>
            </p:nvSpPr>
            <p:spPr bwMode="auto">
              <a:xfrm>
                <a:off x="3526" y="1209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84" name="Freeform 175"/>
              <p:cNvSpPr>
                <a:spLocks/>
              </p:cNvSpPr>
              <p:nvPr/>
            </p:nvSpPr>
            <p:spPr bwMode="auto">
              <a:xfrm>
                <a:off x="3526" y="1101"/>
                <a:ext cx="6" cy="120"/>
              </a:xfrm>
              <a:custGeom>
                <a:avLst/>
                <a:gdLst>
                  <a:gd name="T0" fmla="*/ 0 w 1"/>
                  <a:gd name="T1" fmla="*/ 4320 h 20"/>
                  <a:gd name="T2" fmla="*/ 216 w 1"/>
                  <a:gd name="T3" fmla="*/ 3888 h 20"/>
                  <a:gd name="T4" fmla="*/ 216 w 1"/>
                  <a:gd name="T5" fmla="*/ 0 h 20"/>
                  <a:gd name="T6" fmla="*/ 0 w 1"/>
                  <a:gd name="T7" fmla="*/ 216 h 20"/>
                  <a:gd name="T8" fmla="*/ 0 w 1"/>
                  <a:gd name="T9" fmla="*/ 43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20"/>
                    </a:moveTo>
                    <a:lnTo>
                      <a:pt x="1" y="18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85" name="Freeform 176"/>
              <p:cNvSpPr>
                <a:spLocks/>
              </p:cNvSpPr>
              <p:nvPr/>
            </p:nvSpPr>
            <p:spPr bwMode="auto">
              <a:xfrm>
                <a:off x="3526" y="1101"/>
                <a:ext cx="6" cy="6"/>
              </a:xfrm>
              <a:custGeom>
                <a:avLst/>
                <a:gdLst>
                  <a:gd name="T0" fmla="*/ 0 w 1"/>
                  <a:gd name="T1" fmla="*/ 216 h 1"/>
                  <a:gd name="T2" fmla="*/ 216 w 1"/>
                  <a:gd name="T3" fmla="*/ 0 h 1"/>
                  <a:gd name="T4" fmla="*/ 216 w 1"/>
                  <a:gd name="T5" fmla="*/ 0 h 1"/>
                  <a:gd name="T6" fmla="*/ 0 w 1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86" name="Freeform 177"/>
              <p:cNvSpPr>
                <a:spLocks/>
              </p:cNvSpPr>
              <p:nvPr/>
            </p:nvSpPr>
            <p:spPr bwMode="auto">
              <a:xfrm>
                <a:off x="3526" y="1029"/>
                <a:ext cx="6" cy="78"/>
              </a:xfrm>
              <a:custGeom>
                <a:avLst/>
                <a:gdLst>
                  <a:gd name="T0" fmla="*/ 0 w 1"/>
                  <a:gd name="T1" fmla="*/ 2808 h 13"/>
                  <a:gd name="T2" fmla="*/ 216 w 1"/>
                  <a:gd name="T3" fmla="*/ 2592 h 13"/>
                  <a:gd name="T4" fmla="*/ 216 w 1"/>
                  <a:gd name="T5" fmla="*/ 0 h 13"/>
                  <a:gd name="T6" fmla="*/ 0 w 1"/>
                  <a:gd name="T7" fmla="*/ 216 h 13"/>
                  <a:gd name="T8" fmla="*/ 0 w 1"/>
                  <a:gd name="T9" fmla="*/ 280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13"/>
                    </a:moveTo>
                    <a:lnTo>
                      <a:pt x="1" y="1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87" name="Freeform 178"/>
              <p:cNvSpPr>
                <a:spLocks/>
              </p:cNvSpPr>
              <p:nvPr/>
            </p:nvSpPr>
            <p:spPr bwMode="auto">
              <a:xfrm>
                <a:off x="3526" y="1023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216 h 2"/>
                  <a:gd name="T4" fmla="*/ 216 w 1"/>
                  <a:gd name="T5" fmla="*/ 0 h 2"/>
                  <a:gd name="T6" fmla="*/ 0 w 1"/>
                  <a:gd name="T7" fmla="*/ 216 h 2"/>
                  <a:gd name="T8" fmla="*/ 0 w 1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88" name="Freeform 179"/>
              <p:cNvSpPr>
                <a:spLocks/>
              </p:cNvSpPr>
              <p:nvPr/>
            </p:nvSpPr>
            <p:spPr bwMode="auto">
              <a:xfrm>
                <a:off x="3526" y="1017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216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89" name="Freeform 180"/>
              <p:cNvSpPr>
                <a:spLocks/>
              </p:cNvSpPr>
              <p:nvPr/>
            </p:nvSpPr>
            <p:spPr bwMode="auto">
              <a:xfrm>
                <a:off x="3526" y="1017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90" name="Freeform 181"/>
              <p:cNvSpPr>
                <a:spLocks/>
              </p:cNvSpPr>
              <p:nvPr/>
            </p:nvSpPr>
            <p:spPr bwMode="auto">
              <a:xfrm>
                <a:off x="3526" y="1011"/>
                <a:ext cx="6" cy="18"/>
              </a:xfrm>
              <a:custGeom>
                <a:avLst/>
                <a:gdLst>
                  <a:gd name="T0" fmla="*/ 0 w 1"/>
                  <a:gd name="T1" fmla="*/ 648 h 3"/>
                  <a:gd name="T2" fmla="*/ 216 w 1"/>
                  <a:gd name="T3" fmla="*/ 216 h 3"/>
                  <a:gd name="T4" fmla="*/ 216 w 1"/>
                  <a:gd name="T5" fmla="*/ 0 h 3"/>
                  <a:gd name="T6" fmla="*/ 0 w 1"/>
                  <a:gd name="T7" fmla="*/ 432 h 3"/>
                  <a:gd name="T8" fmla="*/ 0 w 1"/>
                  <a:gd name="T9" fmla="*/ 64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91" name="Freeform 182"/>
              <p:cNvSpPr>
                <a:spLocks/>
              </p:cNvSpPr>
              <p:nvPr/>
            </p:nvSpPr>
            <p:spPr bwMode="auto">
              <a:xfrm>
                <a:off x="3496" y="1011"/>
                <a:ext cx="36" cy="12"/>
              </a:xfrm>
              <a:custGeom>
                <a:avLst/>
                <a:gdLst>
                  <a:gd name="T0" fmla="*/ 0 w 6"/>
                  <a:gd name="T1" fmla="*/ 432 h 2"/>
                  <a:gd name="T2" fmla="*/ 1080 w 6"/>
                  <a:gd name="T3" fmla="*/ 432 h 2"/>
                  <a:gd name="T4" fmla="*/ 1296 w 6"/>
                  <a:gd name="T5" fmla="*/ 0 h 2"/>
                  <a:gd name="T6" fmla="*/ 432 w 6"/>
                  <a:gd name="T7" fmla="*/ 0 h 2"/>
                  <a:gd name="T8" fmla="*/ 0 w 6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35" name="Group 183"/>
            <p:cNvGrpSpPr>
              <a:grpSpLocks/>
            </p:cNvGrpSpPr>
            <p:nvPr/>
          </p:nvGrpSpPr>
          <p:grpSpPr bwMode="auto">
            <a:xfrm>
              <a:off x="5003800" y="1052513"/>
              <a:ext cx="76200" cy="382587"/>
              <a:chOff x="3496" y="663"/>
              <a:chExt cx="48" cy="241"/>
            </a:xfrm>
          </p:grpSpPr>
          <p:sp>
            <p:nvSpPr>
              <p:cNvPr id="258" name="Rectangle 184"/>
              <p:cNvSpPr>
                <a:spLocks noChangeArrowheads="1"/>
              </p:cNvSpPr>
              <p:nvPr/>
            </p:nvSpPr>
            <p:spPr bwMode="auto">
              <a:xfrm>
                <a:off x="3496" y="903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59" name="Rectangle 185"/>
              <p:cNvSpPr>
                <a:spLocks noChangeArrowheads="1"/>
              </p:cNvSpPr>
              <p:nvPr/>
            </p:nvSpPr>
            <p:spPr bwMode="auto">
              <a:xfrm>
                <a:off x="3496" y="831"/>
                <a:ext cx="30" cy="72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60" name="Rectangle 186"/>
              <p:cNvSpPr>
                <a:spLocks noChangeArrowheads="1"/>
              </p:cNvSpPr>
              <p:nvPr/>
            </p:nvSpPr>
            <p:spPr bwMode="auto">
              <a:xfrm>
                <a:off x="3496" y="747"/>
                <a:ext cx="30" cy="84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61" name="Rectangle 187"/>
              <p:cNvSpPr>
                <a:spLocks noChangeArrowheads="1"/>
              </p:cNvSpPr>
              <p:nvPr/>
            </p:nvSpPr>
            <p:spPr bwMode="auto">
              <a:xfrm>
                <a:off x="3496" y="675"/>
                <a:ext cx="30" cy="72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62" name="Rectangle 188"/>
              <p:cNvSpPr>
                <a:spLocks noChangeArrowheads="1"/>
              </p:cNvSpPr>
              <p:nvPr/>
            </p:nvSpPr>
            <p:spPr bwMode="auto">
              <a:xfrm>
                <a:off x="3496" y="67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63" name="Rectangle 189"/>
              <p:cNvSpPr>
                <a:spLocks noChangeArrowheads="1"/>
              </p:cNvSpPr>
              <p:nvPr/>
            </p:nvSpPr>
            <p:spPr bwMode="auto">
              <a:xfrm>
                <a:off x="3496" y="675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64" name="Rectangle 190"/>
              <p:cNvSpPr>
                <a:spLocks noChangeArrowheads="1"/>
              </p:cNvSpPr>
              <p:nvPr/>
            </p:nvSpPr>
            <p:spPr bwMode="auto">
              <a:xfrm>
                <a:off x="3496" y="67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65" name="Rectangle 191"/>
              <p:cNvSpPr>
                <a:spLocks noChangeArrowheads="1"/>
              </p:cNvSpPr>
              <p:nvPr/>
            </p:nvSpPr>
            <p:spPr bwMode="auto">
              <a:xfrm>
                <a:off x="3496" y="675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66" name="Freeform 192"/>
              <p:cNvSpPr>
                <a:spLocks/>
              </p:cNvSpPr>
              <p:nvPr/>
            </p:nvSpPr>
            <p:spPr bwMode="auto">
              <a:xfrm>
                <a:off x="3526" y="891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67" name="Freeform 193"/>
              <p:cNvSpPr>
                <a:spLocks/>
              </p:cNvSpPr>
              <p:nvPr/>
            </p:nvSpPr>
            <p:spPr bwMode="auto">
              <a:xfrm>
                <a:off x="3526" y="819"/>
                <a:ext cx="12" cy="84"/>
              </a:xfrm>
              <a:custGeom>
                <a:avLst/>
                <a:gdLst>
                  <a:gd name="T0" fmla="*/ 0 w 2"/>
                  <a:gd name="T1" fmla="*/ 3024 h 14"/>
                  <a:gd name="T2" fmla="*/ 432 w 2"/>
                  <a:gd name="T3" fmla="*/ 2592 h 14"/>
                  <a:gd name="T4" fmla="*/ 432 w 2"/>
                  <a:gd name="T5" fmla="*/ 0 h 14"/>
                  <a:gd name="T6" fmla="*/ 0 w 2"/>
                  <a:gd name="T7" fmla="*/ 432 h 14"/>
                  <a:gd name="T8" fmla="*/ 0 w 2"/>
                  <a:gd name="T9" fmla="*/ 302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4">
                    <a:moveTo>
                      <a:pt x="0" y="14"/>
                    </a:moveTo>
                    <a:lnTo>
                      <a:pt x="2" y="1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68" name="Freeform 194"/>
              <p:cNvSpPr>
                <a:spLocks/>
              </p:cNvSpPr>
              <p:nvPr/>
            </p:nvSpPr>
            <p:spPr bwMode="auto">
              <a:xfrm>
                <a:off x="3526" y="741"/>
                <a:ext cx="12" cy="90"/>
              </a:xfrm>
              <a:custGeom>
                <a:avLst/>
                <a:gdLst>
                  <a:gd name="T0" fmla="*/ 0 w 2"/>
                  <a:gd name="T1" fmla="*/ 3240 h 15"/>
                  <a:gd name="T2" fmla="*/ 432 w 2"/>
                  <a:gd name="T3" fmla="*/ 2808 h 15"/>
                  <a:gd name="T4" fmla="*/ 432 w 2"/>
                  <a:gd name="T5" fmla="*/ 0 h 15"/>
                  <a:gd name="T6" fmla="*/ 0 w 2"/>
                  <a:gd name="T7" fmla="*/ 216 h 15"/>
                  <a:gd name="T8" fmla="*/ 0 w 2"/>
                  <a:gd name="T9" fmla="*/ 324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2" y="13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69" name="Freeform 195"/>
              <p:cNvSpPr>
                <a:spLocks/>
              </p:cNvSpPr>
              <p:nvPr/>
            </p:nvSpPr>
            <p:spPr bwMode="auto">
              <a:xfrm>
                <a:off x="3526" y="663"/>
                <a:ext cx="12" cy="84"/>
              </a:xfrm>
              <a:custGeom>
                <a:avLst/>
                <a:gdLst>
                  <a:gd name="T0" fmla="*/ 0 w 2"/>
                  <a:gd name="T1" fmla="*/ 3024 h 14"/>
                  <a:gd name="T2" fmla="*/ 432 w 2"/>
                  <a:gd name="T3" fmla="*/ 2808 h 14"/>
                  <a:gd name="T4" fmla="*/ 432 w 2"/>
                  <a:gd name="T5" fmla="*/ 0 h 14"/>
                  <a:gd name="T6" fmla="*/ 0 w 2"/>
                  <a:gd name="T7" fmla="*/ 432 h 14"/>
                  <a:gd name="T8" fmla="*/ 0 w 2"/>
                  <a:gd name="T9" fmla="*/ 302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4">
                    <a:moveTo>
                      <a:pt x="0" y="14"/>
                    </a:moveTo>
                    <a:lnTo>
                      <a:pt x="2" y="1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70" name="Freeform 196"/>
              <p:cNvSpPr>
                <a:spLocks/>
              </p:cNvSpPr>
              <p:nvPr/>
            </p:nvSpPr>
            <p:spPr bwMode="auto">
              <a:xfrm>
                <a:off x="3526" y="66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71" name="Freeform 197"/>
              <p:cNvSpPr>
                <a:spLocks/>
              </p:cNvSpPr>
              <p:nvPr/>
            </p:nvSpPr>
            <p:spPr bwMode="auto">
              <a:xfrm>
                <a:off x="3532" y="669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72" name="Freeform 198"/>
              <p:cNvSpPr>
                <a:spLocks/>
              </p:cNvSpPr>
              <p:nvPr/>
            </p:nvSpPr>
            <p:spPr bwMode="auto">
              <a:xfrm>
                <a:off x="3532" y="669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73" name="Freeform 199"/>
              <p:cNvSpPr>
                <a:spLocks/>
              </p:cNvSpPr>
              <p:nvPr/>
            </p:nvSpPr>
            <p:spPr bwMode="auto">
              <a:xfrm>
                <a:off x="3532" y="669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74" name="Freeform 200"/>
              <p:cNvSpPr>
                <a:spLocks/>
              </p:cNvSpPr>
              <p:nvPr/>
            </p:nvSpPr>
            <p:spPr bwMode="auto">
              <a:xfrm>
                <a:off x="3502" y="669"/>
                <a:ext cx="42" cy="12"/>
              </a:xfrm>
              <a:custGeom>
                <a:avLst/>
                <a:gdLst>
                  <a:gd name="T0" fmla="*/ 0 w 7"/>
                  <a:gd name="T1" fmla="*/ 432 h 2"/>
                  <a:gd name="T2" fmla="*/ 1080 w 7"/>
                  <a:gd name="T3" fmla="*/ 432 h 2"/>
                  <a:gd name="T4" fmla="*/ 1512 w 7"/>
                  <a:gd name="T5" fmla="*/ 0 h 2"/>
                  <a:gd name="T6" fmla="*/ 432 w 7"/>
                  <a:gd name="T7" fmla="*/ 0 h 2"/>
                  <a:gd name="T8" fmla="*/ 0 w 7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36" name="Group 201"/>
            <p:cNvGrpSpPr>
              <a:grpSpLocks/>
            </p:cNvGrpSpPr>
            <p:nvPr/>
          </p:nvGrpSpPr>
          <p:grpSpPr bwMode="auto">
            <a:xfrm>
              <a:off x="6011863" y="2420938"/>
              <a:ext cx="66675" cy="382587"/>
              <a:chOff x="4174" y="1623"/>
              <a:chExt cx="42" cy="241"/>
            </a:xfrm>
          </p:grpSpPr>
          <p:sp>
            <p:nvSpPr>
              <p:cNvPr id="241" name="Rectangle 202"/>
              <p:cNvSpPr>
                <a:spLocks noChangeArrowheads="1"/>
              </p:cNvSpPr>
              <p:nvPr/>
            </p:nvSpPr>
            <p:spPr bwMode="auto">
              <a:xfrm>
                <a:off x="4174" y="1863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42" name="Rectangle 203"/>
              <p:cNvSpPr>
                <a:spLocks noChangeArrowheads="1"/>
              </p:cNvSpPr>
              <p:nvPr/>
            </p:nvSpPr>
            <p:spPr bwMode="auto">
              <a:xfrm>
                <a:off x="4174" y="1797"/>
                <a:ext cx="30" cy="66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43" name="Rectangle 204"/>
              <p:cNvSpPr>
                <a:spLocks noChangeArrowheads="1"/>
              </p:cNvSpPr>
              <p:nvPr/>
            </p:nvSpPr>
            <p:spPr bwMode="auto">
              <a:xfrm>
                <a:off x="4174" y="1731"/>
                <a:ext cx="30" cy="66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44" name="Rectangle 205"/>
              <p:cNvSpPr>
                <a:spLocks noChangeArrowheads="1"/>
              </p:cNvSpPr>
              <p:nvPr/>
            </p:nvSpPr>
            <p:spPr bwMode="auto">
              <a:xfrm>
                <a:off x="4174" y="1665"/>
                <a:ext cx="30" cy="6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45" name="Rectangle 206"/>
              <p:cNvSpPr>
                <a:spLocks noChangeArrowheads="1"/>
              </p:cNvSpPr>
              <p:nvPr/>
            </p:nvSpPr>
            <p:spPr bwMode="auto">
              <a:xfrm>
                <a:off x="4174" y="166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46" name="Rectangle 207"/>
              <p:cNvSpPr>
                <a:spLocks noChangeArrowheads="1"/>
              </p:cNvSpPr>
              <p:nvPr/>
            </p:nvSpPr>
            <p:spPr bwMode="auto">
              <a:xfrm>
                <a:off x="4174" y="1635"/>
                <a:ext cx="30" cy="30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47" name="Rectangle 208"/>
              <p:cNvSpPr>
                <a:spLocks noChangeArrowheads="1"/>
              </p:cNvSpPr>
              <p:nvPr/>
            </p:nvSpPr>
            <p:spPr bwMode="auto">
              <a:xfrm>
                <a:off x="4174" y="163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48" name="Rectangle 209"/>
              <p:cNvSpPr>
                <a:spLocks noChangeArrowheads="1"/>
              </p:cNvSpPr>
              <p:nvPr/>
            </p:nvSpPr>
            <p:spPr bwMode="auto">
              <a:xfrm>
                <a:off x="4174" y="1635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49" name="Freeform 210"/>
              <p:cNvSpPr>
                <a:spLocks/>
              </p:cNvSpPr>
              <p:nvPr/>
            </p:nvSpPr>
            <p:spPr bwMode="auto">
              <a:xfrm>
                <a:off x="4204" y="1851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50" name="Freeform 211"/>
              <p:cNvSpPr>
                <a:spLocks/>
              </p:cNvSpPr>
              <p:nvPr/>
            </p:nvSpPr>
            <p:spPr bwMode="auto">
              <a:xfrm>
                <a:off x="4204" y="1785"/>
                <a:ext cx="12" cy="78"/>
              </a:xfrm>
              <a:custGeom>
                <a:avLst/>
                <a:gdLst>
                  <a:gd name="T0" fmla="*/ 0 w 2"/>
                  <a:gd name="T1" fmla="*/ 2808 h 13"/>
                  <a:gd name="T2" fmla="*/ 432 w 2"/>
                  <a:gd name="T3" fmla="*/ 2376 h 13"/>
                  <a:gd name="T4" fmla="*/ 432 w 2"/>
                  <a:gd name="T5" fmla="*/ 0 h 13"/>
                  <a:gd name="T6" fmla="*/ 0 w 2"/>
                  <a:gd name="T7" fmla="*/ 432 h 13"/>
                  <a:gd name="T8" fmla="*/ 0 w 2"/>
                  <a:gd name="T9" fmla="*/ 280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0" y="13"/>
                    </a:moveTo>
                    <a:lnTo>
                      <a:pt x="2" y="1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51" name="Freeform 212"/>
              <p:cNvSpPr>
                <a:spLocks/>
              </p:cNvSpPr>
              <p:nvPr/>
            </p:nvSpPr>
            <p:spPr bwMode="auto">
              <a:xfrm>
                <a:off x="4204" y="1719"/>
                <a:ext cx="12" cy="78"/>
              </a:xfrm>
              <a:custGeom>
                <a:avLst/>
                <a:gdLst>
                  <a:gd name="T0" fmla="*/ 0 w 2"/>
                  <a:gd name="T1" fmla="*/ 2808 h 13"/>
                  <a:gd name="T2" fmla="*/ 432 w 2"/>
                  <a:gd name="T3" fmla="*/ 2376 h 13"/>
                  <a:gd name="T4" fmla="*/ 432 w 2"/>
                  <a:gd name="T5" fmla="*/ 0 h 13"/>
                  <a:gd name="T6" fmla="*/ 0 w 2"/>
                  <a:gd name="T7" fmla="*/ 432 h 13"/>
                  <a:gd name="T8" fmla="*/ 0 w 2"/>
                  <a:gd name="T9" fmla="*/ 280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0" y="13"/>
                    </a:moveTo>
                    <a:lnTo>
                      <a:pt x="2" y="1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52" name="Freeform 213"/>
              <p:cNvSpPr>
                <a:spLocks/>
              </p:cNvSpPr>
              <p:nvPr/>
            </p:nvSpPr>
            <p:spPr bwMode="auto">
              <a:xfrm>
                <a:off x="4204" y="1653"/>
                <a:ext cx="12" cy="78"/>
              </a:xfrm>
              <a:custGeom>
                <a:avLst/>
                <a:gdLst>
                  <a:gd name="T0" fmla="*/ 0 w 2"/>
                  <a:gd name="T1" fmla="*/ 2808 h 13"/>
                  <a:gd name="T2" fmla="*/ 432 w 2"/>
                  <a:gd name="T3" fmla="*/ 2376 h 13"/>
                  <a:gd name="T4" fmla="*/ 432 w 2"/>
                  <a:gd name="T5" fmla="*/ 0 h 13"/>
                  <a:gd name="T6" fmla="*/ 0 w 2"/>
                  <a:gd name="T7" fmla="*/ 432 h 13"/>
                  <a:gd name="T8" fmla="*/ 0 w 2"/>
                  <a:gd name="T9" fmla="*/ 280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0" y="13"/>
                    </a:moveTo>
                    <a:lnTo>
                      <a:pt x="2" y="1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53" name="Freeform 214"/>
              <p:cNvSpPr>
                <a:spLocks/>
              </p:cNvSpPr>
              <p:nvPr/>
            </p:nvSpPr>
            <p:spPr bwMode="auto">
              <a:xfrm>
                <a:off x="4204" y="165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54" name="Freeform 215"/>
              <p:cNvSpPr>
                <a:spLocks/>
              </p:cNvSpPr>
              <p:nvPr/>
            </p:nvSpPr>
            <p:spPr bwMode="auto">
              <a:xfrm>
                <a:off x="4204" y="1623"/>
                <a:ext cx="12" cy="42"/>
              </a:xfrm>
              <a:custGeom>
                <a:avLst/>
                <a:gdLst>
                  <a:gd name="T0" fmla="*/ 0 w 2"/>
                  <a:gd name="T1" fmla="*/ 1512 h 7"/>
                  <a:gd name="T2" fmla="*/ 432 w 2"/>
                  <a:gd name="T3" fmla="*/ 1080 h 7"/>
                  <a:gd name="T4" fmla="*/ 432 w 2"/>
                  <a:gd name="T5" fmla="*/ 0 h 7"/>
                  <a:gd name="T6" fmla="*/ 0 w 2"/>
                  <a:gd name="T7" fmla="*/ 432 h 7"/>
                  <a:gd name="T8" fmla="*/ 0 w 2"/>
                  <a:gd name="T9" fmla="*/ 151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2" y="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55" name="Freeform 216"/>
              <p:cNvSpPr>
                <a:spLocks/>
              </p:cNvSpPr>
              <p:nvPr/>
            </p:nvSpPr>
            <p:spPr bwMode="auto">
              <a:xfrm>
                <a:off x="4204" y="162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56" name="Freeform 217"/>
              <p:cNvSpPr>
                <a:spLocks/>
              </p:cNvSpPr>
              <p:nvPr/>
            </p:nvSpPr>
            <p:spPr bwMode="auto">
              <a:xfrm>
                <a:off x="4204" y="162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57" name="Freeform 218"/>
              <p:cNvSpPr>
                <a:spLocks/>
              </p:cNvSpPr>
              <p:nvPr/>
            </p:nvSpPr>
            <p:spPr bwMode="auto">
              <a:xfrm>
                <a:off x="4174" y="1623"/>
                <a:ext cx="42" cy="12"/>
              </a:xfrm>
              <a:custGeom>
                <a:avLst/>
                <a:gdLst>
                  <a:gd name="T0" fmla="*/ 0 w 7"/>
                  <a:gd name="T1" fmla="*/ 432 h 2"/>
                  <a:gd name="T2" fmla="*/ 1080 w 7"/>
                  <a:gd name="T3" fmla="*/ 432 h 2"/>
                  <a:gd name="T4" fmla="*/ 1512 w 7"/>
                  <a:gd name="T5" fmla="*/ 0 h 2"/>
                  <a:gd name="T6" fmla="*/ 432 w 7"/>
                  <a:gd name="T7" fmla="*/ 0 h 2"/>
                  <a:gd name="T8" fmla="*/ 0 w 7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37" name="Group 219"/>
            <p:cNvGrpSpPr>
              <a:grpSpLocks/>
            </p:cNvGrpSpPr>
            <p:nvPr/>
          </p:nvGrpSpPr>
          <p:grpSpPr bwMode="auto">
            <a:xfrm>
              <a:off x="5435600" y="2997200"/>
              <a:ext cx="57150" cy="344488"/>
              <a:chOff x="3892" y="1875"/>
              <a:chExt cx="36" cy="217"/>
            </a:xfrm>
          </p:grpSpPr>
          <p:sp>
            <p:nvSpPr>
              <p:cNvPr id="224" name="Rectangle 220"/>
              <p:cNvSpPr>
                <a:spLocks noChangeArrowheads="1"/>
              </p:cNvSpPr>
              <p:nvPr/>
            </p:nvSpPr>
            <p:spPr bwMode="auto">
              <a:xfrm>
                <a:off x="3892" y="2091"/>
                <a:ext cx="24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5" name="Rectangle 221"/>
              <p:cNvSpPr>
                <a:spLocks noChangeArrowheads="1"/>
              </p:cNvSpPr>
              <p:nvPr/>
            </p:nvSpPr>
            <p:spPr bwMode="auto">
              <a:xfrm>
                <a:off x="3892" y="2091"/>
                <a:ext cx="24" cy="1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6" name="Rectangle 222"/>
              <p:cNvSpPr>
                <a:spLocks noChangeArrowheads="1"/>
              </p:cNvSpPr>
              <p:nvPr/>
            </p:nvSpPr>
            <p:spPr bwMode="auto">
              <a:xfrm>
                <a:off x="3892" y="1977"/>
                <a:ext cx="24" cy="114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7" name="Rectangle 223"/>
              <p:cNvSpPr>
                <a:spLocks noChangeArrowheads="1"/>
              </p:cNvSpPr>
              <p:nvPr/>
            </p:nvSpPr>
            <p:spPr bwMode="auto">
              <a:xfrm>
                <a:off x="3892" y="1887"/>
                <a:ext cx="24" cy="90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8" name="Rectangle 224"/>
              <p:cNvSpPr>
                <a:spLocks noChangeArrowheads="1"/>
              </p:cNvSpPr>
              <p:nvPr/>
            </p:nvSpPr>
            <p:spPr bwMode="auto">
              <a:xfrm>
                <a:off x="3892" y="1887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9" name="Rectangle 225"/>
              <p:cNvSpPr>
                <a:spLocks noChangeArrowheads="1"/>
              </p:cNvSpPr>
              <p:nvPr/>
            </p:nvSpPr>
            <p:spPr bwMode="auto">
              <a:xfrm>
                <a:off x="3892" y="1881"/>
                <a:ext cx="24" cy="6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30" name="Rectangle 226"/>
              <p:cNvSpPr>
                <a:spLocks noChangeArrowheads="1"/>
              </p:cNvSpPr>
              <p:nvPr/>
            </p:nvSpPr>
            <p:spPr bwMode="auto">
              <a:xfrm>
                <a:off x="3892" y="1881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31" name="Rectangle 227"/>
              <p:cNvSpPr>
                <a:spLocks noChangeArrowheads="1"/>
              </p:cNvSpPr>
              <p:nvPr/>
            </p:nvSpPr>
            <p:spPr bwMode="auto">
              <a:xfrm>
                <a:off x="3892" y="1881"/>
                <a:ext cx="24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32" name="Freeform 228"/>
              <p:cNvSpPr>
                <a:spLocks/>
              </p:cNvSpPr>
              <p:nvPr/>
            </p:nvSpPr>
            <p:spPr bwMode="auto">
              <a:xfrm>
                <a:off x="3916" y="2085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33" name="Freeform 229"/>
              <p:cNvSpPr>
                <a:spLocks/>
              </p:cNvSpPr>
              <p:nvPr/>
            </p:nvSpPr>
            <p:spPr bwMode="auto">
              <a:xfrm>
                <a:off x="3916" y="2085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34" name="Freeform 230"/>
              <p:cNvSpPr>
                <a:spLocks/>
              </p:cNvSpPr>
              <p:nvPr/>
            </p:nvSpPr>
            <p:spPr bwMode="auto">
              <a:xfrm>
                <a:off x="3916" y="1971"/>
                <a:ext cx="12" cy="120"/>
              </a:xfrm>
              <a:custGeom>
                <a:avLst/>
                <a:gdLst>
                  <a:gd name="T0" fmla="*/ 0 w 2"/>
                  <a:gd name="T1" fmla="*/ 4320 h 20"/>
                  <a:gd name="T2" fmla="*/ 432 w 2"/>
                  <a:gd name="T3" fmla="*/ 4104 h 20"/>
                  <a:gd name="T4" fmla="*/ 432 w 2"/>
                  <a:gd name="T5" fmla="*/ 0 h 20"/>
                  <a:gd name="T6" fmla="*/ 0 w 2"/>
                  <a:gd name="T7" fmla="*/ 216 h 20"/>
                  <a:gd name="T8" fmla="*/ 0 w 2"/>
                  <a:gd name="T9" fmla="*/ 43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2" y="19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35" name="Freeform 231"/>
              <p:cNvSpPr>
                <a:spLocks/>
              </p:cNvSpPr>
              <p:nvPr/>
            </p:nvSpPr>
            <p:spPr bwMode="auto">
              <a:xfrm>
                <a:off x="3916" y="1881"/>
                <a:ext cx="12" cy="96"/>
              </a:xfrm>
              <a:custGeom>
                <a:avLst/>
                <a:gdLst>
                  <a:gd name="T0" fmla="*/ 0 w 2"/>
                  <a:gd name="T1" fmla="*/ 3456 h 16"/>
                  <a:gd name="T2" fmla="*/ 432 w 2"/>
                  <a:gd name="T3" fmla="*/ 3240 h 16"/>
                  <a:gd name="T4" fmla="*/ 432 w 2"/>
                  <a:gd name="T5" fmla="*/ 0 h 16"/>
                  <a:gd name="T6" fmla="*/ 0 w 2"/>
                  <a:gd name="T7" fmla="*/ 216 h 16"/>
                  <a:gd name="T8" fmla="*/ 0 w 2"/>
                  <a:gd name="T9" fmla="*/ 345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6">
                    <a:moveTo>
                      <a:pt x="0" y="16"/>
                    </a:moveTo>
                    <a:lnTo>
                      <a:pt x="2" y="15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36" name="Freeform 232"/>
              <p:cNvSpPr>
                <a:spLocks/>
              </p:cNvSpPr>
              <p:nvPr/>
            </p:nvSpPr>
            <p:spPr bwMode="auto">
              <a:xfrm>
                <a:off x="3916" y="1881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37" name="Freeform 233"/>
              <p:cNvSpPr>
                <a:spLocks/>
              </p:cNvSpPr>
              <p:nvPr/>
            </p:nvSpPr>
            <p:spPr bwMode="auto">
              <a:xfrm>
                <a:off x="3916" y="1875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216 h 2"/>
                  <a:gd name="T4" fmla="*/ 432 w 2"/>
                  <a:gd name="T5" fmla="*/ 0 h 2"/>
                  <a:gd name="T6" fmla="*/ 0 w 2"/>
                  <a:gd name="T7" fmla="*/ 216 h 2"/>
                  <a:gd name="T8" fmla="*/ 0 w 2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38" name="Freeform 234"/>
              <p:cNvSpPr>
                <a:spLocks/>
              </p:cNvSpPr>
              <p:nvPr/>
            </p:nvSpPr>
            <p:spPr bwMode="auto">
              <a:xfrm>
                <a:off x="3916" y="1875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39" name="Freeform 235"/>
              <p:cNvSpPr>
                <a:spLocks/>
              </p:cNvSpPr>
              <p:nvPr/>
            </p:nvSpPr>
            <p:spPr bwMode="auto">
              <a:xfrm>
                <a:off x="3916" y="1875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40" name="Freeform 236"/>
              <p:cNvSpPr>
                <a:spLocks/>
              </p:cNvSpPr>
              <p:nvPr/>
            </p:nvSpPr>
            <p:spPr bwMode="auto">
              <a:xfrm>
                <a:off x="3892" y="1875"/>
                <a:ext cx="36" cy="6"/>
              </a:xfrm>
              <a:custGeom>
                <a:avLst/>
                <a:gdLst>
                  <a:gd name="T0" fmla="*/ 0 w 6"/>
                  <a:gd name="T1" fmla="*/ 216 h 1"/>
                  <a:gd name="T2" fmla="*/ 864 w 6"/>
                  <a:gd name="T3" fmla="*/ 216 h 1"/>
                  <a:gd name="T4" fmla="*/ 1296 w 6"/>
                  <a:gd name="T5" fmla="*/ 0 h 1"/>
                  <a:gd name="T6" fmla="*/ 216 w 6"/>
                  <a:gd name="T7" fmla="*/ 0 h 1"/>
                  <a:gd name="T8" fmla="*/ 0 w 6"/>
                  <a:gd name="T9" fmla="*/ 21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lnTo>
                      <a:pt x="4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38" name="Group 237"/>
            <p:cNvGrpSpPr>
              <a:grpSpLocks/>
            </p:cNvGrpSpPr>
            <p:nvPr/>
          </p:nvGrpSpPr>
          <p:grpSpPr bwMode="auto">
            <a:xfrm>
              <a:off x="5722938" y="2205038"/>
              <a:ext cx="95250" cy="392112"/>
              <a:chOff x="4018" y="1455"/>
              <a:chExt cx="60" cy="247"/>
            </a:xfrm>
          </p:grpSpPr>
          <p:sp>
            <p:nvSpPr>
              <p:cNvPr id="205" name="Rectangle 238"/>
              <p:cNvSpPr>
                <a:spLocks noChangeArrowheads="1"/>
              </p:cNvSpPr>
              <p:nvPr/>
            </p:nvSpPr>
            <p:spPr bwMode="auto">
              <a:xfrm>
                <a:off x="4018" y="170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06" name="Rectangle 239"/>
              <p:cNvSpPr>
                <a:spLocks noChangeArrowheads="1"/>
              </p:cNvSpPr>
              <p:nvPr/>
            </p:nvSpPr>
            <p:spPr bwMode="auto">
              <a:xfrm>
                <a:off x="4018" y="1647"/>
                <a:ext cx="30" cy="5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07" name="Rectangle 240"/>
              <p:cNvSpPr>
                <a:spLocks noChangeArrowheads="1"/>
              </p:cNvSpPr>
              <p:nvPr/>
            </p:nvSpPr>
            <p:spPr bwMode="auto">
              <a:xfrm>
                <a:off x="4018" y="1587"/>
                <a:ext cx="30" cy="60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08" name="Rectangle 241"/>
              <p:cNvSpPr>
                <a:spLocks noChangeArrowheads="1"/>
              </p:cNvSpPr>
              <p:nvPr/>
            </p:nvSpPr>
            <p:spPr bwMode="auto">
              <a:xfrm>
                <a:off x="4018" y="1533"/>
                <a:ext cx="30" cy="54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09" name="Rectangle 242"/>
              <p:cNvSpPr>
                <a:spLocks noChangeArrowheads="1"/>
              </p:cNvSpPr>
              <p:nvPr/>
            </p:nvSpPr>
            <p:spPr bwMode="auto">
              <a:xfrm>
                <a:off x="4018" y="1533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0" name="Rectangle 243"/>
              <p:cNvSpPr>
                <a:spLocks noChangeArrowheads="1"/>
              </p:cNvSpPr>
              <p:nvPr/>
            </p:nvSpPr>
            <p:spPr bwMode="auto">
              <a:xfrm>
                <a:off x="4018" y="1479"/>
                <a:ext cx="30" cy="54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1" name="Rectangle 244"/>
              <p:cNvSpPr>
                <a:spLocks noChangeArrowheads="1"/>
              </p:cNvSpPr>
              <p:nvPr/>
            </p:nvSpPr>
            <p:spPr bwMode="auto">
              <a:xfrm>
                <a:off x="4018" y="147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2" name="Rectangle 245"/>
              <p:cNvSpPr>
                <a:spLocks noChangeArrowheads="1"/>
              </p:cNvSpPr>
              <p:nvPr/>
            </p:nvSpPr>
            <p:spPr bwMode="auto">
              <a:xfrm>
                <a:off x="4018" y="1479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3" name="Freeform 246"/>
              <p:cNvSpPr>
                <a:spLocks/>
              </p:cNvSpPr>
              <p:nvPr/>
            </p:nvSpPr>
            <p:spPr bwMode="auto">
              <a:xfrm>
                <a:off x="4048" y="1695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4" name="Freeform 247"/>
              <p:cNvSpPr>
                <a:spLocks/>
              </p:cNvSpPr>
              <p:nvPr/>
            </p:nvSpPr>
            <p:spPr bwMode="auto">
              <a:xfrm>
                <a:off x="4048" y="1635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2160 h 11"/>
                  <a:gd name="T4" fmla="*/ 432 w 2"/>
                  <a:gd name="T5" fmla="*/ 0 h 11"/>
                  <a:gd name="T6" fmla="*/ 0 w 2"/>
                  <a:gd name="T7" fmla="*/ 432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5" name="Freeform 248"/>
              <p:cNvSpPr>
                <a:spLocks/>
              </p:cNvSpPr>
              <p:nvPr/>
            </p:nvSpPr>
            <p:spPr bwMode="auto">
              <a:xfrm>
                <a:off x="4048" y="1581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1944 h 11"/>
                  <a:gd name="T4" fmla="*/ 432 w 2"/>
                  <a:gd name="T5" fmla="*/ 0 h 11"/>
                  <a:gd name="T6" fmla="*/ 0 w 2"/>
                  <a:gd name="T7" fmla="*/ 216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6" name="Freeform 249"/>
              <p:cNvSpPr>
                <a:spLocks/>
              </p:cNvSpPr>
              <p:nvPr/>
            </p:nvSpPr>
            <p:spPr bwMode="auto">
              <a:xfrm>
                <a:off x="4048" y="1521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2160 h 11"/>
                  <a:gd name="T4" fmla="*/ 432 w 2"/>
                  <a:gd name="T5" fmla="*/ 0 h 11"/>
                  <a:gd name="T6" fmla="*/ 0 w 2"/>
                  <a:gd name="T7" fmla="*/ 432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7" name="Freeform 250"/>
              <p:cNvSpPr>
                <a:spLocks/>
              </p:cNvSpPr>
              <p:nvPr/>
            </p:nvSpPr>
            <p:spPr bwMode="auto">
              <a:xfrm>
                <a:off x="4048" y="1521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8" name="Freeform 251"/>
              <p:cNvSpPr>
                <a:spLocks/>
              </p:cNvSpPr>
              <p:nvPr/>
            </p:nvSpPr>
            <p:spPr bwMode="auto">
              <a:xfrm>
                <a:off x="4048" y="1467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1944 h 11"/>
                  <a:gd name="T4" fmla="*/ 432 w 2"/>
                  <a:gd name="T5" fmla="*/ 0 h 11"/>
                  <a:gd name="T6" fmla="*/ 0 w 2"/>
                  <a:gd name="T7" fmla="*/ 432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9" name="Freeform 252"/>
              <p:cNvSpPr>
                <a:spLocks/>
              </p:cNvSpPr>
              <p:nvPr/>
            </p:nvSpPr>
            <p:spPr bwMode="auto">
              <a:xfrm>
                <a:off x="4048" y="1467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0" name="Freeform 253"/>
              <p:cNvSpPr>
                <a:spLocks/>
              </p:cNvSpPr>
              <p:nvPr/>
            </p:nvSpPr>
            <p:spPr bwMode="auto">
              <a:xfrm>
                <a:off x="4048" y="1467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1" name="Freeform 254"/>
              <p:cNvSpPr>
                <a:spLocks/>
              </p:cNvSpPr>
              <p:nvPr/>
            </p:nvSpPr>
            <p:spPr bwMode="auto">
              <a:xfrm>
                <a:off x="4018" y="1467"/>
                <a:ext cx="42" cy="12"/>
              </a:xfrm>
              <a:custGeom>
                <a:avLst/>
                <a:gdLst>
                  <a:gd name="T0" fmla="*/ 0 w 7"/>
                  <a:gd name="T1" fmla="*/ 432 h 2"/>
                  <a:gd name="T2" fmla="*/ 1080 w 7"/>
                  <a:gd name="T3" fmla="*/ 432 h 2"/>
                  <a:gd name="T4" fmla="*/ 1512 w 7"/>
                  <a:gd name="T5" fmla="*/ 0 h 2"/>
                  <a:gd name="T6" fmla="*/ 432 w 7"/>
                  <a:gd name="T7" fmla="*/ 0 h 2"/>
                  <a:gd name="T8" fmla="*/ 0 w 7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2" name="Rectangle 255"/>
              <p:cNvSpPr>
                <a:spLocks noChangeArrowheads="1"/>
              </p:cNvSpPr>
              <p:nvPr/>
            </p:nvSpPr>
            <p:spPr bwMode="auto">
              <a:xfrm>
                <a:off x="4042" y="1467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3" name="Freeform 256"/>
              <p:cNvSpPr>
                <a:spLocks/>
              </p:cNvSpPr>
              <p:nvPr/>
            </p:nvSpPr>
            <p:spPr bwMode="auto">
              <a:xfrm>
                <a:off x="4072" y="1455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39" name="Group 257"/>
            <p:cNvGrpSpPr>
              <a:grpSpLocks/>
            </p:cNvGrpSpPr>
            <p:nvPr/>
          </p:nvGrpSpPr>
          <p:grpSpPr bwMode="auto">
            <a:xfrm>
              <a:off x="5867400" y="1844675"/>
              <a:ext cx="57150" cy="428625"/>
              <a:chOff x="4042" y="1197"/>
              <a:chExt cx="36" cy="270"/>
            </a:xfrm>
          </p:grpSpPr>
          <p:sp>
            <p:nvSpPr>
              <p:cNvPr id="190" name="Rectangle 258"/>
              <p:cNvSpPr>
                <a:spLocks noChangeArrowheads="1"/>
              </p:cNvSpPr>
              <p:nvPr/>
            </p:nvSpPr>
            <p:spPr bwMode="auto">
              <a:xfrm>
                <a:off x="4042" y="1353"/>
                <a:ext cx="30" cy="11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1" name="Rectangle 259"/>
              <p:cNvSpPr>
                <a:spLocks noChangeArrowheads="1"/>
              </p:cNvSpPr>
              <p:nvPr/>
            </p:nvSpPr>
            <p:spPr bwMode="auto">
              <a:xfrm>
                <a:off x="4042" y="1353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2" name="Rectangle 260"/>
              <p:cNvSpPr>
                <a:spLocks noChangeArrowheads="1"/>
              </p:cNvSpPr>
              <p:nvPr/>
            </p:nvSpPr>
            <p:spPr bwMode="auto">
              <a:xfrm>
                <a:off x="4042" y="1269"/>
                <a:ext cx="30" cy="84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3" name="Rectangle 261"/>
              <p:cNvSpPr>
                <a:spLocks noChangeArrowheads="1"/>
              </p:cNvSpPr>
              <p:nvPr/>
            </p:nvSpPr>
            <p:spPr bwMode="auto">
              <a:xfrm>
                <a:off x="4042" y="126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4" name="Rectangle 262"/>
              <p:cNvSpPr>
                <a:spLocks noChangeArrowheads="1"/>
              </p:cNvSpPr>
              <p:nvPr/>
            </p:nvSpPr>
            <p:spPr bwMode="auto">
              <a:xfrm>
                <a:off x="4042" y="1227"/>
                <a:ext cx="30" cy="42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5" name="Rectangle 263"/>
              <p:cNvSpPr>
                <a:spLocks noChangeArrowheads="1"/>
              </p:cNvSpPr>
              <p:nvPr/>
            </p:nvSpPr>
            <p:spPr bwMode="auto">
              <a:xfrm>
                <a:off x="4042" y="1209"/>
                <a:ext cx="30" cy="18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6" name="Rectangle 264"/>
              <p:cNvSpPr>
                <a:spLocks noChangeArrowheads="1"/>
              </p:cNvSpPr>
              <p:nvPr/>
            </p:nvSpPr>
            <p:spPr bwMode="auto">
              <a:xfrm>
                <a:off x="4042" y="1209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7" name="Freeform 265"/>
              <p:cNvSpPr>
                <a:spLocks/>
              </p:cNvSpPr>
              <p:nvPr/>
            </p:nvSpPr>
            <p:spPr bwMode="auto">
              <a:xfrm>
                <a:off x="4072" y="1341"/>
                <a:ext cx="6" cy="126"/>
              </a:xfrm>
              <a:custGeom>
                <a:avLst/>
                <a:gdLst>
                  <a:gd name="T0" fmla="*/ 0 w 1"/>
                  <a:gd name="T1" fmla="*/ 4536 h 21"/>
                  <a:gd name="T2" fmla="*/ 216 w 1"/>
                  <a:gd name="T3" fmla="*/ 4104 h 21"/>
                  <a:gd name="T4" fmla="*/ 216 w 1"/>
                  <a:gd name="T5" fmla="*/ 0 h 21"/>
                  <a:gd name="T6" fmla="*/ 0 w 1"/>
                  <a:gd name="T7" fmla="*/ 432 h 21"/>
                  <a:gd name="T8" fmla="*/ 0 w 1"/>
                  <a:gd name="T9" fmla="*/ 4536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1">
                    <a:moveTo>
                      <a:pt x="0" y="21"/>
                    </a:moveTo>
                    <a:lnTo>
                      <a:pt x="1" y="19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8" name="Freeform 266"/>
              <p:cNvSpPr>
                <a:spLocks/>
              </p:cNvSpPr>
              <p:nvPr/>
            </p:nvSpPr>
            <p:spPr bwMode="auto">
              <a:xfrm>
                <a:off x="4072" y="1341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9" name="Freeform 267"/>
              <p:cNvSpPr>
                <a:spLocks/>
              </p:cNvSpPr>
              <p:nvPr/>
            </p:nvSpPr>
            <p:spPr bwMode="auto">
              <a:xfrm>
                <a:off x="4059" y="1253"/>
                <a:ext cx="6" cy="96"/>
              </a:xfrm>
              <a:custGeom>
                <a:avLst/>
                <a:gdLst>
                  <a:gd name="T0" fmla="*/ 0 w 1"/>
                  <a:gd name="T1" fmla="*/ 3456 h 16"/>
                  <a:gd name="T2" fmla="*/ 216 w 1"/>
                  <a:gd name="T3" fmla="*/ 3024 h 16"/>
                  <a:gd name="T4" fmla="*/ 216 w 1"/>
                  <a:gd name="T5" fmla="*/ 0 h 16"/>
                  <a:gd name="T6" fmla="*/ 0 w 1"/>
                  <a:gd name="T7" fmla="*/ 432 h 16"/>
                  <a:gd name="T8" fmla="*/ 0 w 1"/>
                  <a:gd name="T9" fmla="*/ 345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16">
                    <a:moveTo>
                      <a:pt x="0" y="16"/>
                    </a:moveTo>
                    <a:lnTo>
                      <a:pt x="1" y="14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00" name="Freeform 268"/>
              <p:cNvSpPr>
                <a:spLocks/>
              </p:cNvSpPr>
              <p:nvPr/>
            </p:nvSpPr>
            <p:spPr bwMode="auto">
              <a:xfrm>
                <a:off x="4072" y="1257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01" name="Freeform 269"/>
              <p:cNvSpPr>
                <a:spLocks/>
              </p:cNvSpPr>
              <p:nvPr/>
            </p:nvSpPr>
            <p:spPr bwMode="auto">
              <a:xfrm>
                <a:off x="4072" y="1215"/>
                <a:ext cx="6" cy="54"/>
              </a:xfrm>
              <a:custGeom>
                <a:avLst/>
                <a:gdLst>
                  <a:gd name="T0" fmla="*/ 0 w 1"/>
                  <a:gd name="T1" fmla="*/ 1944 h 9"/>
                  <a:gd name="T2" fmla="*/ 216 w 1"/>
                  <a:gd name="T3" fmla="*/ 1512 h 9"/>
                  <a:gd name="T4" fmla="*/ 216 w 1"/>
                  <a:gd name="T5" fmla="*/ 0 h 9"/>
                  <a:gd name="T6" fmla="*/ 0 w 1"/>
                  <a:gd name="T7" fmla="*/ 432 h 9"/>
                  <a:gd name="T8" fmla="*/ 0 w 1"/>
                  <a:gd name="T9" fmla="*/ 1944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9"/>
                    </a:moveTo>
                    <a:lnTo>
                      <a:pt x="1" y="7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02" name="Freeform 270"/>
              <p:cNvSpPr>
                <a:spLocks/>
              </p:cNvSpPr>
              <p:nvPr/>
            </p:nvSpPr>
            <p:spPr bwMode="auto">
              <a:xfrm>
                <a:off x="4072" y="1197"/>
                <a:ext cx="6" cy="30"/>
              </a:xfrm>
              <a:custGeom>
                <a:avLst/>
                <a:gdLst>
                  <a:gd name="T0" fmla="*/ 0 w 1"/>
                  <a:gd name="T1" fmla="*/ 1080 h 5"/>
                  <a:gd name="T2" fmla="*/ 216 w 1"/>
                  <a:gd name="T3" fmla="*/ 648 h 5"/>
                  <a:gd name="T4" fmla="*/ 216 w 1"/>
                  <a:gd name="T5" fmla="*/ 0 h 5"/>
                  <a:gd name="T6" fmla="*/ 0 w 1"/>
                  <a:gd name="T7" fmla="*/ 432 h 5"/>
                  <a:gd name="T8" fmla="*/ 0 w 1"/>
                  <a:gd name="T9" fmla="*/ 10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03" name="Freeform 271"/>
              <p:cNvSpPr>
                <a:spLocks/>
              </p:cNvSpPr>
              <p:nvPr/>
            </p:nvSpPr>
            <p:spPr bwMode="auto">
              <a:xfrm>
                <a:off x="4072" y="1197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04" name="Freeform 272"/>
              <p:cNvSpPr>
                <a:spLocks/>
              </p:cNvSpPr>
              <p:nvPr/>
            </p:nvSpPr>
            <p:spPr bwMode="auto">
              <a:xfrm>
                <a:off x="4042" y="1197"/>
                <a:ext cx="36" cy="12"/>
              </a:xfrm>
              <a:custGeom>
                <a:avLst/>
                <a:gdLst>
                  <a:gd name="T0" fmla="*/ 0 w 6"/>
                  <a:gd name="T1" fmla="*/ 432 h 2"/>
                  <a:gd name="T2" fmla="*/ 1080 w 6"/>
                  <a:gd name="T3" fmla="*/ 432 h 2"/>
                  <a:gd name="T4" fmla="*/ 1296 w 6"/>
                  <a:gd name="T5" fmla="*/ 0 h 2"/>
                  <a:gd name="T6" fmla="*/ 432 w 6"/>
                  <a:gd name="T7" fmla="*/ 0 h 2"/>
                  <a:gd name="T8" fmla="*/ 0 w 6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40" name="Group 326"/>
            <p:cNvGrpSpPr>
              <a:grpSpLocks/>
            </p:cNvGrpSpPr>
            <p:nvPr/>
          </p:nvGrpSpPr>
          <p:grpSpPr bwMode="auto">
            <a:xfrm>
              <a:off x="5580063" y="1557338"/>
              <a:ext cx="66675" cy="373062"/>
              <a:chOff x="3904" y="795"/>
              <a:chExt cx="42" cy="235"/>
            </a:xfrm>
          </p:grpSpPr>
          <p:sp>
            <p:nvSpPr>
              <p:cNvPr id="173" name="Rectangle 327"/>
              <p:cNvSpPr>
                <a:spLocks noChangeArrowheads="1"/>
              </p:cNvSpPr>
              <p:nvPr/>
            </p:nvSpPr>
            <p:spPr bwMode="auto">
              <a:xfrm>
                <a:off x="3904" y="1029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4" name="Rectangle 328"/>
              <p:cNvSpPr>
                <a:spLocks noChangeArrowheads="1"/>
              </p:cNvSpPr>
              <p:nvPr/>
            </p:nvSpPr>
            <p:spPr bwMode="auto">
              <a:xfrm>
                <a:off x="3904" y="957"/>
                <a:ext cx="30" cy="72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5" name="Rectangle 329"/>
              <p:cNvSpPr>
                <a:spLocks noChangeArrowheads="1"/>
              </p:cNvSpPr>
              <p:nvPr/>
            </p:nvSpPr>
            <p:spPr bwMode="auto">
              <a:xfrm>
                <a:off x="3904" y="879"/>
                <a:ext cx="30" cy="78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6" name="Rectangle 330"/>
              <p:cNvSpPr>
                <a:spLocks noChangeArrowheads="1"/>
              </p:cNvSpPr>
              <p:nvPr/>
            </p:nvSpPr>
            <p:spPr bwMode="auto">
              <a:xfrm>
                <a:off x="3904" y="801"/>
                <a:ext cx="30" cy="78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7" name="Rectangle 331"/>
              <p:cNvSpPr>
                <a:spLocks noChangeArrowheads="1"/>
              </p:cNvSpPr>
              <p:nvPr/>
            </p:nvSpPr>
            <p:spPr bwMode="auto">
              <a:xfrm>
                <a:off x="3904" y="801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8" name="Rectangle 332"/>
              <p:cNvSpPr>
                <a:spLocks noChangeArrowheads="1"/>
              </p:cNvSpPr>
              <p:nvPr/>
            </p:nvSpPr>
            <p:spPr bwMode="auto">
              <a:xfrm>
                <a:off x="3904" y="801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9" name="Rectangle 333"/>
              <p:cNvSpPr>
                <a:spLocks noChangeArrowheads="1"/>
              </p:cNvSpPr>
              <p:nvPr/>
            </p:nvSpPr>
            <p:spPr bwMode="auto">
              <a:xfrm>
                <a:off x="3904" y="801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0" name="Rectangle 334"/>
              <p:cNvSpPr>
                <a:spLocks noChangeArrowheads="1"/>
              </p:cNvSpPr>
              <p:nvPr/>
            </p:nvSpPr>
            <p:spPr bwMode="auto">
              <a:xfrm>
                <a:off x="3904" y="801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1" name="Freeform 335"/>
              <p:cNvSpPr>
                <a:spLocks/>
              </p:cNvSpPr>
              <p:nvPr/>
            </p:nvSpPr>
            <p:spPr bwMode="auto">
              <a:xfrm>
                <a:off x="3934" y="1023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2" name="Freeform 336"/>
              <p:cNvSpPr>
                <a:spLocks/>
              </p:cNvSpPr>
              <p:nvPr/>
            </p:nvSpPr>
            <p:spPr bwMode="auto">
              <a:xfrm>
                <a:off x="3934" y="945"/>
                <a:ext cx="12" cy="84"/>
              </a:xfrm>
              <a:custGeom>
                <a:avLst/>
                <a:gdLst>
                  <a:gd name="T0" fmla="*/ 0 w 2"/>
                  <a:gd name="T1" fmla="*/ 3024 h 14"/>
                  <a:gd name="T2" fmla="*/ 432 w 2"/>
                  <a:gd name="T3" fmla="*/ 2808 h 14"/>
                  <a:gd name="T4" fmla="*/ 432 w 2"/>
                  <a:gd name="T5" fmla="*/ 0 h 14"/>
                  <a:gd name="T6" fmla="*/ 0 w 2"/>
                  <a:gd name="T7" fmla="*/ 432 h 14"/>
                  <a:gd name="T8" fmla="*/ 0 w 2"/>
                  <a:gd name="T9" fmla="*/ 302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4">
                    <a:moveTo>
                      <a:pt x="0" y="14"/>
                    </a:moveTo>
                    <a:lnTo>
                      <a:pt x="2" y="1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3" name="Freeform 337"/>
              <p:cNvSpPr>
                <a:spLocks/>
              </p:cNvSpPr>
              <p:nvPr/>
            </p:nvSpPr>
            <p:spPr bwMode="auto">
              <a:xfrm>
                <a:off x="3934" y="867"/>
                <a:ext cx="12" cy="90"/>
              </a:xfrm>
              <a:custGeom>
                <a:avLst/>
                <a:gdLst>
                  <a:gd name="T0" fmla="*/ 0 w 2"/>
                  <a:gd name="T1" fmla="*/ 3240 h 15"/>
                  <a:gd name="T2" fmla="*/ 432 w 2"/>
                  <a:gd name="T3" fmla="*/ 2808 h 15"/>
                  <a:gd name="T4" fmla="*/ 432 w 2"/>
                  <a:gd name="T5" fmla="*/ 0 h 15"/>
                  <a:gd name="T6" fmla="*/ 0 w 2"/>
                  <a:gd name="T7" fmla="*/ 432 h 15"/>
                  <a:gd name="T8" fmla="*/ 0 w 2"/>
                  <a:gd name="T9" fmla="*/ 324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2" y="1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4" name="Freeform 338"/>
              <p:cNvSpPr>
                <a:spLocks/>
              </p:cNvSpPr>
              <p:nvPr/>
            </p:nvSpPr>
            <p:spPr bwMode="auto">
              <a:xfrm>
                <a:off x="3934" y="795"/>
                <a:ext cx="12" cy="84"/>
              </a:xfrm>
              <a:custGeom>
                <a:avLst/>
                <a:gdLst>
                  <a:gd name="T0" fmla="*/ 0 w 2"/>
                  <a:gd name="T1" fmla="*/ 3024 h 14"/>
                  <a:gd name="T2" fmla="*/ 432 w 2"/>
                  <a:gd name="T3" fmla="*/ 2592 h 14"/>
                  <a:gd name="T4" fmla="*/ 432 w 2"/>
                  <a:gd name="T5" fmla="*/ 0 h 14"/>
                  <a:gd name="T6" fmla="*/ 0 w 2"/>
                  <a:gd name="T7" fmla="*/ 216 h 14"/>
                  <a:gd name="T8" fmla="*/ 0 w 2"/>
                  <a:gd name="T9" fmla="*/ 302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4">
                    <a:moveTo>
                      <a:pt x="0" y="14"/>
                    </a:moveTo>
                    <a:lnTo>
                      <a:pt x="2" y="12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5" name="Freeform 339"/>
              <p:cNvSpPr>
                <a:spLocks/>
              </p:cNvSpPr>
              <p:nvPr/>
            </p:nvSpPr>
            <p:spPr bwMode="auto">
              <a:xfrm>
                <a:off x="3934" y="795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6" name="Freeform 340"/>
              <p:cNvSpPr>
                <a:spLocks/>
              </p:cNvSpPr>
              <p:nvPr/>
            </p:nvSpPr>
            <p:spPr bwMode="auto">
              <a:xfrm>
                <a:off x="3934" y="795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7" name="Freeform 341"/>
              <p:cNvSpPr>
                <a:spLocks/>
              </p:cNvSpPr>
              <p:nvPr/>
            </p:nvSpPr>
            <p:spPr bwMode="auto">
              <a:xfrm>
                <a:off x="3934" y="795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8" name="Freeform 342"/>
              <p:cNvSpPr>
                <a:spLocks/>
              </p:cNvSpPr>
              <p:nvPr/>
            </p:nvSpPr>
            <p:spPr bwMode="auto">
              <a:xfrm>
                <a:off x="3934" y="795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9" name="Freeform 343"/>
              <p:cNvSpPr>
                <a:spLocks/>
              </p:cNvSpPr>
              <p:nvPr/>
            </p:nvSpPr>
            <p:spPr bwMode="auto">
              <a:xfrm>
                <a:off x="3904" y="795"/>
                <a:ext cx="42" cy="6"/>
              </a:xfrm>
              <a:custGeom>
                <a:avLst/>
                <a:gdLst>
                  <a:gd name="T0" fmla="*/ 0 w 7"/>
                  <a:gd name="T1" fmla="*/ 216 h 1"/>
                  <a:gd name="T2" fmla="*/ 1080 w 7"/>
                  <a:gd name="T3" fmla="*/ 216 h 1"/>
                  <a:gd name="T4" fmla="*/ 1512 w 7"/>
                  <a:gd name="T5" fmla="*/ 0 h 1"/>
                  <a:gd name="T6" fmla="*/ 432 w 7"/>
                  <a:gd name="T7" fmla="*/ 0 h 1"/>
                  <a:gd name="T8" fmla="*/ 0 w 7"/>
                  <a:gd name="T9" fmla="*/ 21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lnTo>
                      <a:pt x="5" y="1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41" name="Group 344"/>
            <p:cNvGrpSpPr>
              <a:grpSpLocks/>
            </p:cNvGrpSpPr>
            <p:nvPr/>
          </p:nvGrpSpPr>
          <p:grpSpPr bwMode="auto">
            <a:xfrm>
              <a:off x="4643438" y="2276475"/>
              <a:ext cx="57150" cy="220663"/>
              <a:chOff x="3202" y="1533"/>
              <a:chExt cx="36" cy="139"/>
            </a:xfrm>
          </p:grpSpPr>
          <p:sp>
            <p:nvSpPr>
              <p:cNvPr id="156" name="Rectangle 345"/>
              <p:cNvSpPr>
                <a:spLocks noChangeArrowheads="1"/>
              </p:cNvSpPr>
              <p:nvPr/>
            </p:nvSpPr>
            <p:spPr bwMode="auto">
              <a:xfrm>
                <a:off x="3202" y="167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57" name="Rectangle 346"/>
              <p:cNvSpPr>
                <a:spLocks noChangeArrowheads="1"/>
              </p:cNvSpPr>
              <p:nvPr/>
            </p:nvSpPr>
            <p:spPr bwMode="auto">
              <a:xfrm>
                <a:off x="3202" y="1629"/>
                <a:ext cx="30" cy="42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58" name="Rectangle 347"/>
              <p:cNvSpPr>
                <a:spLocks noChangeArrowheads="1"/>
              </p:cNvSpPr>
              <p:nvPr/>
            </p:nvSpPr>
            <p:spPr bwMode="auto">
              <a:xfrm>
                <a:off x="3202" y="1629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59" name="Rectangle 348"/>
              <p:cNvSpPr>
                <a:spLocks noChangeArrowheads="1"/>
              </p:cNvSpPr>
              <p:nvPr/>
            </p:nvSpPr>
            <p:spPr bwMode="auto">
              <a:xfrm>
                <a:off x="3202" y="1593"/>
                <a:ext cx="30" cy="3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60" name="Rectangle 349"/>
              <p:cNvSpPr>
                <a:spLocks noChangeArrowheads="1"/>
              </p:cNvSpPr>
              <p:nvPr/>
            </p:nvSpPr>
            <p:spPr bwMode="auto">
              <a:xfrm>
                <a:off x="3202" y="1569"/>
                <a:ext cx="30" cy="24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61" name="Rectangle 350"/>
              <p:cNvSpPr>
                <a:spLocks noChangeArrowheads="1"/>
              </p:cNvSpPr>
              <p:nvPr/>
            </p:nvSpPr>
            <p:spPr bwMode="auto">
              <a:xfrm>
                <a:off x="3202" y="1551"/>
                <a:ext cx="30" cy="18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62" name="Rectangle 351"/>
              <p:cNvSpPr>
                <a:spLocks noChangeArrowheads="1"/>
              </p:cNvSpPr>
              <p:nvPr/>
            </p:nvSpPr>
            <p:spPr bwMode="auto">
              <a:xfrm>
                <a:off x="3202" y="1551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63" name="Rectangle 352"/>
              <p:cNvSpPr>
                <a:spLocks noChangeArrowheads="1"/>
              </p:cNvSpPr>
              <p:nvPr/>
            </p:nvSpPr>
            <p:spPr bwMode="auto">
              <a:xfrm>
                <a:off x="3202" y="1545"/>
                <a:ext cx="30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64" name="Freeform 353"/>
              <p:cNvSpPr>
                <a:spLocks/>
              </p:cNvSpPr>
              <p:nvPr/>
            </p:nvSpPr>
            <p:spPr bwMode="auto">
              <a:xfrm>
                <a:off x="3232" y="1659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65" name="Freeform 354"/>
              <p:cNvSpPr>
                <a:spLocks/>
              </p:cNvSpPr>
              <p:nvPr/>
            </p:nvSpPr>
            <p:spPr bwMode="auto">
              <a:xfrm>
                <a:off x="3232" y="1617"/>
                <a:ext cx="6" cy="54"/>
              </a:xfrm>
              <a:custGeom>
                <a:avLst/>
                <a:gdLst>
                  <a:gd name="T0" fmla="*/ 0 w 1"/>
                  <a:gd name="T1" fmla="*/ 1944 h 9"/>
                  <a:gd name="T2" fmla="*/ 216 w 1"/>
                  <a:gd name="T3" fmla="*/ 1512 h 9"/>
                  <a:gd name="T4" fmla="*/ 216 w 1"/>
                  <a:gd name="T5" fmla="*/ 0 h 9"/>
                  <a:gd name="T6" fmla="*/ 0 w 1"/>
                  <a:gd name="T7" fmla="*/ 432 h 9"/>
                  <a:gd name="T8" fmla="*/ 0 w 1"/>
                  <a:gd name="T9" fmla="*/ 1944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9"/>
                    </a:moveTo>
                    <a:lnTo>
                      <a:pt x="1" y="7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66" name="Freeform 355"/>
              <p:cNvSpPr>
                <a:spLocks/>
              </p:cNvSpPr>
              <p:nvPr/>
            </p:nvSpPr>
            <p:spPr bwMode="auto">
              <a:xfrm>
                <a:off x="3232" y="1617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67" name="Freeform 356"/>
              <p:cNvSpPr>
                <a:spLocks/>
              </p:cNvSpPr>
              <p:nvPr/>
            </p:nvSpPr>
            <p:spPr bwMode="auto">
              <a:xfrm>
                <a:off x="3232" y="1581"/>
                <a:ext cx="6" cy="48"/>
              </a:xfrm>
              <a:custGeom>
                <a:avLst/>
                <a:gdLst>
                  <a:gd name="T0" fmla="*/ 0 w 1"/>
                  <a:gd name="T1" fmla="*/ 1728 h 8"/>
                  <a:gd name="T2" fmla="*/ 216 w 1"/>
                  <a:gd name="T3" fmla="*/ 1296 h 8"/>
                  <a:gd name="T4" fmla="*/ 216 w 1"/>
                  <a:gd name="T5" fmla="*/ 0 h 8"/>
                  <a:gd name="T6" fmla="*/ 0 w 1"/>
                  <a:gd name="T7" fmla="*/ 432 h 8"/>
                  <a:gd name="T8" fmla="*/ 0 w 1"/>
                  <a:gd name="T9" fmla="*/ 172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0" y="8"/>
                    </a:moveTo>
                    <a:lnTo>
                      <a:pt x="1" y="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68" name="Freeform 357"/>
              <p:cNvSpPr>
                <a:spLocks/>
              </p:cNvSpPr>
              <p:nvPr/>
            </p:nvSpPr>
            <p:spPr bwMode="auto">
              <a:xfrm>
                <a:off x="3232" y="1563"/>
                <a:ext cx="6" cy="30"/>
              </a:xfrm>
              <a:custGeom>
                <a:avLst/>
                <a:gdLst>
                  <a:gd name="T0" fmla="*/ 0 w 1"/>
                  <a:gd name="T1" fmla="*/ 1080 h 5"/>
                  <a:gd name="T2" fmla="*/ 216 w 1"/>
                  <a:gd name="T3" fmla="*/ 648 h 5"/>
                  <a:gd name="T4" fmla="*/ 216 w 1"/>
                  <a:gd name="T5" fmla="*/ 0 h 5"/>
                  <a:gd name="T6" fmla="*/ 0 w 1"/>
                  <a:gd name="T7" fmla="*/ 216 h 5"/>
                  <a:gd name="T8" fmla="*/ 0 w 1"/>
                  <a:gd name="T9" fmla="*/ 10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69" name="Freeform 358"/>
              <p:cNvSpPr>
                <a:spLocks/>
              </p:cNvSpPr>
              <p:nvPr/>
            </p:nvSpPr>
            <p:spPr bwMode="auto">
              <a:xfrm>
                <a:off x="3232" y="1539"/>
                <a:ext cx="6" cy="30"/>
              </a:xfrm>
              <a:custGeom>
                <a:avLst/>
                <a:gdLst>
                  <a:gd name="T0" fmla="*/ 0 w 1"/>
                  <a:gd name="T1" fmla="*/ 1080 h 5"/>
                  <a:gd name="T2" fmla="*/ 216 w 1"/>
                  <a:gd name="T3" fmla="*/ 864 h 5"/>
                  <a:gd name="T4" fmla="*/ 216 w 1"/>
                  <a:gd name="T5" fmla="*/ 0 h 5"/>
                  <a:gd name="T6" fmla="*/ 0 w 1"/>
                  <a:gd name="T7" fmla="*/ 432 h 5"/>
                  <a:gd name="T8" fmla="*/ 0 w 1"/>
                  <a:gd name="T9" fmla="*/ 10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4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0" name="Freeform 359"/>
              <p:cNvSpPr>
                <a:spLocks/>
              </p:cNvSpPr>
              <p:nvPr/>
            </p:nvSpPr>
            <p:spPr bwMode="auto">
              <a:xfrm>
                <a:off x="3232" y="1539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1" name="Freeform 360"/>
              <p:cNvSpPr>
                <a:spLocks/>
              </p:cNvSpPr>
              <p:nvPr/>
            </p:nvSpPr>
            <p:spPr bwMode="auto">
              <a:xfrm>
                <a:off x="3232" y="1533"/>
                <a:ext cx="6" cy="18"/>
              </a:xfrm>
              <a:custGeom>
                <a:avLst/>
                <a:gdLst>
                  <a:gd name="T0" fmla="*/ 0 w 1"/>
                  <a:gd name="T1" fmla="*/ 648 h 3"/>
                  <a:gd name="T2" fmla="*/ 216 w 1"/>
                  <a:gd name="T3" fmla="*/ 216 h 3"/>
                  <a:gd name="T4" fmla="*/ 216 w 1"/>
                  <a:gd name="T5" fmla="*/ 0 h 3"/>
                  <a:gd name="T6" fmla="*/ 0 w 1"/>
                  <a:gd name="T7" fmla="*/ 432 h 3"/>
                  <a:gd name="T8" fmla="*/ 0 w 1"/>
                  <a:gd name="T9" fmla="*/ 64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2" name="Freeform 361"/>
              <p:cNvSpPr>
                <a:spLocks/>
              </p:cNvSpPr>
              <p:nvPr/>
            </p:nvSpPr>
            <p:spPr bwMode="auto">
              <a:xfrm>
                <a:off x="3202" y="1533"/>
                <a:ext cx="36" cy="12"/>
              </a:xfrm>
              <a:custGeom>
                <a:avLst/>
                <a:gdLst>
                  <a:gd name="T0" fmla="*/ 0 w 6"/>
                  <a:gd name="T1" fmla="*/ 432 h 2"/>
                  <a:gd name="T2" fmla="*/ 1080 w 6"/>
                  <a:gd name="T3" fmla="*/ 432 h 2"/>
                  <a:gd name="T4" fmla="*/ 1296 w 6"/>
                  <a:gd name="T5" fmla="*/ 0 h 2"/>
                  <a:gd name="T6" fmla="*/ 216 w 6"/>
                  <a:gd name="T7" fmla="*/ 0 h 2"/>
                  <a:gd name="T8" fmla="*/ 0 w 6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42" name="Group 362"/>
            <p:cNvGrpSpPr>
              <a:grpSpLocks/>
            </p:cNvGrpSpPr>
            <p:nvPr/>
          </p:nvGrpSpPr>
          <p:grpSpPr bwMode="auto">
            <a:xfrm>
              <a:off x="4932363" y="2565400"/>
              <a:ext cx="57150" cy="334963"/>
              <a:chOff x="3526" y="1617"/>
              <a:chExt cx="36" cy="211"/>
            </a:xfrm>
          </p:grpSpPr>
          <p:sp>
            <p:nvSpPr>
              <p:cNvPr id="139" name="Rectangle 363"/>
              <p:cNvSpPr>
                <a:spLocks noChangeArrowheads="1"/>
              </p:cNvSpPr>
              <p:nvPr/>
            </p:nvSpPr>
            <p:spPr bwMode="auto">
              <a:xfrm>
                <a:off x="3526" y="1827"/>
                <a:ext cx="24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0" name="Rectangle 364"/>
              <p:cNvSpPr>
                <a:spLocks noChangeArrowheads="1"/>
              </p:cNvSpPr>
              <p:nvPr/>
            </p:nvSpPr>
            <p:spPr bwMode="auto">
              <a:xfrm>
                <a:off x="3526" y="1773"/>
                <a:ext cx="24" cy="5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1" name="Rectangle 365"/>
              <p:cNvSpPr>
                <a:spLocks noChangeArrowheads="1"/>
              </p:cNvSpPr>
              <p:nvPr/>
            </p:nvSpPr>
            <p:spPr bwMode="auto">
              <a:xfrm>
                <a:off x="3526" y="1713"/>
                <a:ext cx="24" cy="60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2" name="Rectangle 366"/>
              <p:cNvSpPr>
                <a:spLocks noChangeArrowheads="1"/>
              </p:cNvSpPr>
              <p:nvPr/>
            </p:nvSpPr>
            <p:spPr bwMode="auto">
              <a:xfrm>
                <a:off x="3526" y="1659"/>
                <a:ext cx="24" cy="54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3" name="Rectangle 367"/>
              <p:cNvSpPr>
                <a:spLocks noChangeArrowheads="1"/>
              </p:cNvSpPr>
              <p:nvPr/>
            </p:nvSpPr>
            <p:spPr bwMode="auto">
              <a:xfrm>
                <a:off x="3526" y="1659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4" name="Rectangle 368"/>
              <p:cNvSpPr>
                <a:spLocks noChangeArrowheads="1"/>
              </p:cNvSpPr>
              <p:nvPr/>
            </p:nvSpPr>
            <p:spPr bwMode="auto">
              <a:xfrm>
                <a:off x="3526" y="1635"/>
                <a:ext cx="24" cy="24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5" name="Rectangle 369"/>
              <p:cNvSpPr>
                <a:spLocks noChangeArrowheads="1"/>
              </p:cNvSpPr>
              <p:nvPr/>
            </p:nvSpPr>
            <p:spPr bwMode="auto">
              <a:xfrm>
                <a:off x="3526" y="1635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6" name="Rectangle 370"/>
              <p:cNvSpPr>
                <a:spLocks noChangeArrowheads="1"/>
              </p:cNvSpPr>
              <p:nvPr/>
            </p:nvSpPr>
            <p:spPr bwMode="auto">
              <a:xfrm>
                <a:off x="3526" y="1629"/>
                <a:ext cx="24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7" name="Freeform 371"/>
              <p:cNvSpPr>
                <a:spLocks/>
              </p:cNvSpPr>
              <p:nvPr/>
            </p:nvSpPr>
            <p:spPr bwMode="auto">
              <a:xfrm>
                <a:off x="3550" y="1821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8" name="Freeform 372"/>
              <p:cNvSpPr>
                <a:spLocks/>
              </p:cNvSpPr>
              <p:nvPr/>
            </p:nvSpPr>
            <p:spPr bwMode="auto">
              <a:xfrm>
                <a:off x="3550" y="1761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2160 h 11"/>
                  <a:gd name="T4" fmla="*/ 432 w 2"/>
                  <a:gd name="T5" fmla="*/ 0 h 11"/>
                  <a:gd name="T6" fmla="*/ 0 w 2"/>
                  <a:gd name="T7" fmla="*/ 432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9" name="Freeform 373"/>
              <p:cNvSpPr>
                <a:spLocks/>
              </p:cNvSpPr>
              <p:nvPr/>
            </p:nvSpPr>
            <p:spPr bwMode="auto">
              <a:xfrm>
                <a:off x="3550" y="1707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1944 h 11"/>
                  <a:gd name="T4" fmla="*/ 432 w 2"/>
                  <a:gd name="T5" fmla="*/ 0 h 11"/>
                  <a:gd name="T6" fmla="*/ 0 w 2"/>
                  <a:gd name="T7" fmla="*/ 216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50" name="Freeform 374"/>
              <p:cNvSpPr>
                <a:spLocks/>
              </p:cNvSpPr>
              <p:nvPr/>
            </p:nvSpPr>
            <p:spPr bwMode="auto">
              <a:xfrm>
                <a:off x="3550" y="1647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2160 h 11"/>
                  <a:gd name="T4" fmla="*/ 432 w 2"/>
                  <a:gd name="T5" fmla="*/ 0 h 11"/>
                  <a:gd name="T6" fmla="*/ 0 w 2"/>
                  <a:gd name="T7" fmla="*/ 432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51" name="Freeform 375"/>
              <p:cNvSpPr>
                <a:spLocks/>
              </p:cNvSpPr>
              <p:nvPr/>
            </p:nvSpPr>
            <p:spPr bwMode="auto">
              <a:xfrm>
                <a:off x="3550" y="1647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52" name="Freeform 376"/>
              <p:cNvSpPr>
                <a:spLocks/>
              </p:cNvSpPr>
              <p:nvPr/>
            </p:nvSpPr>
            <p:spPr bwMode="auto">
              <a:xfrm>
                <a:off x="3550" y="1623"/>
                <a:ext cx="12" cy="36"/>
              </a:xfrm>
              <a:custGeom>
                <a:avLst/>
                <a:gdLst>
                  <a:gd name="T0" fmla="*/ 0 w 2"/>
                  <a:gd name="T1" fmla="*/ 1296 h 6"/>
                  <a:gd name="T2" fmla="*/ 432 w 2"/>
                  <a:gd name="T3" fmla="*/ 864 h 6"/>
                  <a:gd name="T4" fmla="*/ 432 w 2"/>
                  <a:gd name="T5" fmla="*/ 0 h 6"/>
                  <a:gd name="T6" fmla="*/ 0 w 2"/>
                  <a:gd name="T7" fmla="*/ 432 h 6"/>
                  <a:gd name="T8" fmla="*/ 0 w 2"/>
                  <a:gd name="T9" fmla="*/ 129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53" name="Freeform 377"/>
              <p:cNvSpPr>
                <a:spLocks/>
              </p:cNvSpPr>
              <p:nvPr/>
            </p:nvSpPr>
            <p:spPr bwMode="auto">
              <a:xfrm>
                <a:off x="3550" y="162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54" name="Freeform 378"/>
              <p:cNvSpPr>
                <a:spLocks/>
              </p:cNvSpPr>
              <p:nvPr/>
            </p:nvSpPr>
            <p:spPr bwMode="auto">
              <a:xfrm>
                <a:off x="3550" y="1617"/>
                <a:ext cx="12" cy="18"/>
              </a:xfrm>
              <a:custGeom>
                <a:avLst/>
                <a:gdLst>
                  <a:gd name="T0" fmla="*/ 0 w 2"/>
                  <a:gd name="T1" fmla="*/ 648 h 3"/>
                  <a:gd name="T2" fmla="*/ 432 w 2"/>
                  <a:gd name="T3" fmla="*/ 216 h 3"/>
                  <a:gd name="T4" fmla="*/ 432 w 2"/>
                  <a:gd name="T5" fmla="*/ 0 h 3"/>
                  <a:gd name="T6" fmla="*/ 0 w 2"/>
                  <a:gd name="T7" fmla="*/ 432 h 3"/>
                  <a:gd name="T8" fmla="*/ 0 w 2"/>
                  <a:gd name="T9" fmla="*/ 64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55" name="Freeform 379"/>
              <p:cNvSpPr>
                <a:spLocks/>
              </p:cNvSpPr>
              <p:nvPr/>
            </p:nvSpPr>
            <p:spPr bwMode="auto">
              <a:xfrm>
                <a:off x="3526" y="1617"/>
                <a:ext cx="36" cy="12"/>
              </a:xfrm>
              <a:custGeom>
                <a:avLst/>
                <a:gdLst>
                  <a:gd name="T0" fmla="*/ 0 w 6"/>
                  <a:gd name="T1" fmla="*/ 432 h 2"/>
                  <a:gd name="T2" fmla="*/ 864 w 6"/>
                  <a:gd name="T3" fmla="*/ 432 h 2"/>
                  <a:gd name="T4" fmla="*/ 1296 w 6"/>
                  <a:gd name="T5" fmla="*/ 0 h 2"/>
                  <a:gd name="T6" fmla="*/ 216 w 6"/>
                  <a:gd name="T7" fmla="*/ 0 h 2"/>
                  <a:gd name="T8" fmla="*/ 0 w 6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4" y="2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43" name="Group 381"/>
            <p:cNvGrpSpPr>
              <a:grpSpLocks/>
            </p:cNvGrpSpPr>
            <p:nvPr/>
          </p:nvGrpSpPr>
          <p:grpSpPr bwMode="auto">
            <a:xfrm>
              <a:off x="5003800" y="2276475"/>
              <a:ext cx="57150" cy="87313"/>
              <a:chOff x="3376" y="1977"/>
              <a:chExt cx="36" cy="55"/>
            </a:xfrm>
          </p:grpSpPr>
          <p:sp>
            <p:nvSpPr>
              <p:cNvPr id="122" name="Rectangle 382"/>
              <p:cNvSpPr>
                <a:spLocks noChangeArrowheads="1"/>
              </p:cNvSpPr>
              <p:nvPr/>
            </p:nvSpPr>
            <p:spPr bwMode="auto">
              <a:xfrm>
                <a:off x="3376" y="203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23" name="Rectangle 383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8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24" name="Rectangle 384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25" name="Rectangle 385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26" name="Rectangle 386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6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27" name="Rectangle 387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28" name="Rectangle 388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29" name="Rectangle 389"/>
              <p:cNvSpPr>
                <a:spLocks noChangeArrowheads="1"/>
              </p:cNvSpPr>
              <p:nvPr/>
            </p:nvSpPr>
            <p:spPr bwMode="auto">
              <a:xfrm>
                <a:off x="3376" y="1989"/>
                <a:ext cx="30" cy="18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30" name="Freeform 390"/>
              <p:cNvSpPr>
                <a:spLocks/>
              </p:cNvSpPr>
              <p:nvPr/>
            </p:nvSpPr>
            <p:spPr bwMode="auto">
              <a:xfrm>
                <a:off x="3406" y="2025"/>
                <a:ext cx="6" cy="6"/>
              </a:xfrm>
              <a:custGeom>
                <a:avLst/>
                <a:gdLst>
                  <a:gd name="T0" fmla="*/ 0 w 1"/>
                  <a:gd name="T1" fmla="*/ 216 h 1"/>
                  <a:gd name="T2" fmla="*/ 216 w 1"/>
                  <a:gd name="T3" fmla="*/ 0 h 1"/>
                  <a:gd name="T4" fmla="*/ 216 w 1"/>
                  <a:gd name="T5" fmla="*/ 0 h 1"/>
                  <a:gd name="T6" fmla="*/ 0 w 1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31" name="Freeform 391"/>
              <p:cNvSpPr>
                <a:spLocks/>
              </p:cNvSpPr>
              <p:nvPr/>
            </p:nvSpPr>
            <p:spPr bwMode="auto">
              <a:xfrm>
                <a:off x="3406" y="2007"/>
                <a:ext cx="6" cy="24"/>
              </a:xfrm>
              <a:custGeom>
                <a:avLst/>
                <a:gdLst>
                  <a:gd name="T0" fmla="*/ 0 w 1"/>
                  <a:gd name="T1" fmla="*/ 864 h 4"/>
                  <a:gd name="T2" fmla="*/ 216 w 1"/>
                  <a:gd name="T3" fmla="*/ 648 h 4"/>
                  <a:gd name="T4" fmla="*/ 216 w 1"/>
                  <a:gd name="T5" fmla="*/ 0 h 4"/>
                  <a:gd name="T6" fmla="*/ 0 w 1"/>
                  <a:gd name="T7" fmla="*/ 216 h 4"/>
                  <a:gd name="T8" fmla="*/ 0 w 1"/>
                  <a:gd name="T9" fmla="*/ 86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32" name="Freeform 392"/>
              <p:cNvSpPr>
                <a:spLocks/>
              </p:cNvSpPr>
              <p:nvPr/>
            </p:nvSpPr>
            <p:spPr bwMode="auto">
              <a:xfrm>
                <a:off x="3406" y="2007"/>
                <a:ext cx="6" cy="6"/>
              </a:xfrm>
              <a:custGeom>
                <a:avLst/>
                <a:gdLst>
                  <a:gd name="T0" fmla="*/ 0 w 1"/>
                  <a:gd name="T1" fmla="*/ 216 h 1"/>
                  <a:gd name="T2" fmla="*/ 216 w 1"/>
                  <a:gd name="T3" fmla="*/ 0 h 1"/>
                  <a:gd name="T4" fmla="*/ 216 w 1"/>
                  <a:gd name="T5" fmla="*/ 0 h 1"/>
                  <a:gd name="T6" fmla="*/ 0 w 1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33" name="Freeform 393"/>
              <p:cNvSpPr>
                <a:spLocks/>
              </p:cNvSpPr>
              <p:nvPr/>
            </p:nvSpPr>
            <p:spPr bwMode="auto">
              <a:xfrm>
                <a:off x="3406" y="2007"/>
                <a:ext cx="6" cy="6"/>
              </a:xfrm>
              <a:custGeom>
                <a:avLst/>
                <a:gdLst>
                  <a:gd name="T0" fmla="*/ 0 w 1"/>
                  <a:gd name="T1" fmla="*/ 216 h 1"/>
                  <a:gd name="T2" fmla="*/ 216 w 1"/>
                  <a:gd name="T3" fmla="*/ 0 h 1"/>
                  <a:gd name="T4" fmla="*/ 216 w 1"/>
                  <a:gd name="T5" fmla="*/ 0 h 1"/>
                  <a:gd name="T6" fmla="*/ 0 w 1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34" name="Freeform 394"/>
              <p:cNvSpPr>
                <a:spLocks/>
              </p:cNvSpPr>
              <p:nvPr/>
            </p:nvSpPr>
            <p:spPr bwMode="auto">
              <a:xfrm>
                <a:off x="3406" y="1995"/>
                <a:ext cx="6" cy="18"/>
              </a:xfrm>
              <a:custGeom>
                <a:avLst/>
                <a:gdLst>
                  <a:gd name="T0" fmla="*/ 0 w 1"/>
                  <a:gd name="T1" fmla="*/ 648 h 3"/>
                  <a:gd name="T2" fmla="*/ 216 w 1"/>
                  <a:gd name="T3" fmla="*/ 432 h 3"/>
                  <a:gd name="T4" fmla="*/ 216 w 1"/>
                  <a:gd name="T5" fmla="*/ 0 h 3"/>
                  <a:gd name="T6" fmla="*/ 0 w 1"/>
                  <a:gd name="T7" fmla="*/ 432 h 3"/>
                  <a:gd name="T8" fmla="*/ 0 w 1"/>
                  <a:gd name="T9" fmla="*/ 64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35" name="Freeform 395"/>
              <p:cNvSpPr>
                <a:spLocks/>
              </p:cNvSpPr>
              <p:nvPr/>
            </p:nvSpPr>
            <p:spPr bwMode="auto">
              <a:xfrm>
                <a:off x="3406" y="1995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36" name="Freeform 396"/>
              <p:cNvSpPr>
                <a:spLocks/>
              </p:cNvSpPr>
              <p:nvPr/>
            </p:nvSpPr>
            <p:spPr bwMode="auto">
              <a:xfrm>
                <a:off x="3406" y="1995"/>
                <a:ext cx="6" cy="12"/>
              </a:xfrm>
              <a:custGeom>
                <a:avLst/>
                <a:gdLst>
                  <a:gd name="T0" fmla="*/ 0 w 1"/>
                  <a:gd name="T1" fmla="*/ 432 h 2"/>
                  <a:gd name="T2" fmla="*/ 216 w 1"/>
                  <a:gd name="T3" fmla="*/ 0 h 2"/>
                  <a:gd name="T4" fmla="*/ 216 w 1"/>
                  <a:gd name="T5" fmla="*/ 0 h 2"/>
                  <a:gd name="T6" fmla="*/ 0 w 1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37" name="Freeform 397"/>
              <p:cNvSpPr>
                <a:spLocks/>
              </p:cNvSpPr>
              <p:nvPr/>
            </p:nvSpPr>
            <p:spPr bwMode="auto">
              <a:xfrm>
                <a:off x="3406" y="1977"/>
                <a:ext cx="6" cy="30"/>
              </a:xfrm>
              <a:custGeom>
                <a:avLst/>
                <a:gdLst>
                  <a:gd name="T0" fmla="*/ 0 w 1"/>
                  <a:gd name="T1" fmla="*/ 1080 h 5"/>
                  <a:gd name="T2" fmla="*/ 216 w 1"/>
                  <a:gd name="T3" fmla="*/ 648 h 5"/>
                  <a:gd name="T4" fmla="*/ 216 w 1"/>
                  <a:gd name="T5" fmla="*/ 0 h 5"/>
                  <a:gd name="T6" fmla="*/ 0 w 1"/>
                  <a:gd name="T7" fmla="*/ 432 h 5"/>
                  <a:gd name="T8" fmla="*/ 0 w 1"/>
                  <a:gd name="T9" fmla="*/ 10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38" name="Freeform 398"/>
              <p:cNvSpPr>
                <a:spLocks/>
              </p:cNvSpPr>
              <p:nvPr/>
            </p:nvSpPr>
            <p:spPr bwMode="auto">
              <a:xfrm>
                <a:off x="3376" y="1977"/>
                <a:ext cx="36" cy="12"/>
              </a:xfrm>
              <a:custGeom>
                <a:avLst/>
                <a:gdLst>
                  <a:gd name="T0" fmla="*/ 0 w 6"/>
                  <a:gd name="T1" fmla="*/ 432 h 2"/>
                  <a:gd name="T2" fmla="*/ 1080 w 6"/>
                  <a:gd name="T3" fmla="*/ 432 h 2"/>
                  <a:gd name="T4" fmla="*/ 1296 w 6"/>
                  <a:gd name="T5" fmla="*/ 0 h 2"/>
                  <a:gd name="T6" fmla="*/ 432 w 6"/>
                  <a:gd name="T7" fmla="*/ 0 h 2"/>
                  <a:gd name="T8" fmla="*/ 0 w 6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aphicFrame>
          <p:nvGraphicFramePr>
            <p:cNvPr id="44" name="Object 417"/>
            <p:cNvGraphicFramePr>
              <a:graphicFrameLocks noChangeAspect="1"/>
            </p:cNvGraphicFramePr>
            <p:nvPr>
              <p:extLst/>
            </p:nvPr>
          </p:nvGraphicFramePr>
          <p:xfrm>
            <a:off x="4643438" y="1268413"/>
            <a:ext cx="87312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6" name="CorelDRAW" r:id="rId9" imgW="86983" imgH="357762" progId="CorelDRAW.Graphic.13">
                    <p:embed/>
                  </p:oleObj>
                </mc:Choice>
                <mc:Fallback>
                  <p:oleObj name="CorelDRAW" r:id="rId9" imgW="86983" imgH="357762" progId="CorelDRAW.Graphic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1268413"/>
                          <a:ext cx="87312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1721"/>
            <p:cNvGraphicFramePr>
              <a:graphicFrameLocks/>
            </p:cNvGraphicFramePr>
            <p:nvPr>
              <p:extLst/>
            </p:nvPr>
          </p:nvGraphicFramePr>
          <p:xfrm>
            <a:off x="4284663" y="1616075"/>
            <a:ext cx="107950" cy="26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7" name="CorelDRAW" r:id="rId11" imgW="108249" imgH="300542" progId="CorelDRAW.Graphic.13">
                    <p:embed/>
                  </p:oleObj>
                </mc:Choice>
                <mc:Fallback>
                  <p:oleObj name="CorelDRAW" r:id="rId11" imgW="108249" imgH="300542" progId="CorelDRAW.Graphic.1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4663" y="1616075"/>
                          <a:ext cx="107950" cy="261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Freeform 968"/>
            <p:cNvSpPr>
              <a:spLocks/>
            </p:cNvSpPr>
            <p:nvPr/>
          </p:nvSpPr>
          <p:spPr bwMode="auto">
            <a:xfrm>
              <a:off x="5475288" y="2913063"/>
              <a:ext cx="481012" cy="254000"/>
            </a:xfrm>
            <a:custGeom>
              <a:avLst/>
              <a:gdLst>
                <a:gd name="T0" fmla="*/ 0 w 57"/>
                <a:gd name="T1" fmla="*/ 7 h 30"/>
                <a:gd name="T2" fmla="*/ 1 w 57"/>
                <a:gd name="T3" fmla="*/ 7 h 30"/>
                <a:gd name="T4" fmla="*/ 3 w 57"/>
                <a:gd name="T5" fmla="*/ 6 h 30"/>
                <a:gd name="T6" fmla="*/ 9 w 57"/>
                <a:gd name="T7" fmla="*/ 3 h 30"/>
                <a:gd name="T8" fmla="*/ 11 w 57"/>
                <a:gd name="T9" fmla="*/ 3 h 30"/>
                <a:gd name="T10" fmla="*/ 12 w 57"/>
                <a:gd name="T11" fmla="*/ 2 h 30"/>
                <a:gd name="T12" fmla="*/ 15 w 57"/>
                <a:gd name="T13" fmla="*/ 1 h 30"/>
                <a:gd name="T14" fmla="*/ 19 w 57"/>
                <a:gd name="T15" fmla="*/ 1 h 30"/>
                <a:gd name="T16" fmla="*/ 22 w 57"/>
                <a:gd name="T17" fmla="*/ 0 h 30"/>
                <a:gd name="T18" fmla="*/ 23 w 57"/>
                <a:gd name="T19" fmla="*/ 0 h 30"/>
                <a:gd name="T20" fmla="*/ 23 w 57"/>
                <a:gd name="T21" fmla="*/ 0 h 30"/>
                <a:gd name="T22" fmla="*/ 24 w 57"/>
                <a:gd name="T23" fmla="*/ 1 h 30"/>
                <a:gd name="T24" fmla="*/ 25 w 57"/>
                <a:gd name="T25" fmla="*/ 2 h 30"/>
                <a:gd name="T26" fmla="*/ 27 w 57"/>
                <a:gd name="T27" fmla="*/ 5 h 30"/>
                <a:gd name="T28" fmla="*/ 28 w 57"/>
                <a:gd name="T29" fmla="*/ 7 h 30"/>
                <a:gd name="T30" fmla="*/ 29 w 57"/>
                <a:gd name="T31" fmla="*/ 10 h 30"/>
                <a:gd name="T32" fmla="*/ 29 w 57"/>
                <a:gd name="T33" fmla="*/ 11 h 30"/>
                <a:gd name="T34" fmla="*/ 30 w 57"/>
                <a:gd name="T35" fmla="*/ 12 h 30"/>
                <a:gd name="T36" fmla="*/ 31 w 57"/>
                <a:gd name="T37" fmla="*/ 13 h 30"/>
                <a:gd name="T38" fmla="*/ 34 w 57"/>
                <a:gd name="T39" fmla="*/ 15 h 30"/>
                <a:gd name="T40" fmla="*/ 40 w 57"/>
                <a:gd name="T41" fmla="*/ 19 h 30"/>
                <a:gd name="T42" fmla="*/ 42 w 57"/>
                <a:gd name="T43" fmla="*/ 21 h 30"/>
                <a:gd name="T44" fmla="*/ 44 w 57"/>
                <a:gd name="T45" fmla="*/ 22 h 30"/>
                <a:gd name="T46" fmla="*/ 50 w 57"/>
                <a:gd name="T47" fmla="*/ 25 h 30"/>
                <a:gd name="T48" fmla="*/ 52 w 57"/>
                <a:gd name="T49" fmla="*/ 26 h 30"/>
                <a:gd name="T50" fmla="*/ 54 w 57"/>
                <a:gd name="T51" fmla="*/ 28 h 30"/>
                <a:gd name="T52" fmla="*/ 54 w 57"/>
                <a:gd name="T53" fmla="*/ 28 h 30"/>
                <a:gd name="T54" fmla="*/ 57 w 57"/>
                <a:gd name="T5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30">
                  <a:moveTo>
                    <a:pt x="0" y="7"/>
                  </a:moveTo>
                  <a:lnTo>
                    <a:pt x="1" y="7"/>
                  </a:lnTo>
                  <a:lnTo>
                    <a:pt x="3" y="6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19" y="1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5" y="2"/>
                  </a:lnTo>
                  <a:lnTo>
                    <a:pt x="27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4" y="15"/>
                  </a:lnTo>
                  <a:lnTo>
                    <a:pt x="40" y="19"/>
                  </a:lnTo>
                  <a:lnTo>
                    <a:pt x="42" y="21"/>
                  </a:lnTo>
                  <a:lnTo>
                    <a:pt x="44" y="22"/>
                  </a:lnTo>
                  <a:lnTo>
                    <a:pt x="50" y="25"/>
                  </a:lnTo>
                  <a:lnTo>
                    <a:pt x="52" y="2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7" y="30"/>
                  </a:lnTo>
                </a:path>
              </a:pathLst>
            </a:custGeom>
            <a:noFill/>
            <a:ln w="33338" cap="flat">
              <a:solidFill>
                <a:srgbClr val="EB3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200">
                <a:solidFill>
                  <a:srgbClr val="6834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7" name="Freeform 969"/>
            <p:cNvSpPr>
              <a:spLocks/>
            </p:cNvSpPr>
            <p:nvPr/>
          </p:nvSpPr>
          <p:spPr bwMode="auto">
            <a:xfrm>
              <a:off x="4908550" y="3208338"/>
              <a:ext cx="355600" cy="600075"/>
            </a:xfrm>
            <a:custGeom>
              <a:avLst/>
              <a:gdLst>
                <a:gd name="T0" fmla="*/ 42 w 42"/>
                <a:gd name="T1" fmla="*/ 0 h 71"/>
                <a:gd name="T2" fmla="*/ 40 w 42"/>
                <a:gd name="T3" fmla="*/ 1 h 71"/>
                <a:gd name="T4" fmla="*/ 39 w 42"/>
                <a:gd name="T5" fmla="*/ 1 h 71"/>
                <a:gd name="T6" fmla="*/ 38 w 42"/>
                <a:gd name="T7" fmla="*/ 1 h 71"/>
                <a:gd name="T8" fmla="*/ 35 w 42"/>
                <a:gd name="T9" fmla="*/ 1 h 71"/>
                <a:gd name="T10" fmla="*/ 34 w 42"/>
                <a:gd name="T11" fmla="*/ 1 h 71"/>
                <a:gd name="T12" fmla="*/ 34 w 42"/>
                <a:gd name="T13" fmla="*/ 1 h 71"/>
                <a:gd name="T14" fmla="*/ 32 w 42"/>
                <a:gd name="T15" fmla="*/ 1 h 71"/>
                <a:gd name="T16" fmla="*/ 32 w 42"/>
                <a:gd name="T17" fmla="*/ 1 h 71"/>
                <a:gd name="T18" fmla="*/ 30 w 42"/>
                <a:gd name="T19" fmla="*/ 2 h 71"/>
                <a:gd name="T20" fmla="*/ 29 w 42"/>
                <a:gd name="T21" fmla="*/ 2 h 71"/>
                <a:gd name="T22" fmla="*/ 28 w 42"/>
                <a:gd name="T23" fmla="*/ 3 h 71"/>
                <a:gd name="T24" fmla="*/ 27 w 42"/>
                <a:gd name="T25" fmla="*/ 3 h 71"/>
                <a:gd name="T26" fmla="*/ 27 w 42"/>
                <a:gd name="T27" fmla="*/ 3 h 71"/>
                <a:gd name="T28" fmla="*/ 26 w 42"/>
                <a:gd name="T29" fmla="*/ 6 h 71"/>
                <a:gd name="T30" fmla="*/ 25 w 42"/>
                <a:gd name="T31" fmla="*/ 9 h 71"/>
                <a:gd name="T32" fmla="*/ 24 w 42"/>
                <a:gd name="T33" fmla="*/ 10 h 71"/>
                <a:gd name="T34" fmla="*/ 21 w 42"/>
                <a:gd name="T35" fmla="*/ 14 h 71"/>
                <a:gd name="T36" fmla="*/ 18 w 42"/>
                <a:gd name="T37" fmla="*/ 19 h 71"/>
                <a:gd name="T38" fmla="*/ 16 w 42"/>
                <a:gd name="T39" fmla="*/ 22 h 71"/>
                <a:gd name="T40" fmla="*/ 16 w 42"/>
                <a:gd name="T41" fmla="*/ 23 h 71"/>
                <a:gd name="T42" fmla="*/ 15 w 42"/>
                <a:gd name="T43" fmla="*/ 24 h 71"/>
                <a:gd name="T44" fmla="*/ 15 w 42"/>
                <a:gd name="T45" fmla="*/ 27 h 71"/>
                <a:gd name="T46" fmla="*/ 14 w 42"/>
                <a:gd name="T47" fmla="*/ 29 h 71"/>
                <a:gd name="T48" fmla="*/ 14 w 42"/>
                <a:gd name="T49" fmla="*/ 36 h 71"/>
                <a:gd name="T50" fmla="*/ 14 w 42"/>
                <a:gd name="T51" fmla="*/ 38 h 71"/>
                <a:gd name="T52" fmla="*/ 14 w 42"/>
                <a:gd name="T53" fmla="*/ 40 h 71"/>
                <a:gd name="T54" fmla="*/ 14 w 42"/>
                <a:gd name="T55" fmla="*/ 40 h 71"/>
                <a:gd name="T56" fmla="*/ 14 w 42"/>
                <a:gd name="T57" fmla="*/ 42 h 71"/>
                <a:gd name="T58" fmla="*/ 14 w 42"/>
                <a:gd name="T59" fmla="*/ 44 h 71"/>
                <a:gd name="T60" fmla="*/ 14 w 42"/>
                <a:gd name="T61" fmla="*/ 45 h 71"/>
                <a:gd name="T62" fmla="*/ 13 w 42"/>
                <a:gd name="T63" fmla="*/ 46 h 71"/>
                <a:gd name="T64" fmla="*/ 13 w 42"/>
                <a:gd name="T65" fmla="*/ 47 h 71"/>
                <a:gd name="T66" fmla="*/ 12 w 42"/>
                <a:gd name="T67" fmla="*/ 48 h 71"/>
                <a:gd name="T68" fmla="*/ 9 w 42"/>
                <a:gd name="T69" fmla="*/ 50 h 71"/>
                <a:gd name="T70" fmla="*/ 6 w 42"/>
                <a:gd name="T71" fmla="*/ 53 h 71"/>
                <a:gd name="T72" fmla="*/ 4 w 42"/>
                <a:gd name="T73" fmla="*/ 54 h 71"/>
                <a:gd name="T74" fmla="*/ 2 w 42"/>
                <a:gd name="T75" fmla="*/ 57 h 71"/>
                <a:gd name="T76" fmla="*/ 1 w 42"/>
                <a:gd name="T77" fmla="*/ 58 h 71"/>
                <a:gd name="T78" fmla="*/ 1 w 42"/>
                <a:gd name="T79" fmla="*/ 59 h 71"/>
                <a:gd name="T80" fmla="*/ 0 w 42"/>
                <a:gd name="T81" fmla="*/ 60 h 71"/>
                <a:gd name="T82" fmla="*/ 0 w 42"/>
                <a:gd name="T83" fmla="*/ 62 h 71"/>
                <a:gd name="T84" fmla="*/ 0 w 42"/>
                <a:gd name="T85" fmla="*/ 63 h 71"/>
                <a:gd name="T86" fmla="*/ 0 w 42"/>
                <a:gd name="T87" fmla="*/ 65 h 71"/>
                <a:gd name="T88" fmla="*/ 0 w 42"/>
                <a:gd name="T89" fmla="*/ 68 h 71"/>
                <a:gd name="T90" fmla="*/ 0 w 42"/>
                <a:gd name="T91" fmla="*/ 71 h 71"/>
                <a:gd name="T92" fmla="*/ 0 w 42"/>
                <a:gd name="T9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" h="71">
                  <a:moveTo>
                    <a:pt x="42" y="0"/>
                  </a:moveTo>
                  <a:lnTo>
                    <a:pt x="40" y="1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8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6" y="6"/>
                  </a:lnTo>
                  <a:lnTo>
                    <a:pt x="25" y="9"/>
                  </a:lnTo>
                  <a:lnTo>
                    <a:pt x="24" y="10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6" y="22"/>
                  </a:lnTo>
                  <a:lnTo>
                    <a:pt x="16" y="23"/>
                  </a:lnTo>
                  <a:lnTo>
                    <a:pt x="15" y="24"/>
                  </a:lnTo>
                  <a:lnTo>
                    <a:pt x="15" y="27"/>
                  </a:lnTo>
                  <a:lnTo>
                    <a:pt x="14" y="29"/>
                  </a:lnTo>
                  <a:lnTo>
                    <a:pt x="14" y="36"/>
                  </a:lnTo>
                  <a:lnTo>
                    <a:pt x="14" y="38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4" y="44"/>
                  </a:lnTo>
                  <a:lnTo>
                    <a:pt x="14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2" y="48"/>
                  </a:lnTo>
                  <a:lnTo>
                    <a:pt x="9" y="50"/>
                  </a:lnTo>
                  <a:lnTo>
                    <a:pt x="6" y="53"/>
                  </a:lnTo>
                  <a:lnTo>
                    <a:pt x="4" y="54"/>
                  </a:lnTo>
                  <a:lnTo>
                    <a:pt x="2" y="57"/>
                  </a:lnTo>
                  <a:lnTo>
                    <a:pt x="1" y="58"/>
                  </a:lnTo>
                  <a:lnTo>
                    <a:pt x="1" y="59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0" y="71"/>
                  </a:lnTo>
                </a:path>
              </a:pathLst>
            </a:custGeom>
            <a:noFill/>
            <a:ln w="33338" cap="flat">
              <a:solidFill>
                <a:srgbClr val="EB3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200">
                <a:solidFill>
                  <a:srgbClr val="6834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8" name="Freeform 970"/>
            <p:cNvSpPr>
              <a:spLocks/>
            </p:cNvSpPr>
            <p:nvPr/>
          </p:nvSpPr>
          <p:spPr bwMode="auto">
            <a:xfrm>
              <a:off x="5264150" y="3208338"/>
              <a:ext cx="430213" cy="261937"/>
            </a:xfrm>
            <a:custGeom>
              <a:avLst/>
              <a:gdLst>
                <a:gd name="T0" fmla="*/ 51 w 51"/>
                <a:gd name="T1" fmla="*/ 31 h 31"/>
                <a:gd name="T2" fmla="*/ 51 w 51"/>
                <a:gd name="T3" fmla="*/ 30 h 31"/>
                <a:gd name="T4" fmla="*/ 51 w 51"/>
                <a:gd name="T5" fmla="*/ 28 h 31"/>
                <a:gd name="T6" fmla="*/ 51 w 51"/>
                <a:gd name="T7" fmla="*/ 27 h 31"/>
                <a:gd name="T8" fmla="*/ 50 w 51"/>
                <a:gd name="T9" fmla="*/ 25 h 31"/>
                <a:gd name="T10" fmla="*/ 49 w 51"/>
                <a:gd name="T11" fmla="*/ 23 h 31"/>
                <a:gd name="T12" fmla="*/ 48 w 51"/>
                <a:gd name="T13" fmla="*/ 22 h 31"/>
                <a:gd name="T14" fmla="*/ 46 w 51"/>
                <a:gd name="T15" fmla="*/ 21 h 31"/>
                <a:gd name="T16" fmla="*/ 44 w 51"/>
                <a:gd name="T17" fmla="*/ 20 h 31"/>
                <a:gd name="T18" fmla="*/ 44 w 51"/>
                <a:gd name="T19" fmla="*/ 20 h 31"/>
                <a:gd name="T20" fmla="*/ 42 w 51"/>
                <a:gd name="T21" fmla="*/ 19 h 31"/>
                <a:gd name="T22" fmla="*/ 41 w 51"/>
                <a:gd name="T23" fmla="*/ 19 h 31"/>
                <a:gd name="T24" fmla="*/ 40 w 51"/>
                <a:gd name="T25" fmla="*/ 19 h 31"/>
                <a:gd name="T26" fmla="*/ 39 w 51"/>
                <a:gd name="T27" fmla="*/ 19 h 31"/>
                <a:gd name="T28" fmla="*/ 38 w 51"/>
                <a:gd name="T29" fmla="*/ 19 h 31"/>
                <a:gd name="T30" fmla="*/ 35 w 51"/>
                <a:gd name="T31" fmla="*/ 20 h 31"/>
                <a:gd name="T32" fmla="*/ 32 w 51"/>
                <a:gd name="T33" fmla="*/ 21 h 31"/>
                <a:gd name="T34" fmla="*/ 29 w 51"/>
                <a:gd name="T35" fmla="*/ 22 h 31"/>
                <a:gd name="T36" fmla="*/ 27 w 51"/>
                <a:gd name="T37" fmla="*/ 22 h 31"/>
                <a:gd name="T38" fmla="*/ 26 w 51"/>
                <a:gd name="T39" fmla="*/ 22 h 31"/>
                <a:gd name="T40" fmla="*/ 24 w 51"/>
                <a:gd name="T41" fmla="*/ 22 h 31"/>
                <a:gd name="T42" fmla="*/ 23 w 51"/>
                <a:gd name="T43" fmla="*/ 22 h 31"/>
                <a:gd name="T44" fmla="*/ 21 w 51"/>
                <a:gd name="T45" fmla="*/ 21 h 31"/>
                <a:gd name="T46" fmla="*/ 19 w 51"/>
                <a:gd name="T47" fmla="*/ 20 h 31"/>
                <a:gd name="T48" fmla="*/ 14 w 51"/>
                <a:gd name="T49" fmla="*/ 17 h 31"/>
                <a:gd name="T50" fmla="*/ 12 w 51"/>
                <a:gd name="T51" fmla="*/ 16 h 31"/>
                <a:gd name="T52" fmla="*/ 10 w 51"/>
                <a:gd name="T53" fmla="*/ 15 h 31"/>
                <a:gd name="T54" fmla="*/ 9 w 51"/>
                <a:gd name="T55" fmla="*/ 14 h 31"/>
                <a:gd name="T56" fmla="*/ 9 w 51"/>
                <a:gd name="T57" fmla="*/ 13 h 31"/>
                <a:gd name="T58" fmla="*/ 8 w 51"/>
                <a:gd name="T59" fmla="*/ 12 h 31"/>
                <a:gd name="T60" fmla="*/ 7 w 51"/>
                <a:gd name="T61" fmla="*/ 10 h 31"/>
                <a:gd name="T62" fmla="*/ 7 w 51"/>
                <a:gd name="T63" fmla="*/ 8 h 31"/>
                <a:gd name="T64" fmla="*/ 6 w 51"/>
                <a:gd name="T65" fmla="*/ 7 h 31"/>
                <a:gd name="T66" fmla="*/ 5 w 51"/>
                <a:gd name="T67" fmla="*/ 7 h 31"/>
                <a:gd name="T68" fmla="*/ 4 w 51"/>
                <a:gd name="T69" fmla="*/ 5 h 31"/>
                <a:gd name="T70" fmla="*/ 3 w 51"/>
                <a:gd name="T71" fmla="*/ 4 h 31"/>
                <a:gd name="T72" fmla="*/ 2 w 51"/>
                <a:gd name="T73" fmla="*/ 2 h 31"/>
                <a:gd name="T74" fmla="*/ 0 w 51"/>
                <a:gd name="T75" fmla="*/ 0 h 31"/>
                <a:gd name="T76" fmla="*/ 0 w 51"/>
                <a:gd name="T7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" h="31">
                  <a:moveTo>
                    <a:pt x="51" y="31"/>
                  </a:moveTo>
                  <a:lnTo>
                    <a:pt x="51" y="30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0" y="25"/>
                  </a:lnTo>
                  <a:lnTo>
                    <a:pt x="49" y="23"/>
                  </a:lnTo>
                  <a:lnTo>
                    <a:pt x="48" y="22"/>
                  </a:lnTo>
                  <a:lnTo>
                    <a:pt x="46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2" y="19"/>
                  </a:lnTo>
                  <a:lnTo>
                    <a:pt x="41" y="19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8" y="19"/>
                  </a:lnTo>
                  <a:lnTo>
                    <a:pt x="35" y="20"/>
                  </a:lnTo>
                  <a:lnTo>
                    <a:pt x="32" y="21"/>
                  </a:lnTo>
                  <a:lnTo>
                    <a:pt x="29" y="22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3" y="22"/>
                  </a:lnTo>
                  <a:lnTo>
                    <a:pt x="21" y="21"/>
                  </a:lnTo>
                  <a:lnTo>
                    <a:pt x="19" y="20"/>
                  </a:lnTo>
                  <a:lnTo>
                    <a:pt x="14" y="17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7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4" y="5"/>
                  </a:ln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3338" cap="flat">
              <a:solidFill>
                <a:srgbClr val="EB3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200">
                <a:solidFill>
                  <a:srgbClr val="6834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9" name="Freeform 971"/>
            <p:cNvSpPr>
              <a:spLocks/>
            </p:cNvSpPr>
            <p:nvPr/>
          </p:nvSpPr>
          <p:spPr bwMode="auto">
            <a:xfrm>
              <a:off x="5322888" y="2660650"/>
              <a:ext cx="303212" cy="312738"/>
            </a:xfrm>
            <a:custGeom>
              <a:avLst/>
              <a:gdLst>
                <a:gd name="T0" fmla="*/ 18 w 36"/>
                <a:gd name="T1" fmla="*/ 37 h 37"/>
                <a:gd name="T2" fmla="*/ 18 w 36"/>
                <a:gd name="T3" fmla="*/ 37 h 37"/>
                <a:gd name="T4" fmla="*/ 17 w 36"/>
                <a:gd name="T5" fmla="*/ 37 h 37"/>
                <a:gd name="T6" fmla="*/ 15 w 36"/>
                <a:gd name="T7" fmla="*/ 37 h 37"/>
                <a:gd name="T8" fmla="*/ 14 w 36"/>
                <a:gd name="T9" fmla="*/ 36 h 37"/>
                <a:gd name="T10" fmla="*/ 12 w 36"/>
                <a:gd name="T11" fmla="*/ 36 h 37"/>
                <a:gd name="T12" fmla="*/ 11 w 36"/>
                <a:gd name="T13" fmla="*/ 35 h 37"/>
                <a:gd name="T14" fmla="*/ 11 w 36"/>
                <a:gd name="T15" fmla="*/ 34 h 37"/>
                <a:gd name="T16" fmla="*/ 10 w 36"/>
                <a:gd name="T17" fmla="*/ 33 h 37"/>
                <a:gd name="T18" fmla="*/ 9 w 36"/>
                <a:gd name="T19" fmla="*/ 33 h 37"/>
                <a:gd name="T20" fmla="*/ 8 w 36"/>
                <a:gd name="T21" fmla="*/ 31 h 37"/>
                <a:gd name="T22" fmla="*/ 7 w 36"/>
                <a:gd name="T23" fmla="*/ 29 h 37"/>
                <a:gd name="T24" fmla="*/ 5 w 36"/>
                <a:gd name="T25" fmla="*/ 25 h 37"/>
                <a:gd name="T26" fmla="*/ 5 w 36"/>
                <a:gd name="T27" fmla="*/ 24 h 37"/>
                <a:gd name="T28" fmla="*/ 4 w 36"/>
                <a:gd name="T29" fmla="*/ 23 h 37"/>
                <a:gd name="T30" fmla="*/ 2 w 36"/>
                <a:gd name="T31" fmla="*/ 20 h 37"/>
                <a:gd name="T32" fmla="*/ 1 w 36"/>
                <a:gd name="T33" fmla="*/ 18 h 37"/>
                <a:gd name="T34" fmla="*/ 0 w 36"/>
                <a:gd name="T35" fmla="*/ 17 h 37"/>
                <a:gd name="T36" fmla="*/ 0 w 36"/>
                <a:gd name="T37" fmla="*/ 14 h 37"/>
                <a:gd name="T38" fmla="*/ 0 w 36"/>
                <a:gd name="T39" fmla="*/ 13 h 37"/>
                <a:gd name="T40" fmla="*/ 0 w 36"/>
                <a:gd name="T41" fmla="*/ 12 h 37"/>
                <a:gd name="T42" fmla="*/ 0 w 36"/>
                <a:gd name="T43" fmla="*/ 10 h 37"/>
                <a:gd name="T44" fmla="*/ 0 w 36"/>
                <a:gd name="T45" fmla="*/ 9 h 37"/>
                <a:gd name="T46" fmla="*/ 0 w 36"/>
                <a:gd name="T47" fmla="*/ 7 h 37"/>
                <a:gd name="T48" fmla="*/ 0 w 36"/>
                <a:gd name="T49" fmla="*/ 5 h 37"/>
                <a:gd name="T50" fmla="*/ 1 w 36"/>
                <a:gd name="T51" fmla="*/ 3 h 37"/>
                <a:gd name="T52" fmla="*/ 1 w 36"/>
                <a:gd name="T53" fmla="*/ 3 h 37"/>
                <a:gd name="T54" fmla="*/ 2 w 36"/>
                <a:gd name="T55" fmla="*/ 2 h 37"/>
                <a:gd name="T56" fmla="*/ 2 w 36"/>
                <a:gd name="T57" fmla="*/ 2 h 37"/>
                <a:gd name="T58" fmla="*/ 4 w 36"/>
                <a:gd name="T59" fmla="*/ 1 h 37"/>
                <a:gd name="T60" fmla="*/ 5 w 36"/>
                <a:gd name="T61" fmla="*/ 0 h 37"/>
                <a:gd name="T62" fmla="*/ 5 w 36"/>
                <a:gd name="T63" fmla="*/ 0 h 37"/>
                <a:gd name="T64" fmla="*/ 6 w 36"/>
                <a:gd name="T65" fmla="*/ 0 h 37"/>
                <a:gd name="T66" fmla="*/ 6 w 36"/>
                <a:gd name="T67" fmla="*/ 1 h 37"/>
                <a:gd name="T68" fmla="*/ 6 w 36"/>
                <a:gd name="T69" fmla="*/ 1 h 37"/>
                <a:gd name="T70" fmla="*/ 7 w 36"/>
                <a:gd name="T71" fmla="*/ 3 h 37"/>
                <a:gd name="T72" fmla="*/ 7 w 36"/>
                <a:gd name="T73" fmla="*/ 5 h 37"/>
                <a:gd name="T74" fmla="*/ 8 w 36"/>
                <a:gd name="T75" fmla="*/ 9 h 37"/>
                <a:gd name="T76" fmla="*/ 8 w 36"/>
                <a:gd name="T77" fmla="*/ 12 h 37"/>
                <a:gd name="T78" fmla="*/ 10 w 36"/>
                <a:gd name="T79" fmla="*/ 18 h 37"/>
                <a:gd name="T80" fmla="*/ 12 w 36"/>
                <a:gd name="T81" fmla="*/ 23 h 37"/>
                <a:gd name="T82" fmla="*/ 13 w 36"/>
                <a:gd name="T83" fmla="*/ 25 h 37"/>
                <a:gd name="T84" fmla="*/ 14 w 36"/>
                <a:gd name="T85" fmla="*/ 26 h 37"/>
                <a:gd name="T86" fmla="*/ 15 w 36"/>
                <a:gd name="T87" fmla="*/ 26 h 37"/>
                <a:gd name="T88" fmla="*/ 15 w 36"/>
                <a:gd name="T89" fmla="*/ 27 h 37"/>
                <a:gd name="T90" fmla="*/ 16 w 36"/>
                <a:gd name="T91" fmla="*/ 28 h 37"/>
                <a:gd name="T92" fmla="*/ 17 w 36"/>
                <a:gd name="T93" fmla="*/ 28 h 37"/>
                <a:gd name="T94" fmla="*/ 18 w 36"/>
                <a:gd name="T95" fmla="*/ 28 h 37"/>
                <a:gd name="T96" fmla="*/ 19 w 36"/>
                <a:gd name="T97" fmla="*/ 29 h 37"/>
                <a:gd name="T98" fmla="*/ 20 w 36"/>
                <a:gd name="T99" fmla="*/ 29 h 37"/>
                <a:gd name="T100" fmla="*/ 20 w 36"/>
                <a:gd name="T101" fmla="*/ 29 h 37"/>
                <a:gd name="T102" fmla="*/ 21 w 36"/>
                <a:gd name="T103" fmla="*/ 29 h 37"/>
                <a:gd name="T104" fmla="*/ 22 w 36"/>
                <a:gd name="T105" fmla="*/ 28 h 37"/>
                <a:gd name="T106" fmla="*/ 25 w 36"/>
                <a:gd name="T107" fmla="*/ 26 h 37"/>
                <a:gd name="T108" fmla="*/ 27 w 36"/>
                <a:gd name="T109" fmla="*/ 25 h 37"/>
                <a:gd name="T110" fmla="*/ 28 w 36"/>
                <a:gd name="T111" fmla="*/ 25 h 37"/>
                <a:gd name="T112" fmla="*/ 33 w 36"/>
                <a:gd name="T113" fmla="*/ 24 h 37"/>
                <a:gd name="T114" fmla="*/ 35 w 36"/>
                <a:gd name="T115" fmla="*/ 23 h 37"/>
                <a:gd name="T116" fmla="*/ 36 w 36"/>
                <a:gd name="T117" fmla="*/ 2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" h="37">
                  <a:moveTo>
                    <a:pt x="18" y="37"/>
                  </a:moveTo>
                  <a:lnTo>
                    <a:pt x="18" y="37"/>
                  </a:lnTo>
                  <a:lnTo>
                    <a:pt x="17" y="37"/>
                  </a:lnTo>
                  <a:lnTo>
                    <a:pt x="15" y="37"/>
                  </a:lnTo>
                  <a:lnTo>
                    <a:pt x="14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0" y="33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2" y="20"/>
                  </a:lnTo>
                  <a:lnTo>
                    <a:pt x="1" y="18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3"/>
                  </a:lnTo>
                  <a:lnTo>
                    <a:pt x="7" y="5"/>
                  </a:lnTo>
                  <a:lnTo>
                    <a:pt x="8" y="9"/>
                  </a:lnTo>
                  <a:lnTo>
                    <a:pt x="8" y="12"/>
                  </a:lnTo>
                  <a:lnTo>
                    <a:pt x="10" y="18"/>
                  </a:lnTo>
                  <a:lnTo>
                    <a:pt x="12" y="23"/>
                  </a:lnTo>
                  <a:lnTo>
                    <a:pt x="13" y="25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8"/>
                  </a:lnTo>
                  <a:lnTo>
                    <a:pt x="25" y="26"/>
                  </a:lnTo>
                  <a:lnTo>
                    <a:pt x="27" y="25"/>
                  </a:lnTo>
                  <a:lnTo>
                    <a:pt x="28" y="25"/>
                  </a:lnTo>
                  <a:lnTo>
                    <a:pt x="33" y="24"/>
                  </a:lnTo>
                  <a:lnTo>
                    <a:pt x="35" y="23"/>
                  </a:lnTo>
                  <a:lnTo>
                    <a:pt x="36" y="22"/>
                  </a:lnTo>
                </a:path>
              </a:pathLst>
            </a:custGeom>
            <a:noFill/>
            <a:ln w="33338" cap="flat">
              <a:solidFill>
                <a:srgbClr val="EB3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200">
                <a:solidFill>
                  <a:srgbClr val="6834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50" name="Freeform 972"/>
            <p:cNvSpPr>
              <a:spLocks/>
            </p:cNvSpPr>
            <p:nvPr/>
          </p:nvSpPr>
          <p:spPr bwMode="auto">
            <a:xfrm>
              <a:off x="5626100" y="2803525"/>
              <a:ext cx="371475" cy="287338"/>
            </a:xfrm>
            <a:custGeom>
              <a:avLst/>
              <a:gdLst>
                <a:gd name="T0" fmla="*/ 44 w 44"/>
                <a:gd name="T1" fmla="*/ 34 h 34"/>
                <a:gd name="T2" fmla="*/ 43 w 44"/>
                <a:gd name="T3" fmla="*/ 32 h 34"/>
                <a:gd name="T4" fmla="*/ 41 w 44"/>
                <a:gd name="T5" fmla="*/ 31 h 34"/>
                <a:gd name="T6" fmla="*/ 40 w 44"/>
                <a:gd name="T7" fmla="*/ 30 h 34"/>
                <a:gd name="T8" fmla="*/ 38 w 44"/>
                <a:gd name="T9" fmla="*/ 30 h 34"/>
                <a:gd name="T10" fmla="*/ 36 w 44"/>
                <a:gd name="T11" fmla="*/ 29 h 34"/>
                <a:gd name="T12" fmla="*/ 34 w 44"/>
                <a:gd name="T13" fmla="*/ 28 h 34"/>
                <a:gd name="T14" fmla="*/ 33 w 44"/>
                <a:gd name="T15" fmla="*/ 28 h 34"/>
                <a:gd name="T16" fmla="*/ 32 w 44"/>
                <a:gd name="T17" fmla="*/ 27 h 34"/>
                <a:gd name="T18" fmla="*/ 31 w 44"/>
                <a:gd name="T19" fmla="*/ 27 h 34"/>
                <a:gd name="T20" fmla="*/ 29 w 44"/>
                <a:gd name="T21" fmla="*/ 26 h 34"/>
                <a:gd name="T22" fmla="*/ 29 w 44"/>
                <a:gd name="T23" fmla="*/ 25 h 34"/>
                <a:gd name="T24" fmla="*/ 28 w 44"/>
                <a:gd name="T25" fmla="*/ 25 h 34"/>
                <a:gd name="T26" fmla="*/ 27 w 44"/>
                <a:gd name="T27" fmla="*/ 24 h 34"/>
                <a:gd name="T28" fmla="*/ 26 w 44"/>
                <a:gd name="T29" fmla="*/ 22 h 34"/>
                <a:gd name="T30" fmla="*/ 26 w 44"/>
                <a:gd name="T31" fmla="*/ 22 h 34"/>
                <a:gd name="T32" fmla="*/ 26 w 44"/>
                <a:gd name="T33" fmla="*/ 22 h 34"/>
                <a:gd name="T34" fmla="*/ 25 w 44"/>
                <a:gd name="T35" fmla="*/ 20 h 34"/>
                <a:gd name="T36" fmla="*/ 24 w 44"/>
                <a:gd name="T37" fmla="*/ 17 h 34"/>
                <a:gd name="T38" fmla="*/ 24 w 44"/>
                <a:gd name="T39" fmla="*/ 15 h 34"/>
                <a:gd name="T40" fmla="*/ 24 w 44"/>
                <a:gd name="T41" fmla="*/ 15 h 34"/>
                <a:gd name="T42" fmla="*/ 23 w 44"/>
                <a:gd name="T43" fmla="*/ 12 h 34"/>
                <a:gd name="T44" fmla="*/ 23 w 44"/>
                <a:gd name="T45" fmla="*/ 11 h 34"/>
                <a:gd name="T46" fmla="*/ 23 w 44"/>
                <a:gd name="T47" fmla="*/ 10 h 34"/>
                <a:gd name="T48" fmla="*/ 23 w 44"/>
                <a:gd name="T49" fmla="*/ 8 h 34"/>
                <a:gd name="T50" fmla="*/ 23 w 44"/>
                <a:gd name="T51" fmla="*/ 8 h 34"/>
                <a:gd name="T52" fmla="*/ 22 w 44"/>
                <a:gd name="T53" fmla="*/ 7 h 34"/>
                <a:gd name="T54" fmla="*/ 22 w 44"/>
                <a:gd name="T55" fmla="*/ 5 h 34"/>
                <a:gd name="T56" fmla="*/ 21 w 44"/>
                <a:gd name="T57" fmla="*/ 3 h 34"/>
                <a:gd name="T58" fmla="*/ 20 w 44"/>
                <a:gd name="T59" fmla="*/ 2 h 34"/>
                <a:gd name="T60" fmla="*/ 17 w 44"/>
                <a:gd name="T61" fmla="*/ 1 h 34"/>
                <a:gd name="T62" fmla="*/ 15 w 44"/>
                <a:gd name="T63" fmla="*/ 1 h 34"/>
                <a:gd name="T64" fmla="*/ 15 w 44"/>
                <a:gd name="T65" fmla="*/ 1 h 34"/>
                <a:gd name="T66" fmla="*/ 13 w 44"/>
                <a:gd name="T67" fmla="*/ 0 h 34"/>
                <a:gd name="T68" fmla="*/ 11 w 44"/>
                <a:gd name="T69" fmla="*/ 0 h 34"/>
                <a:gd name="T70" fmla="*/ 9 w 44"/>
                <a:gd name="T71" fmla="*/ 0 h 34"/>
                <a:gd name="T72" fmla="*/ 9 w 44"/>
                <a:gd name="T73" fmla="*/ 0 h 34"/>
                <a:gd name="T74" fmla="*/ 3 w 44"/>
                <a:gd name="T75" fmla="*/ 4 h 34"/>
                <a:gd name="T76" fmla="*/ 2 w 44"/>
                <a:gd name="T77" fmla="*/ 5 h 34"/>
                <a:gd name="T78" fmla="*/ 0 w 44"/>
                <a:gd name="T79" fmla="*/ 5 h 34"/>
                <a:gd name="T80" fmla="*/ 0 w 44"/>
                <a:gd name="T81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" h="34">
                  <a:moveTo>
                    <a:pt x="44" y="34"/>
                  </a:moveTo>
                  <a:lnTo>
                    <a:pt x="43" y="32"/>
                  </a:lnTo>
                  <a:lnTo>
                    <a:pt x="41" y="31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36" y="29"/>
                  </a:lnTo>
                  <a:lnTo>
                    <a:pt x="34" y="28"/>
                  </a:lnTo>
                  <a:lnTo>
                    <a:pt x="33" y="28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7" y="24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5" y="20"/>
                  </a:lnTo>
                  <a:lnTo>
                    <a:pt x="24" y="17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3" y="12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noFill/>
            <a:ln w="33338" cap="flat">
              <a:solidFill>
                <a:srgbClr val="EB3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200">
                <a:solidFill>
                  <a:srgbClr val="68340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51" name="Group 309"/>
            <p:cNvGrpSpPr>
              <a:grpSpLocks/>
            </p:cNvGrpSpPr>
            <p:nvPr/>
          </p:nvGrpSpPr>
          <p:grpSpPr bwMode="auto">
            <a:xfrm>
              <a:off x="5651500" y="2781300"/>
              <a:ext cx="66675" cy="373063"/>
              <a:chOff x="4018" y="1959"/>
              <a:chExt cx="42" cy="235"/>
            </a:xfrm>
          </p:grpSpPr>
          <p:sp>
            <p:nvSpPr>
              <p:cNvPr id="106" name="Rectangle 310"/>
              <p:cNvSpPr>
                <a:spLocks noChangeArrowheads="1"/>
              </p:cNvSpPr>
              <p:nvPr/>
            </p:nvSpPr>
            <p:spPr bwMode="auto">
              <a:xfrm>
                <a:off x="4018" y="2193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07" name="Rectangle 311"/>
              <p:cNvSpPr>
                <a:spLocks noChangeArrowheads="1"/>
              </p:cNvSpPr>
              <p:nvPr/>
            </p:nvSpPr>
            <p:spPr bwMode="auto">
              <a:xfrm>
                <a:off x="4018" y="2127"/>
                <a:ext cx="30" cy="66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08" name="Rectangle 312"/>
              <p:cNvSpPr>
                <a:spLocks noChangeArrowheads="1"/>
              </p:cNvSpPr>
              <p:nvPr/>
            </p:nvSpPr>
            <p:spPr bwMode="auto">
              <a:xfrm>
                <a:off x="4018" y="2061"/>
                <a:ext cx="30" cy="66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09" name="Rectangle 313"/>
              <p:cNvSpPr>
                <a:spLocks noChangeArrowheads="1"/>
              </p:cNvSpPr>
              <p:nvPr/>
            </p:nvSpPr>
            <p:spPr bwMode="auto">
              <a:xfrm>
                <a:off x="4018" y="1995"/>
                <a:ext cx="30" cy="6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0" name="Rectangle 314"/>
              <p:cNvSpPr>
                <a:spLocks noChangeArrowheads="1"/>
              </p:cNvSpPr>
              <p:nvPr/>
            </p:nvSpPr>
            <p:spPr bwMode="auto">
              <a:xfrm>
                <a:off x="4018" y="199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1" name="Rectangle 315"/>
              <p:cNvSpPr>
                <a:spLocks noChangeArrowheads="1"/>
              </p:cNvSpPr>
              <p:nvPr/>
            </p:nvSpPr>
            <p:spPr bwMode="auto">
              <a:xfrm>
                <a:off x="4018" y="1965"/>
                <a:ext cx="30" cy="30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2" name="Rectangle 316"/>
              <p:cNvSpPr>
                <a:spLocks noChangeArrowheads="1"/>
              </p:cNvSpPr>
              <p:nvPr/>
            </p:nvSpPr>
            <p:spPr bwMode="auto">
              <a:xfrm>
                <a:off x="4018" y="196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3" name="Rectangle 317"/>
              <p:cNvSpPr>
                <a:spLocks noChangeArrowheads="1"/>
              </p:cNvSpPr>
              <p:nvPr/>
            </p:nvSpPr>
            <p:spPr bwMode="auto">
              <a:xfrm>
                <a:off x="4018" y="1965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4" name="Freeform 318"/>
              <p:cNvSpPr>
                <a:spLocks/>
              </p:cNvSpPr>
              <p:nvPr/>
            </p:nvSpPr>
            <p:spPr bwMode="auto">
              <a:xfrm>
                <a:off x="4048" y="2187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5" name="Freeform 319"/>
              <p:cNvSpPr>
                <a:spLocks/>
              </p:cNvSpPr>
              <p:nvPr/>
            </p:nvSpPr>
            <p:spPr bwMode="auto">
              <a:xfrm>
                <a:off x="4048" y="2115"/>
                <a:ext cx="12" cy="78"/>
              </a:xfrm>
              <a:custGeom>
                <a:avLst/>
                <a:gdLst>
                  <a:gd name="T0" fmla="*/ 0 w 2"/>
                  <a:gd name="T1" fmla="*/ 2808 h 13"/>
                  <a:gd name="T2" fmla="*/ 432 w 2"/>
                  <a:gd name="T3" fmla="*/ 2592 h 13"/>
                  <a:gd name="T4" fmla="*/ 432 w 2"/>
                  <a:gd name="T5" fmla="*/ 0 h 13"/>
                  <a:gd name="T6" fmla="*/ 0 w 2"/>
                  <a:gd name="T7" fmla="*/ 432 h 13"/>
                  <a:gd name="T8" fmla="*/ 0 w 2"/>
                  <a:gd name="T9" fmla="*/ 280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0" y="13"/>
                    </a:moveTo>
                    <a:lnTo>
                      <a:pt x="2" y="1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6" name="Freeform 320"/>
              <p:cNvSpPr>
                <a:spLocks/>
              </p:cNvSpPr>
              <p:nvPr/>
            </p:nvSpPr>
            <p:spPr bwMode="auto">
              <a:xfrm>
                <a:off x="4048" y="2049"/>
                <a:ext cx="12" cy="78"/>
              </a:xfrm>
              <a:custGeom>
                <a:avLst/>
                <a:gdLst>
                  <a:gd name="T0" fmla="*/ 0 w 2"/>
                  <a:gd name="T1" fmla="*/ 2808 h 13"/>
                  <a:gd name="T2" fmla="*/ 432 w 2"/>
                  <a:gd name="T3" fmla="*/ 2376 h 13"/>
                  <a:gd name="T4" fmla="*/ 432 w 2"/>
                  <a:gd name="T5" fmla="*/ 0 h 13"/>
                  <a:gd name="T6" fmla="*/ 0 w 2"/>
                  <a:gd name="T7" fmla="*/ 432 h 13"/>
                  <a:gd name="T8" fmla="*/ 0 w 2"/>
                  <a:gd name="T9" fmla="*/ 280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0" y="13"/>
                    </a:moveTo>
                    <a:lnTo>
                      <a:pt x="2" y="1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7" name="Freeform 321"/>
              <p:cNvSpPr>
                <a:spLocks/>
              </p:cNvSpPr>
              <p:nvPr/>
            </p:nvSpPr>
            <p:spPr bwMode="auto">
              <a:xfrm>
                <a:off x="4048" y="1989"/>
                <a:ext cx="12" cy="72"/>
              </a:xfrm>
              <a:custGeom>
                <a:avLst/>
                <a:gdLst>
                  <a:gd name="T0" fmla="*/ 0 w 2"/>
                  <a:gd name="T1" fmla="*/ 2592 h 12"/>
                  <a:gd name="T2" fmla="*/ 432 w 2"/>
                  <a:gd name="T3" fmla="*/ 2160 h 12"/>
                  <a:gd name="T4" fmla="*/ 432 w 2"/>
                  <a:gd name="T5" fmla="*/ 0 h 12"/>
                  <a:gd name="T6" fmla="*/ 0 w 2"/>
                  <a:gd name="T7" fmla="*/ 216 h 12"/>
                  <a:gd name="T8" fmla="*/ 0 w 2"/>
                  <a:gd name="T9" fmla="*/ 259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8" name="Freeform 322"/>
              <p:cNvSpPr>
                <a:spLocks/>
              </p:cNvSpPr>
              <p:nvPr/>
            </p:nvSpPr>
            <p:spPr bwMode="auto">
              <a:xfrm>
                <a:off x="4048" y="1989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9" name="Freeform 323"/>
              <p:cNvSpPr>
                <a:spLocks/>
              </p:cNvSpPr>
              <p:nvPr/>
            </p:nvSpPr>
            <p:spPr bwMode="auto">
              <a:xfrm>
                <a:off x="4048" y="1959"/>
                <a:ext cx="12" cy="36"/>
              </a:xfrm>
              <a:custGeom>
                <a:avLst/>
                <a:gdLst>
                  <a:gd name="T0" fmla="*/ 0 w 2"/>
                  <a:gd name="T1" fmla="*/ 1296 h 6"/>
                  <a:gd name="T2" fmla="*/ 432 w 2"/>
                  <a:gd name="T3" fmla="*/ 1080 h 6"/>
                  <a:gd name="T4" fmla="*/ 432 w 2"/>
                  <a:gd name="T5" fmla="*/ 0 h 6"/>
                  <a:gd name="T6" fmla="*/ 0 w 2"/>
                  <a:gd name="T7" fmla="*/ 216 h 6"/>
                  <a:gd name="T8" fmla="*/ 0 w 2"/>
                  <a:gd name="T9" fmla="*/ 129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5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20" name="Freeform 324"/>
              <p:cNvSpPr>
                <a:spLocks/>
              </p:cNvSpPr>
              <p:nvPr/>
            </p:nvSpPr>
            <p:spPr bwMode="auto">
              <a:xfrm>
                <a:off x="4048" y="1959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21" name="Freeform 325"/>
              <p:cNvSpPr>
                <a:spLocks/>
              </p:cNvSpPr>
              <p:nvPr/>
            </p:nvSpPr>
            <p:spPr bwMode="auto">
              <a:xfrm>
                <a:off x="4048" y="1959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52" name="Group 291"/>
            <p:cNvGrpSpPr>
              <a:grpSpLocks/>
            </p:cNvGrpSpPr>
            <p:nvPr/>
          </p:nvGrpSpPr>
          <p:grpSpPr bwMode="auto">
            <a:xfrm>
              <a:off x="5867400" y="2636838"/>
              <a:ext cx="66675" cy="466725"/>
              <a:chOff x="4060" y="1743"/>
              <a:chExt cx="42" cy="294"/>
            </a:xfrm>
          </p:grpSpPr>
          <p:sp>
            <p:nvSpPr>
              <p:cNvPr id="89" name="Rectangle 292"/>
              <p:cNvSpPr>
                <a:spLocks noChangeArrowheads="1"/>
              </p:cNvSpPr>
              <p:nvPr/>
            </p:nvSpPr>
            <p:spPr bwMode="auto">
              <a:xfrm>
                <a:off x="4060" y="1977"/>
                <a:ext cx="30" cy="60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Rectangle 293"/>
              <p:cNvSpPr>
                <a:spLocks noChangeArrowheads="1"/>
              </p:cNvSpPr>
              <p:nvPr/>
            </p:nvSpPr>
            <p:spPr bwMode="auto">
              <a:xfrm>
                <a:off x="4060" y="1893"/>
                <a:ext cx="30" cy="8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Rectangle 294"/>
              <p:cNvSpPr>
                <a:spLocks noChangeArrowheads="1"/>
              </p:cNvSpPr>
              <p:nvPr/>
            </p:nvSpPr>
            <p:spPr bwMode="auto">
              <a:xfrm>
                <a:off x="4060" y="1779"/>
                <a:ext cx="30" cy="114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Rectangle 295"/>
              <p:cNvSpPr>
                <a:spLocks noChangeArrowheads="1"/>
              </p:cNvSpPr>
              <p:nvPr/>
            </p:nvSpPr>
            <p:spPr bwMode="auto">
              <a:xfrm>
                <a:off x="4060" y="1749"/>
                <a:ext cx="30" cy="30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Rectangle 296"/>
              <p:cNvSpPr>
                <a:spLocks noChangeArrowheads="1"/>
              </p:cNvSpPr>
              <p:nvPr/>
            </p:nvSpPr>
            <p:spPr bwMode="auto">
              <a:xfrm>
                <a:off x="4060" y="174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Rectangle 297"/>
              <p:cNvSpPr>
                <a:spLocks noChangeArrowheads="1"/>
              </p:cNvSpPr>
              <p:nvPr/>
            </p:nvSpPr>
            <p:spPr bwMode="auto">
              <a:xfrm>
                <a:off x="4060" y="1749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Rectangle 298"/>
              <p:cNvSpPr>
                <a:spLocks noChangeArrowheads="1"/>
              </p:cNvSpPr>
              <p:nvPr/>
            </p:nvSpPr>
            <p:spPr bwMode="auto">
              <a:xfrm>
                <a:off x="4060" y="174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Rectangle 299"/>
              <p:cNvSpPr>
                <a:spLocks noChangeArrowheads="1"/>
              </p:cNvSpPr>
              <p:nvPr/>
            </p:nvSpPr>
            <p:spPr bwMode="auto">
              <a:xfrm>
                <a:off x="4060" y="1749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Freeform 300"/>
              <p:cNvSpPr>
                <a:spLocks/>
              </p:cNvSpPr>
              <p:nvPr/>
            </p:nvSpPr>
            <p:spPr bwMode="auto">
              <a:xfrm>
                <a:off x="4090" y="1971"/>
                <a:ext cx="12" cy="66"/>
              </a:xfrm>
              <a:custGeom>
                <a:avLst/>
                <a:gdLst>
                  <a:gd name="T0" fmla="*/ 0 w 2"/>
                  <a:gd name="T1" fmla="*/ 2376 h 11"/>
                  <a:gd name="T2" fmla="*/ 432 w 2"/>
                  <a:gd name="T3" fmla="*/ 1944 h 11"/>
                  <a:gd name="T4" fmla="*/ 432 w 2"/>
                  <a:gd name="T5" fmla="*/ 0 h 11"/>
                  <a:gd name="T6" fmla="*/ 0 w 2"/>
                  <a:gd name="T7" fmla="*/ 216 h 11"/>
                  <a:gd name="T8" fmla="*/ 0 w 2"/>
                  <a:gd name="T9" fmla="*/ 237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Freeform 301"/>
              <p:cNvSpPr>
                <a:spLocks/>
              </p:cNvSpPr>
              <p:nvPr/>
            </p:nvSpPr>
            <p:spPr bwMode="auto">
              <a:xfrm>
                <a:off x="4090" y="1881"/>
                <a:ext cx="12" cy="96"/>
              </a:xfrm>
              <a:custGeom>
                <a:avLst/>
                <a:gdLst>
                  <a:gd name="T0" fmla="*/ 0 w 2"/>
                  <a:gd name="T1" fmla="*/ 3456 h 16"/>
                  <a:gd name="T2" fmla="*/ 432 w 2"/>
                  <a:gd name="T3" fmla="*/ 3240 h 16"/>
                  <a:gd name="T4" fmla="*/ 432 w 2"/>
                  <a:gd name="T5" fmla="*/ 0 h 16"/>
                  <a:gd name="T6" fmla="*/ 0 w 2"/>
                  <a:gd name="T7" fmla="*/ 432 h 16"/>
                  <a:gd name="T8" fmla="*/ 0 w 2"/>
                  <a:gd name="T9" fmla="*/ 345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6">
                    <a:moveTo>
                      <a:pt x="0" y="16"/>
                    </a:moveTo>
                    <a:lnTo>
                      <a:pt x="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9" name="Freeform 302"/>
              <p:cNvSpPr>
                <a:spLocks/>
              </p:cNvSpPr>
              <p:nvPr/>
            </p:nvSpPr>
            <p:spPr bwMode="auto">
              <a:xfrm>
                <a:off x="4090" y="1767"/>
                <a:ext cx="12" cy="126"/>
              </a:xfrm>
              <a:custGeom>
                <a:avLst/>
                <a:gdLst>
                  <a:gd name="T0" fmla="*/ 0 w 2"/>
                  <a:gd name="T1" fmla="*/ 4536 h 21"/>
                  <a:gd name="T2" fmla="*/ 432 w 2"/>
                  <a:gd name="T3" fmla="*/ 4104 h 21"/>
                  <a:gd name="T4" fmla="*/ 432 w 2"/>
                  <a:gd name="T5" fmla="*/ 0 h 21"/>
                  <a:gd name="T6" fmla="*/ 0 w 2"/>
                  <a:gd name="T7" fmla="*/ 432 h 21"/>
                  <a:gd name="T8" fmla="*/ 0 w 2"/>
                  <a:gd name="T9" fmla="*/ 4536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1">
                    <a:moveTo>
                      <a:pt x="0" y="21"/>
                    </a:moveTo>
                    <a:lnTo>
                      <a:pt x="2" y="19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00" name="Freeform 303"/>
              <p:cNvSpPr>
                <a:spLocks/>
              </p:cNvSpPr>
              <p:nvPr/>
            </p:nvSpPr>
            <p:spPr bwMode="auto">
              <a:xfrm>
                <a:off x="4090" y="1743"/>
                <a:ext cx="12" cy="36"/>
              </a:xfrm>
              <a:custGeom>
                <a:avLst/>
                <a:gdLst>
                  <a:gd name="T0" fmla="*/ 0 w 2"/>
                  <a:gd name="T1" fmla="*/ 1296 h 6"/>
                  <a:gd name="T2" fmla="*/ 432 w 2"/>
                  <a:gd name="T3" fmla="*/ 864 h 6"/>
                  <a:gd name="T4" fmla="*/ 432 w 2"/>
                  <a:gd name="T5" fmla="*/ 0 h 6"/>
                  <a:gd name="T6" fmla="*/ 0 w 2"/>
                  <a:gd name="T7" fmla="*/ 216 h 6"/>
                  <a:gd name="T8" fmla="*/ 0 w 2"/>
                  <a:gd name="T9" fmla="*/ 129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01" name="Freeform 304"/>
              <p:cNvSpPr>
                <a:spLocks/>
              </p:cNvSpPr>
              <p:nvPr/>
            </p:nvSpPr>
            <p:spPr bwMode="auto">
              <a:xfrm>
                <a:off x="4090" y="1743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02" name="Freeform 305"/>
              <p:cNvSpPr>
                <a:spLocks/>
              </p:cNvSpPr>
              <p:nvPr/>
            </p:nvSpPr>
            <p:spPr bwMode="auto">
              <a:xfrm>
                <a:off x="4090" y="1743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03" name="Freeform 306"/>
              <p:cNvSpPr>
                <a:spLocks/>
              </p:cNvSpPr>
              <p:nvPr/>
            </p:nvSpPr>
            <p:spPr bwMode="auto">
              <a:xfrm>
                <a:off x="4090" y="1743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04" name="Freeform 307"/>
              <p:cNvSpPr>
                <a:spLocks/>
              </p:cNvSpPr>
              <p:nvPr/>
            </p:nvSpPr>
            <p:spPr bwMode="auto">
              <a:xfrm>
                <a:off x="4090" y="1743"/>
                <a:ext cx="12" cy="6"/>
              </a:xfrm>
              <a:custGeom>
                <a:avLst/>
                <a:gdLst>
                  <a:gd name="T0" fmla="*/ 0 w 2"/>
                  <a:gd name="T1" fmla="*/ 216 h 1"/>
                  <a:gd name="T2" fmla="*/ 432 w 2"/>
                  <a:gd name="T3" fmla="*/ 0 h 1"/>
                  <a:gd name="T4" fmla="*/ 432 w 2"/>
                  <a:gd name="T5" fmla="*/ 0 h 1"/>
                  <a:gd name="T6" fmla="*/ 0 w 2"/>
                  <a:gd name="T7" fmla="*/ 21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05" name="Freeform 308"/>
              <p:cNvSpPr>
                <a:spLocks/>
              </p:cNvSpPr>
              <p:nvPr/>
            </p:nvSpPr>
            <p:spPr bwMode="auto">
              <a:xfrm>
                <a:off x="4060" y="1743"/>
                <a:ext cx="42" cy="6"/>
              </a:xfrm>
              <a:custGeom>
                <a:avLst/>
                <a:gdLst>
                  <a:gd name="T0" fmla="*/ 0 w 7"/>
                  <a:gd name="T1" fmla="*/ 216 h 1"/>
                  <a:gd name="T2" fmla="*/ 1080 w 7"/>
                  <a:gd name="T3" fmla="*/ 216 h 1"/>
                  <a:gd name="T4" fmla="*/ 1512 w 7"/>
                  <a:gd name="T5" fmla="*/ 0 h 1"/>
                  <a:gd name="T6" fmla="*/ 432 w 7"/>
                  <a:gd name="T7" fmla="*/ 0 h 1"/>
                  <a:gd name="T8" fmla="*/ 0 w 7"/>
                  <a:gd name="T9" fmla="*/ 21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lnTo>
                      <a:pt x="5" y="1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53" name="Group 399"/>
            <p:cNvGrpSpPr>
              <a:grpSpLocks/>
            </p:cNvGrpSpPr>
            <p:nvPr/>
          </p:nvGrpSpPr>
          <p:grpSpPr bwMode="auto">
            <a:xfrm>
              <a:off x="5364163" y="2420938"/>
              <a:ext cx="66675" cy="468312"/>
              <a:chOff x="3580" y="2043"/>
              <a:chExt cx="42" cy="295"/>
            </a:xfrm>
          </p:grpSpPr>
          <p:sp>
            <p:nvSpPr>
              <p:cNvPr id="72" name="Rectangle 400"/>
              <p:cNvSpPr>
                <a:spLocks noChangeArrowheads="1"/>
              </p:cNvSpPr>
              <p:nvPr/>
            </p:nvSpPr>
            <p:spPr bwMode="auto">
              <a:xfrm>
                <a:off x="3580" y="2337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Rectangle 401"/>
              <p:cNvSpPr>
                <a:spLocks noChangeArrowheads="1"/>
              </p:cNvSpPr>
              <p:nvPr/>
            </p:nvSpPr>
            <p:spPr bwMode="auto">
              <a:xfrm>
                <a:off x="3580" y="2253"/>
                <a:ext cx="30" cy="8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Rectangle 402"/>
              <p:cNvSpPr>
                <a:spLocks noChangeArrowheads="1"/>
              </p:cNvSpPr>
              <p:nvPr/>
            </p:nvSpPr>
            <p:spPr bwMode="auto">
              <a:xfrm>
                <a:off x="3580" y="2151"/>
                <a:ext cx="30" cy="102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Rectangle 403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9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Rectangle 404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Rectangle 405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Rectangle 406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Rectangle 407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Freeform 408"/>
              <p:cNvSpPr>
                <a:spLocks/>
              </p:cNvSpPr>
              <p:nvPr/>
            </p:nvSpPr>
            <p:spPr bwMode="auto">
              <a:xfrm>
                <a:off x="3610" y="2325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Freeform 409"/>
              <p:cNvSpPr>
                <a:spLocks/>
              </p:cNvSpPr>
              <p:nvPr/>
            </p:nvSpPr>
            <p:spPr bwMode="auto">
              <a:xfrm>
                <a:off x="3610" y="2241"/>
                <a:ext cx="12" cy="96"/>
              </a:xfrm>
              <a:custGeom>
                <a:avLst/>
                <a:gdLst>
                  <a:gd name="T0" fmla="*/ 0 w 2"/>
                  <a:gd name="T1" fmla="*/ 3456 h 16"/>
                  <a:gd name="T2" fmla="*/ 432 w 2"/>
                  <a:gd name="T3" fmla="*/ 3024 h 16"/>
                  <a:gd name="T4" fmla="*/ 432 w 2"/>
                  <a:gd name="T5" fmla="*/ 0 h 16"/>
                  <a:gd name="T6" fmla="*/ 0 w 2"/>
                  <a:gd name="T7" fmla="*/ 432 h 16"/>
                  <a:gd name="T8" fmla="*/ 0 w 2"/>
                  <a:gd name="T9" fmla="*/ 345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6">
                    <a:moveTo>
                      <a:pt x="0" y="16"/>
                    </a:moveTo>
                    <a:lnTo>
                      <a:pt x="2" y="1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Freeform 410"/>
              <p:cNvSpPr>
                <a:spLocks/>
              </p:cNvSpPr>
              <p:nvPr/>
            </p:nvSpPr>
            <p:spPr bwMode="auto">
              <a:xfrm>
                <a:off x="3610" y="2145"/>
                <a:ext cx="12" cy="108"/>
              </a:xfrm>
              <a:custGeom>
                <a:avLst/>
                <a:gdLst>
                  <a:gd name="T0" fmla="*/ 0 w 2"/>
                  <a:gd name="T1" fmla="*/ 3888 h 18"/>
                  <a:gd name="T2" fmla="*/ 432 w 2"/>
                  <a:gd name="T3" fmla="*/ 3456 h 18"/>
                  <a:gd name="T4" fmla="*/ 432 w 2"/>
                  <a:gd name="T5" fmla="*/ 0 h 18"/>
                  <a:gd name="T6" fmla="*/ 0 w 2"/>
                  <a:gd name="T7" fmla="*/ 216 h 18"/>
                  <a:gd name="T8" fmla="*/ 0 w 2"/>
                  <a:gd name="T9" fmla="*/ 388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8">
                    <a:moveTo>
                      <a:pt x="0" y="18"/>
                    </a:moveTo>
                    <a:lnTo>
                      <a:pt x="2" y="16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Freeform 411"/>
              <p:cNvSpPr>
                <a:spLocks/>
              </p:cNvSpPr>
              <p:nvPr/>
            </p:nvSpPr>
            <p:spPr bwMode="auto">
              <a:xfrm>
                <a:off x="3610" y="2043"/>
                <a:ext cx="12" cy="108"/>
              </a:xfrm>
              <a:custGeom>
                <a:avLst/>
                <a:gdLst>
                  <a:gd name="T0" fmla="*/ 0 w 2"/>
                  <a:gd name="T1" fmla="*/ 3888 h 18"/>
                  <a:gd name="T2" fmla="*/ 432 w 2"/>
                  <a:gd name="T3" fmla="*/ 3672 h 18"/>
                  <a:gd name="T4" fmla="*/ 432 w 2"/>
                  <a:gd name="T5" fmla="*/ 0 h 18"/>
                  <a:gd name="T6" fmla="*/ 0 w 2"/>
                  <a:gd name="T7" fmla="*/ 432 h 18"/>
                  <a:gd name="T8" fmla="*/ 0 w 2"/>
                  <a:gd name="T9" fmla="*/ 388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8">
                    <a:moveTo>
                      <a:pt x="0" y="18"/>
                    </a:moveTo>
                    <a:lnTo>
                      <a:pt x="2" y="17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Freeform 412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Freeform 413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Freeform 414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Freeform 415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Freeform 416"/>
              <p:cNvSpPr>
                <a:spLocks/>
              </p:cNvSpPr>
              <p:nvPr/>
            </p:nvSpPr>
            <p:spPr bwMode="auto">
              <a:xfrm>
                <a:off x="3580" y="2043"/>
                <a:ext cx="42" cy="12"/>
              </a:xfrm>
              <a:custGeom>
                <a:avLst/>
                <a:gdLst>
                  <a:gd name="T0" fmla="*/ 0 w 7"/>
                  <a:gd name="T1" fmla="*/ 432 h 2"/>
                  <a:gd name="T2" fmla="*/ 1080 w 7"/>
                  <a:gd name="T3" fmla="*/ 432 h 2"/>
                  <a:gd name="T4" fmla="*/ 1512 w 7"/>
                  <a:gd name="T5" fmla="*/ 0 h 2"/>
                  <a:gd name="T6" fmla="*/ 432 w 7"/>
                  <a:gd name="T7" fmla="*/ 0 h 2"/>
                  <a:gd name="T8" fmla="*/ 0 w 7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54" name="Group 273"/>
            <p:cNvGrpSpPr>
              <a:grpSpLocks/>
            </p:cNvGrpSpPr>
            <p:nvPr/>
          </p:nvGrpSpPr>
          <p:grpSpPr bwMode="auto">
            <a:xfrm>
              <a:off x="5148263" y="3068638"/>
              <a:ext cx="66675" cy="468312"/>
              <a:chOff x="3580" y="2043"/>
              <a:chExt cx="42" cy="295"/>
            </a:xfrm>
          </p:grpSpPr>
          <p:sp>
            <p:nvSpPr>
              <p:cNvPr id="55" name="Rectangle 274"/>
              <p:cNvSpPr>
                <a:spLocks noChangeArrowheads="1"/>
              </p:cNvSpPr>
              <p:nvPr/>
            </p:nvSpPr>
            <p:spPr bwMode="auto">
              <a:xfrm>
                <a:off x="3580" y="2337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56" name="Rectangle 275"/>
              <p:cNvSpPr>
                <a:spLocks noChangeArrowheads="1"/>
              </p:cNvSpPr>
              <p:nvPr/>
            </p:nvSpPr>
            <p:spPr bwMode="auto">
              <a:xfrm>
                <a:off x="3580" y="2253"/>
                <a:ext cx="30" cy="8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57" name="Rectangle 276"/>
              <p:cNvSpPr>
                <a:spLocks noChangeArrowheads="1"/>
              </p:cNvSpPr>
              <p:nvPr/>
            </p:nvSpPr>
            <p:spPr bwMode="auto">
              <a:xfrm>
                <a:off x="3580" y="2151"/>
                <a:ext cx="30" cy="102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58" name="Rectangle 277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9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59" name="Rectangle 278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0" name="Rectangle 279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1" name="Rectangle 280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2" name="Rectangle 281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3" name="Freeform 282"/>
              <p:cNvSpPr>
                <a:spLocks/>
              </p:cNvSpPr>
              <p:nvPr/>
            </p:nvSpPr>
            <p:spPr bwMode="auto">
              <a:xfrm>
                <a:off x="3610" y="2325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4" name="Freeform 283"/>
              <p:cNvSpPr>
                <a:spLocks/>
              </p:cNvSpPr>
              <p:nvPr/>
            </p:nvSpPr>
            <p:spPr bwMode="auto">
              <a:xfrm>
                <a:off x="3610" y="2241"/>
                <a:ext cx="12" cy="96"/>
              </a:xfrm>
              <a:custGeom>
                <a:avLst/>
                <a:gdLst>
                  <a:gd name="T0" fmla="*/ 0 w 2"/>
                  <a:gd name="T1" fmla="*/ 3456 h 16"/>
                  <a:gd name="T2" fmla="*/ 432 w 2"/>
                  <a:gd name="T3" fmla="*/ 3024 h 16"/>
                  <a:gd name="T4" fmla="*/ 432 w 2"/>
                  <a:gd name="T5" fmla="*/ 0 h 16"/>
                  <a:gd name="T6" fmla="*/ 0 w 2"/>
                  <a:gd name="T7" fmla="*/ 432 h 16"/>
                  <a:gd name="T8" fmla="*/ 0 w 2"/>
                  <a:gd name="T9" fmla="*/ 345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6">
                    <a:moveTo>
                      <a:pt x="0" y="16"/>
                    </a:moveTo>
                    <a:lnTo>
                      <a:pt x="2" y="1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5" name="Freeform 284"/>
              <p:cNvSpPr>
                <a:spLocks/>
              </p:cNvSpPr>
              <p:nvPr/>
            </p:nvSpPr>
            <p:spPr bwMode="auto">
              <a:xfrm>
                <a:off x="3610" y="2145"/>
                <a:ext cx="12" cy="108"/>
              </a:xfrm>
              <a:custGeom>
                <a:avLst/>
                <a:gdLst>
                  <a:gd name="T0" fmla="*/ 0 w 2"/>
                  <a:gd name="T1" fmla="*/ 3888 h 18"/>
                  <a:gd name="T2" fmla="*/ 432 w 2"/>
                  <a:gd name="T3" fmla="*/ 3456 h 18"/>
                  <a:gd name="T4" fmla="*/ 432 w 2"/>
                  <a:gd name="T5" fmla="*/ 0 h 18"/>
                  <a:gd name="T6" fmla="*/ 0 w 2"/>
                  <a:gd name="T7" fmla="*/ 216 h 18"/>
                  <a:gd name="T8" fmla="*/ 0 w 2"/>
                  <a:gd name="T9" fmla="*/ 388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8">
                    <a:moveTo>
                      <a:pt x="0" y="18"/>
                    </a:moveTo>
                    <a:lnTo>
                      <a:pt x="2" y="16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6" name="Freeform 285"/>
              <p:cNvSpPr>
                <a:spLocks/>
              </p:cNvSpPr>
              <p:nvPr/>
            </p:nvSpPr>
            <p:spPr bwMode="auto">
              <a:xfrm>
                <a:off x="3610" y="2043"/>
                <a:ext cx="12" cy="108"/>
              </a:xfrm>
              <a:custGeom>
                <a:avLst/>
                <a:gdLst>
                  <a:gd name="T0" fmla="*/ 0 w 2"/>
                  <a:gd name="T1" fmla="*/ 3888 h 18"/>
                  <a:gd name="T2" fmla="*/ 432 w 2"/>
                  <a:gd name="T3" fmla="*/ 3672 h 18"/>
                  <a:gd name="T4" fmla="*/ 432 w 2"/>
                  <a:gd name="T5" fmla="*/ 0 h 18"/>
                  <a:gd name="T6" fmla="*/ 0 w 2"/>
                  <a:gd name="T7" fmla="*/ 432 h 18"/>
                  <a:gd name="T8" fmla="*/ 0 w 2"/>
                  <a:gd name="T9" fmla="*/ 388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8">
                    <a:moveTo>
                      <a:pt x="0" y="18"/>
                    </a:moveTo>
                    <a:lnTo>
                      <a:pt x="2" y="17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7" name="Freeform 286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8" name="Freeform 287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9" name="Freeform 288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Freeform 289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432 h 2"/>
                  <a:gd name="T2" fmla="*/ 432 w 2"/>
                  <a:gd name="T3" fmla="*/ 0 h 2"/>
                  <a:gd name="T4" fmla="*/ 432 w 2"/>
                  <a:gd name="T5" fmla="*/ 0 h 2"/>
                  <a:gd name="T6" fmla="*/ 0 w 2"/>
                  <a:gd name="T7" fmla="*/ 43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Freeform 290"/>
              <p:cNvSpPr>
                <a:spLocks/>
              </p:cNvSpPr>
              <p:nvPr/>
            </p:nvSpPr>
            <p:spPr bwMode="auto">
              <a:xfrm>
                <a:off x="3580" y="2043"/>
                <a:ext cx="42" cy="12"/>
              </a:xfrm>
              <a:custGeom>
                <a:avLst/>
                <a:gdLst>
                  <a:gd name="T0" fmla="*/ 0 w 7"/>
                  <a:gd name="T1" fmla="*/ 432 h 2"/>
                  <a:gd name="T2" fmla="*/ 1080 w 7"/>
                  <a:gd name="T3" fmla="*/ 432 h 2"/>
                  <a:gd name="T4" fmla="*/ 1512 w 7"/>
                  <a:gd name="T5" fmla="*/ 0 h 2"/>
                  <a:gd name="T6" fmla="*/ 432 w 7"/>
                  <a:gd name="T7" fmla="*/ 0 h 2"/>
                  <a:gd name="T8" fmla="*/ 0 w 7"/>
                  <a:gd name="T9" fmla="*/ 43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200">
                  <a:solidFill>
                    <a:srgbClr val="683400"/>
                  </a:solidFill>
                  <a:latin typeface="Bookman Old Style" panose="02050604050505020204" pitchFamily="18" charset="0"/>
                </a:endParaRPr>
              </a:p>
            </p:txBody>
          </p:sp>
        </p:grpSp>
      </p:grpSp>
      <p:grpSp>
        <p:nvGrpSpPr>
          <p:cNvPr id="444" name="Group 2"/>
          <p:cNvGrpSpPr>
            <a:grpSpLocks noChangeAspect="1"/>
          </p:cNvGrpSpPr>
          <p:nvPr/>
        </p:nvGrpSpPr>
        <p:grpSpPr bwMode="auto">
          <a:xfrm>
            <a:off x="1756508" y="4857806"/>
            <a:ext cx="1871641" cy="1900085"/>
            <a:chOff x="113" y="730"/>
            <a:chExt cx="1587" cy="1611"/>
          </a:xfrm>
        </p:grpSpPr>
        <p:pic>
          <p:nvPicPr>
            <p:cNvPr id="445" name="Picture 3" descr="Районирование_полей_Районы_АГП-Фая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730"/>
              <a:ext cx="1587" cy="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6" name="Text Box 4"/>
            <p:cNvSpPr txBox="1">
              <a:spLocks noChangeAspect="1" noChangeArrowheads="1"/>
            </p:cNvSpPr>
            <p:nvPr/>
          </p:nvSpPr>
          <p:spPr bwMode="auto">
            <a:xfrm>
              <a:off x="113" y="754"/>
              <a:ext cx="433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6834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</a:rPr>
                <a:t>AGF</a:t>
              </a:r>
              <a:endParaRPr lang="ru-RU" sz="1200" dirty="0">
                <a:solidFill>
                  <a:srgbClr val="683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447" name="Group 5"/>
          <p:cNvGrpSpPr>
            <a:grpSpLocks noChangeAspect="1"/>
          </p:cNvGrpSpPr>
          <p:nvPr/>
        </p:nvGrpSpPr>
        <p:grpSpPr bwMode="auto">
          <a:xfrm>
            <a:off x="6755022" y="1102318"/>
            <a:ext cx="1871641" cy="1900086"/>
            <a:chOff x="113" y="2478"/>
            <a:chExt cx="1587" cy="1611"/>
          </a:xfrm>
        </p:grpSpPr>
        <p:pic>
          <p:nvPicPr>
            <p:cNvPr id="448" name="Picture 6" descr="Районирование_полей_Районы_АМП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478"/>
              <a:ext cx="1587" cy="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9" name="Text Box 7"/>
            <p:cNvSpPr txBox="1">
              <a:spLocks noChangeAspect="1" noChangeArrowheads="1"/>
            </p:cNvSpPr>
            <p:nvPr/>
          </p:nvSpPr>
          <p:spPr bwMode="auto">
            <a:xfrm>
              <a:off x="113" y="2512"/>
              <a:ext cx="447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6834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</a:rPr>
                <a:t>AMF</a:t>
              </a:r>
              <a:endParaRPr lang="ru-RU" sz="1200" dirty="0">
                <a:solidFill>
                  <a:srgbClr val="683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cxnSp>
        <p:nvCxnSpPr>
          <p:cNvPr id="450" name="Прямая со стрелкой 449"/>
          <p:cNvCxnSpPr/>
          <p:nvPr/>
        </p:nvCxnSpPr>
        <p:spPr>
          <a:xfrm flipH="1">
            <a:off x="6755022" y="2939033"/>
            <a:ext cx="716473" cy="9595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1" name="Прямая со стрелкой 450"/>
          <p:cNvCxnSpPr/>
          <p:nvPr/>
        </p:nvCxnSpPr>
        <p:spPr>
          <a:xfrm flipV="1">
            <a:off x="3550862" y="5473051"/>
            <a:ext cx="1602683" cy="5991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53" name="Рисунок 452" descr="sl2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04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33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+mn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76757" y="23395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New data from the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deep sea, shelf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and mainland of the Arctic</a:t>
            </a:r>
          </a:p>
          <a:p>
            <a:endParaRPr lang="en-US" altLang="ru-RU" sz="20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5176807" y="1222531"/>
            <a:ext cx="40679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1</a:t>
            </a:r>
            <a:r>
              <a:rPr lang="ru-RU" i="1" dirty="0">
                <a:ln w="6350">
                  <a:noFill/>
                </a:ln>
                <a:solidFill>
                  <a:srgbClr val="683400"/>
                </a:solidFill>
              </a:rPr>
              <a:t> – </a:t>
            </a: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Novaya Zemlya</a:t>
            </a: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rgbClr val="683400"/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2</a:t>
            </a:r>
            <a:r>
              <a:rPr lang="ru-RU" i="1" dirty="0">
                <a:ln w="6350">
                  <a:noFill/>
                </a:ln>
                <a:solidFill>
                  <a:srgbClr val="683400"/>
                </a:solidFill>
              </a:rPr>
              <a:t> – </a:t>
            </a:r>
            <a:r>
              <a:rPr lang="en-US" i="1" dirty="0" err="1">
                <a:ln w="6350">
                  <a:noFill/>
                </a:ln>
                <a:solidFill>
                  <a:srgbClr val="683400"/>
                </a:solidFill>
              </a:rPr>
              <a:t>Lomonosov</a:t>
            </a: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 Ridge</a:t>
            </a: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rgbClr val="683400"/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3</a:t>
            </a:r>
            <a:r>
              <a:rPr lang="ru-RU" i="1" dirty="0">
                <a:ln w="6350">
                  <a:noFill/>
                </a:ln>
                <a:solidFill>
                  <a:srgbClr val="683400"/>
                </a:solidFill>
              </a:rPr>
              <a:t> – </a:t>
            </a: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Severnaya Zemlya, </a:t>
            </a:r>
            <a:r>
              <a:rPr lang="en-US" i="1" dirty="0" err="1">
                <a:ln w="6350">
                  <a:noFill/>
                </a:ln>
                <a:solidFill>
                  <a:srgbClr val="683400"/>
                </a:solidFill>
              </a:rPr>
              <a:t>Shmidt</a:t>
            </a: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 Island</a:t>
            </a: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rgbClr val="683400"/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4</a:t>
            </a:r>
            <a:r>
              <a:rPr lang="ru-RU" i="1" dirty="0">
                <a:ln w="6350">
                  <a:noFill/>
                </a:ln>
                <a:solidFill>
                  <a:srgbClr val="683400"/>
                </a:solidFill>
              </a:rPr>
              <a:t> – </a:t>
            </a:r>
            <a:r>
              <a:rPr lang="en-US" i="1" dirty="0" err="1">
                <a:ln w="6350">
                  <a:noFill/>
                </a:ln>
                <a:solidFill>
                  <a:srgbClr val="683400"/>
                </a:solidFill>
              </a:rPr>
              <a:t>Geophysists</a:t>
            </a: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 Spur</a:t>
            </a: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rgbClr val="683400"/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5</a:t>
            </a:r>
            <a:r>
              <a:rPr lang="ru-RU" i="1" dirty="0">
                <a:ln w="6350">
                  <a:noFill/>
                </a:ln>
                <a:solidFill>
                  <a:srgbClr val="683400"/>
                </a:solidFill>
              </a:rPr>
              <a:t> –</a:t>
            </a: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 Alpha-Mendeleev Rise</a:t>
            </a: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rgbClr val="683400"/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6</a:t>
            </a:r>
            <a:r>
              <a:rPr lang="ru-RU" i="1" dirty="0">
                <a:ln w="6350">
                  <a:noFill/>
                </a:ln>
                <a:solidFill>
                  <a:srgbClr val="683400"/>
                </a:solidFill>
              </a:rPr>
              <a:t> –</a:t>
            </a: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 Siberian Craton (north)</a:t>
            </a:r>
          </a:p>
          <a:p>
            <a:pPr algn="ctr">
              <a:defRPr/>
            </a:pPr>
            <a:endParaRPr lang="en-US" i="1" dirty="0">
              <a:ln w="6350">
                <a:noFill/>
              </a:ln>
              <a:solidFill>
                <a:srgbClr val="683400"/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7</a:t>
            </a:r>
            <a:r>
              <a:rPr lang="ru-RU" i="1" dirty="0">
                <a:ln w="6350">
                  <a:noFill/>
                </a:ln>
                <a:solidFill>
                  <a:srgbClr val="683400"/>
                </a:solidFill>
              </a:rPr>
              <a:t> – </a:t>
            </a: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New Siberian Islands</a:t>
            </a: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rgbClr val="683400"/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8</a:t>
            </a:r>
            <a:r>
              <a:rPr lang="ru-RU" i="1" dirty="0">
                <a:ln w="6350">
                  <a:noFill/>
                </a:ln>
                <a:solidFill>
                  <a:srgbClr val="683400"/>
                </a:solidFill>
              </a:rPr>
              <a:t> – </a:t>
            </a: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Wrangell Island</a:t>
            </a: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rgbClr val="683400"/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9</a:t>
            </a:r>
            <a:r>
              <a:rPr lang="ru-RU" i="1" dirty="0">
                <a:ln w="6350">
                  <a:noFill/>
                </a:ln>
                <a:solidFill>
                  <a:srgbClr val="683400"/>
                </a:solidFill>
              </a:rPr>
              <a:t> –</a:t>
            </a:r>
            <a:r>
              <a:rPr lang="en-US" i="1" dirty="0">
                <a:ln w="6350">
                  <a:noFill/>
                </a:ln>
                <a:solidFill>
                  <a:srgbClr val="683400"/>
                </a:solidFill>
              </a:rPr>
              <a:t>Kolyma Loop and Chukchi </a:t>
            </a:r>
            <a:r>
              <a:rPr lang="en-US" i="1" dirty="0" err="1">
                <a:ln w="6350">
                  <a:noFill/>
                </a:ln>
                <a:solidFill>
                  <a:srgbClr val="683400"/>
                </a:solidFill>
              </a:rPr>
              <a:t>Foldbelt</a:t>
            </a:r>
            <a:endParaRPr lang="ru-RU" i="1" dirty="0">
              <a:ln w="6350">
                <a:noFill/>
              </a:ln>
              <a:solidFill>
                <a:srgbClr val="683400"/>
              </a:solidFill>
            </a:endParaRPr>
          </a:p>
        </p:txBody>
      </p:sp>
      <p:pic>
        <p:nvPicPr>
          <p:cNvPr id="453" name="Рисунок 4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9" y="1222531"/>
            <a:ext cx="4983978" cy="5270344"/>
          </a:xfrm>
          <a:prstGeom prst="rect">
            <a:avLst/>
          </a:prstGeom>
        </p:spPr>
      </p:pic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86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34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76757" y="71376"/>
            <a:ext cx="8810625" cy="886397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16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MAP SHOWING THE SEDIMENTARY SUCCESSIONS OF THE ARCTIC REGION </a:t>
            </a:r>
            <a:endParaRPr lang="en-US" altLang="ru-RU" sz="1600" dirty="0" smtClean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  <a:p>
            <a:r>
              <a:rPr lang="en-US" altLang="ru-RU" sz="16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altLang="ru-RU" sz="16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58°-64° to 90° N) THAT MAY BE PROSPECTIVE FOR HYDROCARBONS</a:t>
            </a:r>
          </a:p>
          <a:p>
            <a:r>
              <a:rPr lang="en-US" altLang="ru-RU" sz="16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By Arthur </a:t>
            </a:r>
            <a:r>
              <a:rPr lang="en-US" altLang="ru-RU" sz="1600" dirty="0" err="1">
                <a:solidFill>
                  <a:srgbClr val="683400"/>
                </a:solidFill>
                <a:latin typeface="+mn-lt"/>
                <a:ea typeface="+mn-ea"/>
                <a:cs typeface="+mn-cs"/>
              </a:rPr>
              <a:t>Grantz</a:t>
            </a:r>
            <a:r>
              <a:rPr lang="en-US" altLang="ru-RU" sz="16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, Robert A. Scott, Sergey S. </a:t>
            </a:r>
            <a:r>
              <a:rPr lang="en-US" altLang="ru-RU" sz="1600" dirty="0" err="1">
                <a:solidFill>
                  <a:srgbClr val="683400"/>
                </a:solidFill>
                <a:latin typeface="+mn-lt"/>
                <a:ea typeface="+mn-ea"/>
                <a:cs typeface="+mn-cs"/>
              </a:rPr>
              <a:t>Drachev</a:t>
            </a:r>
            <a:r>
              <a:rPr lang="en-US" altLang="ru-RU" sz="16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 and Thomas E. Moore, 2010</a:t>
            </a:r>
          </a:p>
          <a:p>
            <a:endParaRPr lang="en-US" altLang="ru-RU" sz="16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4" descr="grantz100.jpg"/>
          <p:cNvPicPr>
            <a:picLocks noChangeAspect="1"/>
          </p:cNvPicPr>
          <p:nvPr/>
        </p:nvPicPr>
        <p:blipFill>
          <a:blip r:embed="rId3"/>
          <a:srcRect r="-221" b="8888"/>
          <a:stretch>
            <a:fillRect/>
          </a:stretch>
        </p:blipFill>
        <p:spPr bwMode="auto">
          <a:xfrm>
            <a:off x="2140981" y="1033195"/>
            <a:ext cx="5112567" cy="57816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35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35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1007" y="92116"/>
            <a:ext cx="8810625" cy="830997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Assessment of Undiscovered Oil and Gas in the Arctic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Donald L. Gautier at all, 2009</a:t>
            </a:r>
          </a:p>
          <a:p>
            <a:endParaRPr lang="en-US" altLang="ru-RU" sz="20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73" y="2656824"/>
            <a:ext cx="5173662" cy="4140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8991" y="1162246"/>
            <a:ext cx="5098852" cy="417646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257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36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1007" y="93482"/>
            <a:ext cx="8810625" cy="830997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Atlas of Geological Maps of the Circumpolar Arctic. </a:t>
            </a:r>
          </a:p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The map of Quaternary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Deposits.</a:t>
            </a:r>
            <a:endParaRPr lang="en-US" altLang="ru-RU" sz="20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  <a:p>
            <a:endParaRPr lang="en-US" altLang="ru-RU" sz="20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467" y="5342973"/>
            <a:ext cx="8785225" cy="14319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81" y="1056048"/>
            <a:ext cx="65532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5159" y="2677888"/>
            <a:ext cx="4065587" cy="28717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1" name="Рисунок 10" descr="sl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59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37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79707" y="183220"/>
            <a:ext cx="8810625" cy="664797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Tectonostratigraphic Atlases </a:t>
            </a:r>
          </a:p>
          <a:p>
            <a:endParaRPr lang="en-US" altLang="ru-RU" sz="24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746164" y="1065217"/>
            <a:ext cx="40488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683400"/>
                </a:solidFill>
              </a:rPr>
              <a:t>Tectonostratigraphic</a:t>
            </a:r>
            <a:r>
              <a:rPr lang="ru-RU" sz="2000" dirty="0">
                <a:solidFill>
                  <a:srgbClr val="683400"/>
                </a:solidFill>
              </a:rPr>
              <a:t> </a:t>
            </a:r>
            <a:r>
              <a:rPr lang="en-US" sz="2000" dirty="0">
                <a:solidFill>
                  <a:srgbClr val="683400"/>
                </a:solidFill>
              </a:rPr>
              <a:t>Atlas of the Arctic</a:t>
            </a:r>
            <a:br>
              <a:rPr lang="en-US" sz="2000" dirty="0">
                <a:solidFill>
                  <a:srgbClr val="683400"/>
                </a:solidFill>
              </a:rPr>
            </a:br>
            <a:r>
              <a:rPr lang="en-US" sz="2000" dirty="0">
                <a:solidFill>
                  <a:srgbClr val="683400"/>
                </a:solidFill>
              </a:rPr>
              <a:t>(eastern Russia and adjacent areas)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683400"/>
                </a:solidFill>
              </a:rPr>
              <a:t>2017</a:t>
            </a:r>
            <a:endParaRPr lang="ru-RU" sz="2000" dirty="0">
              <a:solidFill>
                <a:srgbClr val="683400"/>
              </a:solidFill>
            </a:endParaRPr>
          </a:p>
        </p:txBody>
      </p:sp>
      <p:sp>
        <p:nvSpPr>
          <p:cNvPr id="19" name="Прямоугольник 197"/>
          <p:cNvSpPr/>
          <p:nvPr/>
        </p:nvSpPr>
        <p:spPr>
          <a:xfrm>
            <a:off x="4853415" y="3812908"/>
            <a:ext cx="3999296" cy="2822812"/>
          </a:xfrm>
          <a:custGeom>
            <a:avLst/>
            <a:gdLst>
              <a:gd name="connsiteX0" fmla="*/ 0 w 5382470"/>
              <a:gd name="connsiteY0" fmla="*/ 0 h 3304272"/>
              <a:gd name="connsiteX1" fmla="*/ 5382470 w 5382470"/>
              <a:gd name="connsiteY1" fmla="*/ 0 h 3304272"/>
              <a:gd name="connsiteX2" fmla="*/ 5382470 w 5382470"/>
              <a:gd name="connsiteY2" fmla="*/ 3304272 h 3304272"/>
              <a:gd name="connsiteX3" fmla="*/ 0 w 5382470"/>
              <a:gd name="connsiteY3" fmla="*/ 3304272 h 3304272"/>
              <a:gd name="connsiteX4" fmla="*/ 0 w 5382470"/>
              <a:gd name="connsiteY4" fmla="*/ 0 h 3304272"/>
              <a:gd name="connsiteX0" fmla="*/ 0 w 5382470"/>
              <a:gd name="connsiteY0" fmla="*/ 0 h 3304272"/>
              <a:gd name="connsiteX1" fmla="*/ 5382470 w 5382470"/>
              <a:gd name="connsiteY1" fmla="*/ 0 h 3304272"/>
              <a:gd name="connsiteX2" fmla="*/ 5382470 w 5382470"/>
              <a:gd name="connsiteY2" fmla="*/ 3304272 h 3304272"/>
              <a:gd name="connsiteX3" fmla="*/ 482600 w 5382470"/>
              <a:gd name="connsiteY3" fmla="*/ 2529572 h 3304272"/>
              <a:gd name="connsiteX4" fmla="*/ 0 w 5382470"/>
              <a:gd name="connsiteY4" fmla="*/ 0 h 3304272"/>
              <a:gd name="connsiteX0" fmla="*/ 0 w 5382470"/>
              <a:gd name="connsiteY0" fmla="*/ 0 h 3266172"/>
              <a:gd name="connsiteX1" fmla="*/ 5382470 w 5382470"/>
              <a:gd name="connsiteY1" fmla="*/ 0 h 3266172"/>
              <a:gd name="connsiteX2" fmla="*/ 5369770 w 5382470"/>
              <a:gd name="connsiteY2" fmla="*/ 3266172 h 3266172"/>
              <a:gd name="connsiteX3" fmla="*/ 482600 w 5382470"/>
              <a:gd name="connsiteY3" fmla="*/ 2529572 h 3266172"/>
              <a:gd name="connsiteX4" fmla="*/ 0 w 5382470"/>
              <a:gd name="connsiteY4" fmla="*/ 0 h 3266172"/>
              <a:gd name="connsiteX0" fmla="*/ 0 w 5420842"/>
              <a:gd name="connsiteY0" fmla="*/ 0 h 3266172"/>
              <a:gd name="connsiteX1" fmla="*/ 5382470 w 5420842"/>
              <a:gd name="connsiteY1" fmla="*/ 0 h 3266172"/>
              <a:gd name="connsiteX2" fmla="*/ 5420570 w 5420842"/>
              <a:gd name="connsiteY2" fmla="*/ 3266172 h 3266172"/>
              <a:gd name="connsiteX3" fmla="*/ 482600 w 5420842"/>
              <a:gd name="connsiteY3" fmla="*/ 2529572 h 3266172"/>
              <a:gd name="connsiteX4" fmla="*/ 0 w 5420842"/>
              <a:gd name="connsiteY4" fmla="*/ 0 h 3266172"/>
              <a:gd name="connsiteX0" fmla="*/ 0 w 5420842"/>
              <a:gd name="connsiteY0" fmla="*/ 6350 h 3272522"/>
              <a:gd name="connsiteX1" fmla="*/ 2667000 w 5420842"/>
              <a:gd name="connsiteY1" fmla="*/ 0 h 3272522"/>
              <a:gd name="connsiteX2" fmla="*/ 5382470 w 5420842"/>
              <a:gd name="connsiteY2" fmla="*/ 6350 h 3272522"/>
              <a:gd name="connsiteX3" fmla="*/ 5420570 w 5420842"/>
              <a:gd name="connsiteY3" fmla="*/ 3272522 h 3272522"/>
              <a:gd name="connsiteX4" fmla="*/ 482600 w 5420842"/>
              <a:gd name="connsiteY4" fmla="*/ 2535922 h 3272522"/>
              <a:gd name="connsiteX5" fmla="*/ 0 w 5420842"/>
              <a:gd name="connsiteY5" fmla="*/ 6350 h 3272522"/>
              <a:gd name="connsiteX0" fmla="*/ 457200 w 4938242"/>
              <a:gd name="connsiteY0" fmla="*/ 361950 h 3272522"/>
              <a:gd name="connsiteX1" fmla="*/ 2184400 w 4938242"/>
              <a:gd name="connsiteY1" fmla="*/ 0 h 3272522"/>
              <a:gd name="connsiteX2" fmla="*/ 4899870 w 4938242"/>
              <a:gd name="connsiteY2" fmla="*/ 6350 h 3272522"/>
              <a:gd name="connsiteX3" fmla="*/ 4937970 w 4938242"/>
              <a:gd name="connsiteY3" fmla="*/ 3272522 h 3272522"/>
              <a:gd name="connsiteX4" fmla="*/ 0 w 4938242"/>
              <a:gd name="connsiteY4" fmla="*/ 2535922 h 3272522"/>
              <a:gd name="connsiteX5" fmla="*/ 457200 w 4938242"/>
              <a:gd name="connsiteY5" fmla="*/ 361950 h 3272522"/>
              <a:gd name="connsiteX0" fmla="*/ 457200 w 4976070"/>
              <a:gd name="connsiteY0" fmla="*/ 361950 h 3272522"/>
              <a:gd name="connsiteX1" fmla="*/ 2184400 w 4976070"/>
              <a:gd name="connsiteY1" fmla="*/ 0 h 3272522"/>
              <a:gd name="connsiteX2" fmla="*/ 4976070 w 4976070"/>
              <a:gd name="connsiteY2" fmla="*/ 6350 h 3272522"/>
              <a:gd name="connsiteX3" fmla="*/ 4937970 w 4976070"/>
              <a:gd name="connsiteY3" fmla="*/ 3272522 h 3272522"/>
              <a:gd name="connsiteX4" fmla="*/ 0 w 4976070"/>
              <a:gd name="connsiteY4" fmla="*/ 2535922 h 3272522"/>
              <a:gd name="connsiteX5" fmla="*/ 457200 w 4976070"/>
              <a:gd name="connsiteY5" fmla="*/ 361950 h 3272522"/>
              <a:gd name="connsiteX0" fmla="*/ 457200 w 4976070"/>
              <a:gd name="connsiteY0" fmla="*/ 361950 h 2535922"/>
              <a:gd name="connsiteX1" fmla="*/ 2184400 w 4976070"/>
              <a:gd name="connsiteY1" fmla="*/ 0 h 2535922"/>
              <a:gd name="connsiteX2" fmla="*/ 4976070 w 4976070"/>
              <a:gd name="connsiteY2" fmla="*/ 6350 h 2535922"/>
              <a:gd name="connsiteX3" fmla="*/ 4957848 w 4976070"/>
              <a:gd name="connsiteY3" fmla="*/ 2278609 h 2535922"/>
              <a:gd name="connsiteX4" fmla="*/ 0 w 4976070"/>
              <a:gd name="connsiteY4" fmla="*/ 2535922 h 2535922"/>
              <a:gd name="connsiteX5" fmla="*/ 457200 w 4976070"/>
              <a:gd name="connsiteY5" fmla="*/ 361950 h 2535922"/>
              <a:gd name="connsiteX0" fmla="*/ 308113 w 4976070"/>
              <a:gd name="connsiteY0" fmla="*/ 212863 h 2535922"/>
              <a:gd name="connsiteX1" fmla="*/ 2184400 w 4976070"/>
              <a:gd name="connsiteY1" fmla="*/ 0 h 2535922"/>
              <a:gd name="connsiteX2" fmla="*/ 4976070 w 4976070"/>
              <a:gd name="connsiteY2" fmla="*/ 6350 h 2535922"/>
              <a:gd name="connsiteX3" fmla="*/ 4957848 w 4976070"/>
              <a:gd name="connsiteY3" fmla="*/ 2278609 h 2535922"/>
              <a:gd name="connsiteX4" fmla="*/ 0 w 4976070"/>
              <a:gd name="connsiteY4" fmla="*/ 2535922 h 2535922"/>
              <a:gd name="connsiteX5" fmla="*/ 308113 w 4976070"/>
              <a:gd name="connsiteY5" fmla="*/ 212863 h 2535922"/>
              <a:gd name="connsiteX0" fmla="*/ 417443 w 5085400"/>
              <a:gd name="connsiteY0" fmla="*/ 212863 h 2278609"/>
              <a:gd name="connsiteX1" fmla="*/ 2293730 w 5085400"/>
              <a:gd name="connsiteY1" fmla="*/ 0 h 2278609"/>
              <a:gd name="connsiteX2" fmla="*/ 5085400 w 5085400"/>
              <a:gd name="connsiteY2" fmla="*/ 6350 h 2278609"/>
              <a:gd name="connsiteX3" fmla="*/ 5067178 w 5085400"/>
              <a:gd name="connsiteY3" fmla="*/ 2278609 h 2278609"/>
              <a:gd name="connsiteX4" fmla="*/ 0 w 5085400"/>
              <a:gd name="connsiteY4" fmla="*/ 2098601 h 2278609"/>
              <a:gd name="connsiteX5" fmla="*/ 417443 w 5085400"/>
              <a:gd name="connsiteY5" fmla="*/ 212863 h 2278609"/>
              <a:gd name="connsiteX0" fmla="*/ 387626 w 5055583"/>
              <a:gd name="connsiteY0" fmla="*/ 212863 h 2565740"/>
              <a:gd name="connsiteX1" fmla="*/ 2263913 w 5055583"/>
              <a:gd name="connsiteY1" fmla="*/ 0 h 2565740"/>
              <a:gd name="connsiteX2" fmla="*/ 5055583 w 5055583"/>
              <a:gd name="connsiteY2" fmla="*/ 6350 h 2565740"/>
              <a:gd name="connsiteX3" fmla="*/ 5037361 w 5055583"/>
              <a:gd name="connsiteY3" fmla="*/ 2278609 h 2565740"/>
              <a:gd name="connsiteX4" fmla="*/ 0 w 5055583"/>
              <a:gd name="connsiteY4" fmla="*/ 2565740 h 2565740"/>
              <a:gd name="connsiteX5" fmla="*/ 387626 w 5055583"/>
              <a:gd name="connsiteY5" fmla="*/ 212863 h 2565740"/>
              <a:gd name="connsiteX0" fmla="*/ 387626 w 5055583"/>
              <a:gd name="connsiteY0" fmla="*/ 212863 h 3113496"/>
              <a:gd name="connsiteX1" fmla="*/ 2263913 w 5055583"/>
              <a:gd name="connsiteY1" fmla="*/ 0 h 3113496"/>
              <a:gd name="connsiteX2" fmla="*/ 5055583 w 5055583"/>
              <a:gd name="connsiteY2" fmla="*/ 6350 h 3113496"/>
              <a:gd name="connsiteX3" fmla="*/ 5027422 w 5055583"/>
              <a:gd name="connsiteY3" fmla="*/ 3113496 h 3113496"/>
              <a:gd name="connsiteX4" fmla="*/ 0 w 5055583"/>
              <a:gd name="connsiteY4" fmla="*/ 2565740 h 3113496"/>
              <a:gd name="connsiteX5" fmla="*/ 387626 w 5055583"/>
              <a:gd name="connsiteY5" fmla="*/ 212863 h 3113496"/>
              <a:gd name="connsiteX0" fmla="*/ 347869 w 5015826"/>
              <a:gd name="connsiteY0" fmla="*/ 212863 h 3113496"/>
              <a:gd name="connsiteX1" fmla="*/ 2224156 w 5015826"/>
              <a:gd name="connsiteY1" fmla="*/ 0 h 3113496"/>
              <a:gd name="connsiteX2" fmla="*/ 5015826 w 5015826"/>
              <a:gd name="connsiteY2" fmla="*/ 6350 h 3113496"/>
              <a:gd name="connsiteX3" fmla="*/ 4987665 w 5015826"/>
              <a:gd name="connsiteY3" fmla="*/ 3113496 h 3113496"/>
              <a:gd name="connsiteX4" fmla="*/ 0 w 5015826"/>
              <a:gd name="connsiteY4" fmla="*/ 2525983 h 3113496"/>
              <a:gd name="connsiteX5" fmla="*/ 347869 w 5015826"/>
              <a:gd name="connsiteY5" fmla="*/ 212863 h 3113496"/>
              <a:gd name="connsiteX0" fmla="*/ 288235 w 5015826"/>
              <a:gd name="connsiteY0" fmla="*/ 640245 h 3113496"/>
              <a:gd name="connsiteX1" fmla="*/ 2224156 w 5015826"/>
              <a:gd name="connsiteY1" fmla="*/ 0 h 3113496"/>
              <a:gd name="connsiteX2" fmla="*/ 5015826 w 5015826"/>
              <a:gd name="connsiteY2" fmla="*/ 6350 h 3113496"/>
              <a:gd name="connsiteX3" fmla="*/ 4987665 w 5015826"/>
              <a:gd name="connsiteY3" fmla="*/ 3113496 h 3113496"/>
              <a:gd name="connsiteX4" fmla="*/ 0 w 5015826"/>
              <a:gd name="connsiteY4" fmla="*/ 2525983 h 3113496"/>
              <a:gd name="connsiteX5" fmla="*/ 288235 w 5015826"/>
              <a:gd name="connsiteY5" fmla="*/ 640245 h 3113496"/>
              <a:gd name="connsiteX0" fmla="*/ 288235 w 5046869"/>
              <a:gd name="connsiteY0" fmla="*/ 633895 h 3107146"/>
              <a:gd name="connsiteX1" fmla="*/ 5046869 w 5046869"/>
              <a:gd name="connsiteY1" fmla="*/ 739085 h 3107146"/>
              <a:gd name="connsiteX2" fmla="*/ 5015826 w 5046869"/>
              <a:gd name="connsiteY2" fmla="*/ 0 h 3107146"/>
              <a:gd name="connsiteX3" fmla="*/ 4987665 w 5046869"/>
              <a:gd name="connsiteY3" fmla="*/ 3107146 h 3107146"/>
              <a:gd name="connsiteX4" fmla="*/ 0 w 5046869"/>
              <a:gd name="connsiteY4" fmla="*/ 2519633 h 3107146"/>
              <a:gd name="connsiteX5" fmla="*/ 288235 w 5046869"/>
              <a:gd name="connsiteY5" fmla="*/ 633895 h 3107146"/>
              <a:gd name="connsiteX0" fmla="*/ 427383 w 5046869"/>
              <a:gd name="connsiteY0" fmla="*/ 663712 h 3107146"/>
              <a:gd name="connsiteX1" fmla="*/ 5046869 w 5046869"/>
              <a:gd name="connsiteY1" fmla="*/ 739085 h 3107146"/>
              <a:gd name="connsiteX2" fmla="*/ 5015826 w 5046869"/>
              <a:gd name="connsiteY2" fmla="*/ 0 h 3107146"/>
              <a:gd name="connsiteX3" fmla="*/ 4987665 w 5046869"/>
              <a:gd name="connsiteY3" fmla="*/ 3107146 h 3107146"/>
              <a:gd name="connsiteX4" fmla="*/ 0 w 5046869"/>
              <a:gd name="connsiteY4" fmla="*/ 2519633 h 3107146"/>
              <a:gd name="connsiteX5" fmla="*/ 427383 w 5046869"/>
              <a:gd name="connsiteY5" fmla="*/ 663712 h 3107146"/>
              <a:gd name="connsiteX0" fmla="*/ 427383 w 5015826"/>
              <a:gd name="connsiteY0" fmla="*/ 663712 h 3107146"/>
              <a:gd name="connsiteX1" fmla="*/ 4818269 w 5015826"/>
              <a:gd name="connsiteY1" fmla="*/ 729146 h 3107146"/>
              <a:gd name="connsiteX2" fmla="*/ 5015826 w 5015826"/>
              <a:gd name="connsiteY2" fmla="*/ 0 h 3107146"/>
              <a:gd name="connsiteX3" fmla="*/ 4987665 w 5015826"/>
              <a:gd name="connsiteY3" fmla="*/ 3107146 h 3107146"/>
              <a:gd name="connsiteX4" fmla="*/ 0 w 5015826"/>
              <a:gd name="connsiteY4" fmla="*/ 2519633 h 3107146"/>
              <a:gd name="connsiteX5" fmla="*/ 427383 w 5015826"/>
              <a:gd name="connsiteY5" fmla="*/ 663712 h 3107146"/>
              <a:gd name="connsiteX0" fmla="*/ 427383 w 5174852"/>
              <a:gd name="connsiteY0" fmla="*/ 0 h 2443434"/>
              <a:gd name="connsiteX1" fmla="*/ 4818269 w 5174852"/>
              <a:gd name="connsiteY1" fmla="*/ 65434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0 h 2443434"/>
              <a:gd name="connsiteX1" fmla="*/ 4997174 w 5174852"/>
              <a:gd name="connsiteY1" fmla="*/ 65434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0 h 2443434"/>
              <a:gd name="connsiteX1" fmla="*/ 4997174 w 5174852"/>
              <a:gd name="connsiteY1" fmla="*/ 65434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0 h 2443434"/>
              <a:gd name="connsiteX1" fmla="*/ 4997174 w 5174852"/>
              <a:gd name="connsiteY1" fmla="*/ 65434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4103 h 2447537"/>
              <a:gd name="connsiteX1" fmla="*/ 2834600 w 5174852"/>
              <a:gd name="connsiteY1" fmla="*/ 0 h 2447537"/>
              <a:gd name="connsiteX2" fmla="*/ 5174852 w 5174852"/>
              <a:gd name="connsiteY2" fmla="*/ 1189070 h 2447537"/>
              <a:gd name="connsiteX3" fmla="*/ 4987665 w 5174852"/>
              <a:gd name="connsiteY3" fmla="*/ 2447537 h 2447537"/>
              <a:gd name="connsiteX4" fmla="*/ 0 w 5174852"/>
              <a:gd name="connsiteY4" fmla="*/ 1860024 h 2447537"/>
              <a:gd name="connsiteX5" fmla="*/ 427383 w 5174852"/>
              <a:gd name="connsiteY5" fmla="*/ 4103 h 2447537"/>
              <a:gd name="connsiteX0" fmla="*/ 427383 w 5174852"/>
              <a:gd name="connsiteY0" fmla="*/ 0 h 2443434"/>
              <a:gd name="connsiteX1" fmla="*/ 2831124 w 5174852"/>
              <a:gd name="connsiteY1" fmla="*/ 9805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0 h 2443434"/>
              <a:gd name="connsiteX1" fmla="*/ 2831124 w 5174852"/>
              <a:gd name="connsiteY1" fmla="*/ 2851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7579 h 2451013"/>
              <a:gd name="connsiteX1" fmla="*/ 2834600 w 5174852"/>
              <a:gd name="connsiteY1" fmla="*/ 0 h 2451013"/>
              <a:gd name="connsiteX2" fmla="*/ 5174852 w 5174852"/>
              <a:gd name="connsiteY2" fmla="*/ 1192546 h 2451013"/>
              <a:gd name="connsiteX3" fmla="*/ 4987665 w 5174852"/>
              <a:gd name="connsiteY3" fmla="*/ 2451013 h 2451013"/>
              <a:gd name="connsiteX4" fmla="*/ 0 w 5174852"/>
              <a:gd name="connsiteY4" fmla="*/ 1863500 h 2451013"/>
              <a:gd name="connsiteX5" fmla="*/ 427383 w 5174852"/>
              <a:gd name="connsiteY5" fmla="*/ 7579 h 2451013"/>
              <a:gd name="connsiteX0" fmla="*/ 427383 w 5174852"/>
              <a:gd name="connsiteY0" fmla="*/ 7579 h 2451013"/>
              <a:gd name="connsiteX1" fmla="*/ 2824170 w 5174852"/>
              <a:gd name="connsiteY1" fmla="*/ 0 h 2451013"/>
              <a:gd name="connsiteX2" fmla="*/ 5174852 w 5174852"/>
              <a:gd name="connsiteY2" fmla="*/ 1192546 h 2451013"/>
              <a:gd name="connsiteX3" fmla="*/ 4987665 w 5174852"/>
              <a:gd name="connsiteY3" fmla="*/ 2451013 h 2451013"/>
              <a:gd name="connsiteX4" fmla="*/ 0 w 5174852"/>
              <a:gd name="connsiteY4" fmla="*/ 1863500 h 2451013"/>
              <a:gd name="connsiteX5" fmla="*/ 427383 w 5174852"/>
              <a:gd name="connsiteY5" fmla="*/ 7579 h 2451013"/>
              <a:gd name="connsiteX0" fmla="*/ 427383 w 4987665"/>
              <a:gd name="connsiteY0" fmla="*/ 7579 h 2451013"/>
              <a:gd name="connsiteX1" fmla="*/ 2824170 w 4987665"/>
              <a:gd name="connsiteY1" fmla="*/ 0 h 2451013"/>
              <a:gd name="connsiteX2" fmla="*/ 4976674 w 4987665"/>
              <a:gd name="connsiteY2" fmla="*/ 302484 h 2451013"/>
              <a:gd name="connsiteX3" fmla="*/ 4987665 w 4987665"/>
              <a:gd name="connsiteY3" fmla="*/ 2451013 h 2451013"/>
              <a:gd name="connsiteX4" fmla="*/ 0 w 4987665"/>
              <a:gd name="connsiteY4" fmla="*/ 1863500 h 2451013"/>
              <a:gd name="connsiteX5" fmla="*/ 427383 w 4987665"/>
              <a:gd name="connsiteY5" fmla="*/ 7579 h 2451013"/>
              <a:gd name="connsiteX0" fmla="*/ 0 w 4560282"/>
              <a:gd name="connsiteY0" fmla="*/ 7579 h 2451013"/>
              <a:gd name="connsiteX1" fmla="*/ 2396787 w 4560282"/>
              <a:gd name="connsiteY1" fmla="*/ 0 h 2451013"/>
              <a:gd name="connsiteX2" fmla="*/ 4549291 w 4560282"/>
              <a:gd name="connsiteY2" fmla="*/ 302484 h 2451013"/>
              <a:gd name="connsiteX3" fmla="*/ 4560282 w 4560282"/>
              <a:gd name="connsiteY3" fmla="*/ 2451013 h 2451013"/>
              <a:gd name="connsiteX4" fmla="*/ 17117 w 4560282"/>
              <a:gd name="connsiteY4" fmla="*/ 1800000 h 2451013"/>
              <a:gd name="connsiteX5" fmla="*/ 0 w 4560282"/>
              <a:gd name="connsiteY5" fmla="*/ 7579 h 2451013"/>
              <a:gd name="connsiteX0" fmla="*/ 0 w 4553932"/>
              <a:gd name="connsiteY0" fmla="*/ 7579 h 2501813"/>
              <a:gd name="connsiteX1" fmla="*/ 2396787 w 4553932"/>
              <a:gd name="connsiteY1" fmla="*/ 0 h 2501813"/>
              <a:gd name="connsiteX2" fmla="*/ 4549291 w 4553932"/>
              <a:gd name="connsiteY2" fmla="*/ 302484 h 2501813"/>
              <a:gd name="connsiteX3" fmla="*/ 4553932 w 4553932"/>
              <a:gd name="connsiteY3" fmla="*/ 2501813 h 2501813"/>
              <a:gd name="connsiteX4" fmla="*/ 17117 w 4553932"/>
              <a:gd name="connsiteY4" fmla="*/ 1800000 h 2501813"/>
              <a:gd name="connsiteX5" fmla="*/ 0 w 4553932"/>
              <a:gd name="connsiteY5" fmla="*/ 7579 h 2501813"/>
              <a:gd name="connsiteX0" fmla="*/ 40033 w 4593965"/>
              <a:gd name="connsiteY0" fmla="*/ 7579 h 2501813"/>
              <a:gd name="connsiteX1" fmla="*/ 2436820 w 4593965"/>
              <a:gd name="connsiteY1" fmla="*/ 0 h 2501813"/>
              <a:gd name="connsiteX2" fmla="*/ 4589324 w 4593965"/>
              <a:gd name="connsiteY2" fmla="*/ 302484 h 2501813"/>
              <a:gd name="connsiteX3" fmla="*/ 4593965 w 4593965"/>
              <a:gd name="connsiteY3" fmla="*/ 2501813 h 2501813"/>
              <a:gd name="connsiteX4" fmla="*/ 0 w 4593965"/>
              <a:gd name="connsiteY4" fmla="*/ 1838100 h 2501813"/>
              <a:gd name="connsiteX5" fmla="*/ 40033 w 4593965"/>
              <a:gd name="connsiteY5" fmla="*/ 7579 h 2501813"/>
              <a:gd name="connsiteX0" fmla="*/ 40033 w 4618457"/>
              <a:gd name="connsiteY0" fmla="*/ 7579 h 2738577"/>
              <a:gd name="connsiteX1" fmla="*/ 2436820 w 4618457"/>
              <a:gd name="connsiteY1" fmla="*/ 0 h 2738577"/>
              <a:gd name="connsiteX2" fmla="*/ 4589324 w 4618457"/>
              <a:gd name="connsiteY2" fmla="*/ 302484 h 2738577"/>
              <a:gd name="connsiteX3" fmla="*/ 4618457 w 4618457"/>
              <a:gd name="connsiteY3" fmla="*/ 2738577 h 2738577"/>
              <a:gd name="connsiteX4" fmla="*/ 0 w 4618457"/>
              <a:gd name="connsiteY4" fmla="*/ 1838100 h 2738577"/>
              <a:gd name="connsiteX5" fmla="*/ 40033 w 4618457"/>
              <a:gd name="connsiteY5" fmla="*/ 7579 h 2738577"/>
              <a:gd name="connsiteX0" fmla="*/ 40033 w 4618457"/>
              <a:gd name="connsiteY0" fmla="*/ 7579 h 2738577"/>
              <a:gd name="connsiteX1" fmla="*/ 2436820 w 4618457"/>
              <a:gd name="connsiteY1" fmla="*/ 0 h 2738577"/>
              <a:gd name="connsiteX2" fmla="*/ 4589324 w 4618457"/>
              <a:gd name="connsiteY2" fmla="*/ 302484 h 2738577"/>
              <a:gd name="connsiteX3" fmla="*/ 4618457 w 4618457"/>
              <a:gd name="connsiteY3" fmla="*/ 2738577 h 2738577"/>
              <a:gd name="connsiteX4" fmla="*/ 0 w 4618457"/>
              <a:gd name="connsiteY4" fmla="*/ 1838100 h 2738577"/>
              <a:gd name="connsiteX5" fmla="*/ 40033 w 4618457"/>
              <a:gd name="connsiteY5" fmla="*/ 7579 h 2738577"/>
              <a:gd name="connsiteX0" fmla="*/ 0 w 4578424"/>
              <a:gd name="connsiteY0" fmla="*/ 7579 h 2738577"/>
              <a:gd name="connsiteX1" fmla="*/ 2396787 w 4578424"/>
              <a:gd name="connsiteY1" fmla="*/ 0 h 2738577"/>
              <a:gd name="connsiteX2" fmla="*/ 4549291 w 4578424"/>
              <a:gd name="connsiteY2" fmla="*/ 302484 h 2738577"/>
              <a:gd name="connsiteX3" fmla="*/ 4578424 w 4578424"/>
              <a:gd name="connsiteY3" fmla="*/ 2738577 h 2738577"/>
              <a:gd name="connsiteX4" fmla="*/ 3005245 w 4578424"/>
              <a:gd name="connsiteY4" fmla="*/ 2687186 h 2738577"/>
              <a:gd name="connsiteX5" fmla="*/ 0 w 4578424"/>
              <a:gd name="connsiteY5" fmla="*/ 7579 h 2738577"/>
              <a:gd name="connsiteX0" fmla="*/ 0 w 4578424"/>
              <a:gd name="connsiteY0" fmla="*/ 325987 h 3056985"/>
              <a:gd name="connsiteX1" fmla="*/ 282237 w 4578424"/>
              <a:gd name="connsiteY1" fmla="*/ 0 h 3056985"/>
              <a:gd name="connsiteX2" fmla="*/ 4549291 w 4578424"/>
              <a:gd name="connsiteY2" fmla="*/ 620892 h 3056985"/>
              <a:gd name="connsiteX3" fmla="*/ 4578424 w 4578424"/>
              <a:gd name="connsiteY3" fmla="*/ 3056985 h 3056985"/>
              <a:gd name="connsiteX4" fmla="*/ 3005245 w 4578424"/>
              <a:gd name="connsiteY4" fmla="*/ 3005594 h 3056985"/>
              <a:gd name="connsiteX5" fmla="*/ 0 w 4578424"/>
              <a:gd name="connsiteY5" fmla="*/ 325987 h 3056985"/>
              <a:gd name="connsiteX0" fmla="*/ 0 w 4341659"/>
              <a:gd name="connsiteY0" fmla="*/ 717873 h 3056985"/>
              <a:gd name="connsiteX1" fmla="*/ 45472 w 4341659"/>
              <a:gd name="connsiteY1" fmla="*/ 0 h 3056985"/>
              <a:gd name="connsiteX2" fmla="*/ 4312526 w 4341659"/>
              <a:gd name="connsiteY2" fmla="*/ 620892 h 3056985"/>
              <a:gd name="connsiteX3" fmla="*/ 4341659 w 4341659"/>
              <a:gd name="connsiteY3" fmla="*/ 3056985 h 3056985"/>
              <a:gd name="connsiteX4" fmla="*/ 2768480 w 4341659"/>
              <a:gd name="connsiteY4" fmla="*/ 3005594 h 3056985"/>
              <a:gd name="connsiteX5" fmla="*/ 0 w 4341659"/>
              <a:gd name="connsiteY5" fmla="*/ 717873 h 3056985"/>
              <a:gd name="connsiteX0" fmla="*/ 0 w 4567878"/>
              <a:gd name="connsiteY0" fmla="*/ 782166 h 3056985"/>
              <a:gd name="connsiteX1" fmla="*/ 271691 w 4567878"/>
              <a:gd name="connsiteY1" fmla="*/ 0 h 3056985"/>
              <a:gd name="connsiteX2" fmla="*/ 4538745 w 4567878"/>
              <a:gd name="connsiteY2" fmla="*/ 620892 h 3056985"/>
              <a:gd name="connsiteX3" fmla="*/ 4567878 w 4567878"/>
              <a:gd name="connsiteY3" fmla="*/ 3056985 h 3056985"/>
              <a:gd name="connsiteX4" fmla="*/ 2994699 w 4567878"/>
              <a:gd name="connsiteY4" fmla="*/ 3005594 h 3056985"/>
              <a:gd name="connsiteX5" fmla="*/ 0 w 4567878"/>
              <a:gd name="connsiteY5" fmla="*/ 782166 h 3056985"/>
              <a:gd name="connsiteX0" fmla="*/ 0 w 4567878"/>
              <a:gd name="connsiteY0" fmla="*/ 949314 h 3224133"/>
              <a:gd name="connsiteX1" fmla="*/ 173368 w 4567878"/>
              <a:gd name="connsiteY1" fmla="*/ 0 h 3224133"/>
              <a:gd name="connsiteX2" fmla="*/ 4538745 w 4567878"/>
              <a:gd name="connsiteY2" fmla="*/ 788040 h 3224133"/>
              <a:gd name="connsiteX3" fmla="*/ 4567878 w 4567878"/>
              <a:gd name="connsiteY3" fmla="*/ 3224133 h 3224133"/>
              <a:gd name="connsiteX4" fmla="*/ 2994699 w 4567878"/>
              <a:gd name="connsiteY4" fmla="*/ 3172742 h 3224133"/>
              <a:gd name="connsiteX5" fmla="*/ 0 w 4567878"/>
              <a:gd name="connsiteY5" fmla="*/ 949314 h 3224133"/>
              <a:gd name="connsiteX0" fmla="*/ 0 w 4567878"/>
              <a:gd name="connsiteY0" fmla="*/ 949314 h 3224133"/>
              <a:gd name="connsiteX1" fmla="*/ 173368 w 4567878"/>
              <a:gd name="connsiteY1" fmla="*/ 0 h 3224133"/>
              <a:gd name="connsiteX2" fmla="*/ 4548577 w 4567878"/>
              <a:gd name="connsiteY2" fmla="*/ 699550 h 3224133"/>
              <a:gd name="connsiteX3" fmla="*/ 4567878 w 4567878"/>
              <a:gd name="connsiteY3" fmla="*/ 3224133 h 3224133"/>
              <a:gd name="connsiteX4" fmla="*/ 2994699 w 4567878"/>
              <a:gd name="connsiteY4" fmla="*/ 3172742 h 3224133"/>
              <a:gd name="connsiteX5" fmla="*/ 0 w 4567878"/>
              <a:gd name="connsiteY5" fmla="*/ 949314 h 322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7878" h="3224133">
                <a:moveTo>
                  <a:pt x="0" y="949314"/>
                </a:moveTo>
                <a:lnTo>
                  <a:pt x="173368" y="0"/>
                </a:lnTo>
                <a:lnTo>
                  <a:pt x="4548577" y="699550"/>
                </a:lnTo>
                <a:lnTo>
                  <a:pt x="4567878" y="3224133"/>
                </a:lnTo>
                <a:lnTo>
                  <a:pt x="2994699" y="3172742"/>
                </a:lnTo>
                <a:lnTo>
                  <a:pt x="0" y="949314"/>
                </a:lnTo>
                <a:close/>
              </a:path>
            </a:pathLst>
          </a:cu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834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7"/>
          <p:cNvSpPr/>
          <p:nvPr/>
        </p:nvSpPr>
        <p:spPr>
          <a:xfrm>
            <a:off x="4437201" y="2018900"/>
            <a:ext cx="4413443" cy="2233446"/>
          </a:xfrm>
          <a:custGeom>
            <a:avLst/>
            <a:gdLst>
              <a:gd name="connsiteX0" fmla="*/ 0 w 5382470"/>
              <a:gd name="connsiteY0" fmla="*/ 0 h 3304272"/>
              <a:gd name="connsiteX1" fmla="*/ 5382470 w 5382470"/>
              <a:gd name="connsiteY1" fmla="*/ 0 h 3304272"/>
              <a:gd name="connsiteX2" fmla="*/ 5382470 w 5382470"/>
              <a:gd name="connsiteY2" fmla="*/ 3304272 h 3304272"/>
              <a:gd name="connsiteX3" fmla="*/ 0 w 5382470"/>
              <a:gd name="connsiteY3" fmla="*/ 3304272 h 3304272"/>
              <a:gd name="connsiteX4" fmla="*/ 0 w 5382470"/>
              <a:gd name="connsiteY4" fmla="*/ 0 h 3304272"/>
              <a:gd name="connsiteX0" fmla="*/ 0 w 5382470"/>
              <a:gd name="connsiteY0" fmla="*/ 0 h 3304272"/>
              <a:gd name="connsiteX1" fmla="*/ 5382470 w 5382470"/>
              <a:gd name="connsiteY1" fmla="*/ 0 h 3304272"/>
              <a:gd name="connsiteX2" fmla="*/ 5382470 w 5382470"/>
              <a:gd name="connsiteY2" fmla="*/ 3304272 h 3304272"/>
              <a:gd name="connsiteX3" fmla="*/ 482600 w 5382470"/>
              <a:gd name="connsiteY3" fmla="*/ 2529572 h 3304272"/>
              <a:gd name="connsiteX4" fmla="*/ 0 w 5382470"/>
              <a:gd name="connsiteY4" fmla="*/ 0 h 3304272"/>
              <a:gd name="connsiteX0" fmla="*/ 0 w 5382470"/>
              <a:gd name="connsiteY0" fmla="*/ 0 h 3266172"/>
              <a:gd name="connsiteX1" fmla="*/ 5382470 w 5382470"/>
              <a:gd name="connsiteY1" fmla="*/ 0 h 3266172"/>
              <a:gd name="connsiteX2" fmla="*/ 5369770 w 5382470"/>
              <a:gd name="connsiteY2" fmla="*/ 3266172 h 3266172"/>
              <a:gd name="connsiteX3" fmla="*/ 482600 w 5382470"/>
              <a:gd name="connsiteY3" fmla="*/ 2529572 h 3266172"/>
              <a:gd name="connsiteX4" fmla="*/ 0 w 5382470"/>
              <a:gd name="connsiteY4" fmla="*/ 0 h 3266172"/>
              <a:gd name="connsiteX0" fmla="*/ 0 w 5420842"/>
              <a:gd name="connsiteY0" fmla="*/ 0 h 3266172"/>
              <a:gd name="connsiteX1" fmla="*/ 5382470 w 5420842"/>
              <a:gd name="connsiteY1" fmla="*/ 0 h 3266172"/>
              <a:gd name="connsiteX2" fmla="*/ 5420570 w 5420842"/>
              <a:gd name="connsiteY2" fmla="*/ 3266172 h 3266172"/>
              <a:gd name="connsiteX3" fmla="*/ 482600 w 5420842"/>
              <a:gd name="connsiteY3" fmla="*/ 2529572 h 3266172"/>
              <a:gd name="connsiteX4" fmla="*/ 0 w 5420842"/>
              <a:gd name="connsiteY4" fmla="*/ 0 h 3266172"/>
              <a:gd name="connsiteX0" fmla="*/ 0 w 5420842"/>
              <a:gd name="connsiteY0" fmla="*/ 6350 h 3272522"/>
              <a:gd name="connsiteX1" fmla="*/ 2667000 w 5420842"/>
              <a:gd name="connsiteY1" fmla="*/ 0 h 3272522"/>
              <a:gd name="connsiteX2" fmla="*/ 5382470 w 5420842"/>
              <a:gd name="connsiteY2" fmla="*/ 6350 h 3272522"/>
              <a:gd name="connsiteX3" fmla="*/ 5420570 w 5420842"/>
              <a:gd name="connsiteY3" fmla="*/ 3272522 h 3272522"/>
              <a:gd name="connsiteX4" fmla="*/ 482600 w 5420842"/>
              <a:gd name="connsiteY4" fmla="*/ 2535922 h 3272522"/>
              <a:gd name="connsiteX5" fmla="*/ 0 w 5420842"/>
              <a:gd name="connsiteY5" fmla="*/ 6350 h 3272522"/>
              <a:gd name="connsiteX0" fmla="*/ 457200 w 4938242"/>
              <a:gd name="connsiteY0" fmla="*/ 361950 h 3272522"/>
              <a:gd name="connsiteX1" fmla="*/ 2184400 w 4938242"/>
              <a:gd name="connsiteY1" fmla="*/ 0 h 3272522"/>
              <a:gd name="connsiteX2" fmla="*/ 4899870 w 4938242"/>
              <a:gd name="connsiteY2" fmla="*/ 6350 h 3272522"/>
              <a:gd name="connsiteX3" fmla="*/ 4937970 w 4938242"/>
              <a:gd name="connsiteY3" fmla="*/ 3272522 h 3272522"/>
              <a:gd name="connsiteX4" fmla="*/ 0 w 4938242"/>
              <a:gd name="connsiteY4" fmla="*/ 2535922 h 3272522"/>
              <a:gd name="connsiteX5" fmla="*/ 457200 w 4938242"/>
              <a:gd name="connsiteY5" fmla="*/ 361950 h 3272522"/>
              <a:gd name="connsiteX0" fmla="*/ 457200 w 4976070"/>
              <a:gd name="connsiteY0" fmla="*/ 361950 h 3272522"/>
              <a:gd name="connsiteX1" fmla="*/ 2184400 w 4976070"/>
              <a:gd name="connsiteY1" fmla="*/ 0 h 3272522"/>
              <a:gd name="connsiteX2" fmla="*/ 4976070 w 4976070"/>
              <a:gd name="connsiteY2" fmla="*/ 6350 h 3272522"/>
              <a:gd name="connsiteX3" fmla="*/ 4937970 w 4976070"/>
              <a:gd name="connsiteY3" fmla="*/ 3272522 h 3272522"/>
              <a:gd name="connsiteX4" fmla="*/ 0 w 4976070"/>
              <a:gd name="connsiteY4" fmla="*/ 2535922 h 3272522"/>
              <a:gd name="connsiteX5" fmla="*/ 457200 w 4976070"/>
              <a:gd name="connsiteY5" fmla="*/ 361950 h 3272522"/>
              <a:gd name="connsiteX0" fmla="*/ 457200 w 4976070"/>
              <a:gd name="connsiteY0" fmla="*/ 361950 h 2535922"/>
              <a:gd name="connsiteX1" fmla="*/ 2184400 w 4976070"/>
              <a:gd name="connsiteY1" fmla="*/ 0 h 2535922"/>
              <a:gd name="connsiteX2" fmla="*/ 4976070 w 4976070"/>
              <a:gd name="connsiteY2" fmla="*/ 6350 h 2535922"/>
              <a:gd name="connsiteX3" fmla="*/ 4957848 w 4976070"/>
              <a:gd name="connsiteY3" fmla="*/ 2278609 h 2535922"/>
              <a:gd name="connsiteX4" fmla="*/ 0 w 4976070"/>
              <a:gd name="connsiteY4" fmla="*/ 2535922 h 2535922"/>
              <a:gd name="connsiteX5" fmla="*/ 457200 w 4976070"/>
              <a:gd name="connsiteY5" fmla="*/ 361950 h 2535922"/>
              <a:gd name="connsiteX0" fmla="*/ 308113 w 4976070"/>
              <a:gd name="connsiteY0" fmla="*/ 212863 h 2535922"/>
              <a:gd name="connsiteX1" fmla="*/ 2184400 w 4976070"/>
              <a:gd name="connsiteY1" fmla="*/ 0 h 2535922"/>
              <a:gd name="connsiteX2" fmla="*/ 4976070 w 4976070"/>
              <a:gd name="connsiteY2" fmla="*/ 6350 h 2535922"/>
              <a:gd name="connsiteX3" fmla="*/ 4957848 w 4976070"/>
              <a:gd name="connsiteY3" fmla="*/ 2278609 h 2535922"/>
              <a:gd name="connsiteX4" fmla="*/ 0 w 4976070"/>
              <a:gd name="connsiteY4" fmla="*/ 2535922 h 2535922"/>
              <a:gd name="connsiteX5" fmla="*/ 308113 w 4976070"/>
              <a:gd name="connsiteY5" fmla="*/ 212863 h 2535922"/>
              <a:gd name="connsiteX0" fmla="*/ 417443 w 5085400"/>
              <a:gd name="connsiteY0" fmla="*/ 212863 h 2278609"/>
              <a:gd name="connsiteX1" fmla="*/ 2293730 w 5085400"/>
              <a:gd name="connsiteY1" fmla="*/ 0 h 2278609"/>
              <a:gd name="connsiteX2" fmla="*/ 5085400 w 5085400"/>
              <a:gd name="connsiteY2" fmla="*/ 6350 h 2278609"/>
              <a:gd name="connsiteX3" fmla="*/ 5067178 w 5085400"/>
              <a:gd name="connsiteY3" fmla="*/ 2278609 h 2278609"/>
              <a:gd name="connsiteX4" fmla="*/ 0 w 5085400"/>
              <a:gd name="connsiteY4" fmla="*/ 2098601 h 2278609"/>
              <a:gd name="connsiteX5" fmla="*/ 417443 w 5085400"/>
              <a:gd name="connsiteY5" fmla="*/ 212863 h 2278609"/>
              <a:gd name="connsiteX0" fmla="*/ 387626 w 5055583"/>
              <a:gd name="connsiteY0" fmla="*/ 212863 h 2565740"/>
              <a:gd name="connsiteX1" fmla="*/ 2263913 w 5055583"/>
              <a:gd name="connsiteY1" fmla="*/ 0 h 2565740"/>
              <a:gd name="connsiteX2" fmla="*/ 5055583 w 5055583"/>
              <a:gd name="connsiteY2" fmla="*/ 6350 h 2565740"/>
              <a:gd name="connsiteX3" fmla="*/ 5037361 w 5055583"/>
              <a:gd name="connsiteY3" fmla="*/ 2278609 h 2565740"/>
              <a:gd name="connsiteX4" fmla="*/ 0 w 5055583"/>
              <a:gd name="connsiteY4" fmla="*/ 2565740 h 2565740"/>
              <a:gd name="connsiteX5" fmla="*/ 387626 w 5055583"/>
              <a:gd name="connsiteY5" fmla="*/ 212863 h 2565740"/>
              <a:gd name="connsiteX0" fmla="*/ 387626 w 5055583"/>
              <a:gd name="connsiteY0" fmla="*/ 212863 h 3113496"/>
              <a:gd name="connsiteX1" fmla="*/ 2263913 w 5055583"/>
              <a:gd name="connsiteY1" fmla="*/ 0 h 3113496"/>
              <a:gd name="connsiteX2" fmla="*/ 5055583 w 5055583"/>
              <a:gd name="connsiteY2" fmla="*/ 6350 h 3113496"/>
              <a:gd name="connsiteX3" fmla="*/ 5027422 w 5055583"/>
              <a:gd name="connsiteY3" fmla="*/ 3113496 h 3113496"/>
              <a:gd name="connsiteX4" fmla="*/ 0 w 5055583"/>
              <a:gd name="connsiteY4" fmla="*/ 2565740 h 3113496"/>
              <a:gd name="connsiteX5" fmla="*/ 387626 w 5055583"/>
              <a:gd name="connsiteY5" fmla="*/ 212863 h 3113496"/>
              <a:gd name="connsiteX0" fmla="*/ 347869 w 5015826"/>
              <a:gd name="connsiteY0" fmla="*/ 212863 h 3113496"/>
              <a:gd name="connsiteX1" fmla="*/ 2224156 w 5015826"/>
              <a:gd name="connsiteY1" fmla="*/ 0 h 3113496"/>
              <a:gd name="connsiteX2" fmla="*/ 5015826 w 5015826"/>
              <a:gd name="connsiteY2" fmla="*/ 6350 h 3113496"/>
              <a:gd name="connsiteX3" fmla="*/ 4987665 w 5015826"/>
              <a:gd name="connsiteY3" fmla="*/ 3113496 h 3113496"/>
              <a:gd name="connsiteX4" fmla="*/ 0 w 5015826"/>
              <a:gd name="connsiteY4" fmla="*/ 2525983 h 3113496"/>
              <a:gd name="connsiteX5" fmla="*/ 347869 w 5015826"/>
              <a:gd name="connsiteY5" fmla="*/ 212863 h 3113496"/>
              <a:gd name="connsiteX0" fmla="*/ 288235 w 5015826"/>
              <a:gd name="connsiteY0" fmla="*/ 640245 h 3113496"/>
              <a:gd name="connsiteX1" fmla="*/ 2224156 w 5015826"/>
              <a:gd name="connsiteY1" fmla="*/ 0 h 3113496"/>
              <a:gd name="connsiteX2" fmla="*/ 5015826 w 5015826"/>
              <a:gd name="connsiteY2" fmla="*/ 6350 h 3113496"/>
              <a:gd name="connsiteX3" fmla="*/ 4987665 w 5015826"/>
              <a:gd name="connsiteY3" fmla="*/ 3113496 h 3113496"/>
              <a:gd name="connsiteX4" fmla="*/ 0 w 5015826"/>
              <a:gd name="connsiteY4" fmla="*/ 2525983 h 3113496"/>
              <a:gd name="connsiteX5" fmla="*/ 288235 w 5015826"/>
              <a:gd name="connsiteY5" fmla="*/ 640245 h 3113496"/>
              <a:gd name="connsiteX0" fmla="*/ 288235 w 5046869"/>
              <a:gd name="connsiteY0" fmla="*/ 633895 h 3107146"/>
              <a:gd name="connsiteX1" fmla="*/ 5046869 w 5046869"/>
              <a:gd name="connsiteY1" fmla="*/ 739085 h 3107146"/>
              <a:gd name="connsiteX2" fmla="*/ 5015826 w 5046869"/>
              <a:gd name="connsiteY2" fmla="*/ 0 h 3107146"/>
              <a:gd name="connsiteX3" fmla="*/ 4987665 w 5046869"/>
              <a:gd name="connsiteY3" fmla="*/ 3107146 h 3107146"/>
              <a:gd name="connsiteX4" fmla="*/ 0 w 5046869"/>
              <a:gd name="connsiteY4" fmla="*/ 2519633 h 3107146"/>
              <a:gd name="connsiteX5" fmla="*/ 288235 w 5046869"/>
              <a:gd name="connsiteY5" fmla="*/ 633895 h 3107146"/>
              <a:gd name="connsiteX0" fmla="*/ 427383 w 5046869"/>
              <a:gd name="connsiteY0" fmla="*/ 663712 h 3107146"/>
              <a:gd name="connsiteX1" fmla="*/ 5046869 w 5046869"/>
              <a:gd name="connsiteY1" fmla="*/ 739085 h 3107146"/>
              <a:gd name="connsiteX2" fmla="*/ 5015826 w 5046869"/>
              <a:gd name="connsiteY2" fmla="*/ 0 h 3107146"/>
              <a:gd name="connsiteX3" fmla="*/ 4987665 w 5046869"/>
              <a:gd name="connsiteY3" fmla="*/ 3107146 h 3107146"/>
              <a:gd name="connsiteX4" fmla="*/ 0 w 5046869"/>
              <a:gd name="connsiteY4" fmla="*/ 2519633 h 3107146"/>
              <a:gd name="connsiteX5" fmla="*/ 427383 w 5046869"/>
              <a:gd name="connsiteY5" fmla="*/ 663712 h 3107146"/>
              <a:gd name="connsiteX0" fmla="*/ 427383 w 5015826"/>
              <a:gd name="connsiteY0" fmla="*/ 663712 h 3107146"/>
              <a:gd name="connsiteX1" fmla="*/ 4818269 w 5015826"/>
              <a:gd name="connsiteY1" fmla="*/ 729146 h 3107146"/>
              <a:gd name="connsiteX2" fmla="*/ 5015826 w 5015826"/>
              <a:gd name="connsiteY2" fmla="*/ 0 h 3107146"/>
              <a:gd name="connsiteX3" fmla="*/ 4987665 w 5015826"/>
              <a:gd name="connsiteY3" fmla="*/ 3107146 h 3107146"/>
              <a:gd name="connsiteX4" fmla="*/ 0 w 5015826"/>
              <a:gd name="connsiteY4" fmla="*/ 2519633 h 3107146"/>
              <a:gd name="connsiteX5" fmla="*/ 427383 w 5015826"/>
              <a:gd name="connsiteY5" fmla="*/ 663712 h 3107146"/>
              <a:gd name="connsiteX0" fmla="*/ 427383 w 5174852"/>
              <a:gd name="connsiteY0" fmla="*/ 0 h 2443434"/>
              <a:gd name="connsiteX1" fmla="*/ 4818269 w 5174852"/>
              <a:gd name="connsiteY1" fmla="*/ 65434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0 h 2443434"/>
              <a:gd name="connsiteX1" fmla="*/ 4997174 w 5174852"/>
              <a:gd name="connsiteY1" fmla="*/ 65434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0 h 2443434"/>
              <a:gd name="connsiteX1" fmla="*/ 4997174 w 5174852"/>
              <a:gd name="connsiteY1" fmla="*/ 65434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0 h 2443434"/>
              <a:gd name="connsiteX1" fmla="*/ 4997174 w 5174852"/>
              <a:gd name="connsiteY1" fmla="*/ 65434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4103 h 2447537"/>
              <a:gd name="connsiteX1" fmla="*/ 2834600 w 5174852"/>
              <a:gd name="connsiteY1" fmla="*/ 0 h 2447537"/>
              <a:gd name="connsiteX2" fmla="*/ 5174852 w 5174852"/>
              <a:gd name="connsiteY2" fmla="*/ 1189070 h 2447537"/>
              <a:gd name="connsiteX3" fmla="*/ 4987665 w 5174852"/>
              <a:gd name="connsiteY3" fmla="*/ 2447537 h 2447537"/>
              <a:gd name="connsiteX4" fmla="*/ 0 w 5174852"/>
              <a:gd name="connsiteY4" fmla="*/ 1860024 h 2447537"/>
              <a:gd name="connsiteX5" fmla="*/ 427383 w 5174852"/>
              <a:gd name="connsiteY5" fmla="*/ 4103 h 2447537"/>
              <a:gd name="connsiteX0" fmla="*/ 427383 w 5174852"/>
              <a:gd name="connsiteY0" fmla="*/ 0 h 2443434"/>
              <a:gd name="connsiteX1" fmla="*/ 2831124 w 5174852"/>
              <a:gd name="connsiteY1" fmla="*/ 9805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0 h 2443434"/>
              <a:gd name="connsiteX1" fmla="*/ 2831124 w 5174852"/>
              <a:gd name="connsiteY1" fmla="*/ 2851 h 2443434"/>
              <a:gd name="connsiteX2" fmla="*/ 5174852 w 5174852"/>
              <a:gd name="connsiteY2" fmla="*/ 1184967 h 2443434"/>
              <a:gd name="connsiteX3" fmla="*/ 4987665 w 5174852"/>
              <a:gd name="connsiteY3" fmla="*/ 2443434 h 2443434"/>
              <a:gd name="connsiteX4" fmla="*/ 0 w 5174852"/>
              <a:gd name="connsiteY4" fmla="*/ 1855921 h 2443434"/>
              <a:gd name="connsiteX5" fmla="*/ 427383 w 5174852"/>
              <a:gd name="connsiteY5" fmla="*/ 0 h 2443434"/>
              <a:gd name="connsiteX0" fmla="*/ 427383 w 5174852"/>
              <a:gd name="connsiteY0" fmla="*/ 7579 h 2451013"/>
              <a:gd name="connsiteX1" fmla="*/ 2834600 w 5174852"/>
              <a:gd name="connsiteY1" fmla="*/ 0 h 2451013"/>
              <a:gd name="connsiteX2" fmla="*/ 5174852 w 5174852"/>
              <a:gd name="connsiteY2" fmla="*/ 1192546 h 2451013"/>
              <a:gd name="connsiteX3" fmla="*/ 4987665 w 5174852"/>
              <a:gd name="connsiteY3" fmla="*/ 2451013 h 2451013"/>
              <a:gd name="connsiteX4" fmla="*/ 0 w 5174852"/>
              <a:gd name="connsiteY4" fmla="*/ 1863500 h 2451013"/>
              <a:gd name="connsiteX5" fmla="*/ 427383 w 5174852"/>
              <a:gd name="connsiteY5" fmla="*/ 7579 h 2451013"/>
              <a:gd name="connsiteX0" fmla="*/ 427383 w 5174852"/>
              <a:gd name="connsiteY0" fmla="*/ 7579 h 2451013"/>
              <a:gd name="connsiteX1" fmla="*/ 2824170 w 5174852"/>
              <a:gd name="connsiteY1" fmla="*/ 0 h 2451013"/>
              <a:gd name="connsiteX2" fmla="*/ 5174852 w 5174852"/>
              <a:gd name="connsiteY2" fmla="*/ 1192546 h 2451013"/>
              <a:gd name="connsiteX3" fmla="*/ 4987665 w 5174852"/>
              <a:gd name="connsiteY3" fmla="*/ 2451013 h 2451013"/>
              <a:gd name="connsiteX4" fmla="*/ 0 w 5174852"/>
              <a:gd name="connsiteY4" fmla="*/ 1863500 h 2451013"/>
              <a:gd name="connsiteX5" fmla="*/ 427383 w 5174852"/>
              <a:gd name="connsiteY5" fmla="*/ 7579 h 2451013"/>
              <a:gd name="connsiteX0" fmla="*/ 427383 w 4987665"/>
              <a:gd name="connsiteY0" fmla="*/ 7579 h 2451013"/>
              <a:gd name="connsiteX1" fmla="*/ 2824170 w 4987665"/>
              <a:gd name="connsiteY1" fmla="*/ 0 h 2451013"/>
              <a:gd name="connsiteX2" fmla="*/ 4976674 w 4987665"/>
              <a:gd name="connsiteY2" fmla="*/ 302484 h 2451013"/>
              <a:gd name="connsiteX3" fmla="*/ 4987665 w 4987665"/>
              <a:gd name="connsiteY3" fmla="*/ 2451013 h 2451013"/>
              <a:gd name="connsiteX4" fmla="*/ 0 w 4987665"/>
              <a:gd name="connsiteY4" fmla="*/ 1863500 h 2451013"/>
              <a:gd name="connsiteX5" fmla="*/ 427383 w 4987665"/>
              <a:gd name="connsiteY5" fmla="*/ 7579 h 2451013"/>
              <a:gd name="connsiteX0" fmla="*/ 0 w 4560282"/>
              <a:gd name="connsiteY0" fmla="*/ 7579 h 2451013"/>
              <a:gd name="connsiteX1" fmla="*/ 2396787 w 4560282"/>
              <a:gd name="connsiteY1" fmla="*/ 0 h 2451013"/>
              <a:gd name="connsiteX2" fmla="*/ 4549291 w 4560282"/>
              <a:gd name="connsiteY2" fmla="*/ 302484 h 2451013"/>
              <a:gd name="connsiteX3" fmla="*/ 4560282 w 4560282"/>
              <a:gd name="connsiteY3" fmla="*/ 2451013 h 2451013"/>
              <a:gd name="connsiteX4" fmla="*/ 17117 w 4560282"/>
              <a:gd name="connsiteY4" fmla="*/ 1800000 h 2451013"/>
              <a:gd name="connsiteX5" fmla="*/ 0 w 4560282"/>
              <a:gd name="connsiteY5" fmla="*/ 7579 h 2451013"/>
              <a:gd name="connsiteX0" fmla="*/ 0 w 4553932"/>
              <a:gd name="connsiteY0" fmla="*/ 7579 h 2501813"/>
              <a:gd name="connsiteX1" fmla="*/ 2396787 w 4553932"/>
              <a:gd name="connsiteY1" fmla="*/ 0 h 2501813"/>
              <a:gd name="connsiteX2" fmla="*/ 4549291 w 4553932"/>
              <a:gd name="connsiteY2" fmla="*/ 302484 h 2501813"/>
              <a:gd name="connsiteX3" fmla="*/ 4553932 w 4553932"/>
              <a:gd name="connsiteY3" fmla="*/ 2501813 h 2501813"/>
              <a:gd name="connsiteX4" fmla="*/ 17117 w 4553932"/>
              <a:gd name="connsiteY4" fmla="*/ 1800000 h 2501813"/>
              <a:gd name="connsiteX5" fmla="*/ 0 w 4553932"/>
              <a:gd name="connsiteY5" fmla="*/ 7579 h 2501813"/>
              <a:gd name="connsiteX0" fmla="*/ 40033 w 4593965"/>
              <a:gd name="connsiteY0" fmla="*/ 7579 h 2501813"/>
              <a:gd name="connsiteX1" fmla="*/ 2436820 w 4593965"/>
              <a:gd name="connsiteY1" fmla="*/ 0 h 2501813"/>
              <a:gd name="connsiteX2" fmla="*/ 4589324 w 4593965"/>
              <a:gd name="connsiteY2" fmla="*/ 302484 h 2501813"/>
              <a:gd name="connsiteX3" fmla="*/ 4593965 w 4593965"/>
              <a:gd name="connsiteY3" fmla="*/ 2501813 h 2501813"/>
              <a:gd name="connsiteX4" fmla="*/ 0 w 4593965"/>
              <a:gd name="connsiteY4" fmla="*/ 1838100 h 2501813"/>
              <a:gd name="connsiteX5" fmla="*/ 40033 w 4593965"/>
              <a:gd name="connsiteY5" fmla="*/ 7579 h 2501813"/>
              <a:gd name="connsiteX0" fmla="*/ 40033 w 4593965"/>
              <a:gd name="connsiteY0" fmla="*/ 7579 h 2364162"/>
              <a:gd name="connsiteX1" fmla="*/ 2436820 w 4593965"/>
              <a:gd name="connsiteY1" fmla="*/ 0 h 2364162"/>
              <a:gd name="connsiteX2" fmla="*/ 4589324 w 4593965"/>
              <a:gd name="connsiteY2" fmla="*/ 302484 h 2364162"/>
              <a:gd name="connsiteX3" fmla="*/ 4593965 w 4593965"/>
              <a:gd name="connsiteY3" fmla="*/ 2364162 h 2364162"/>
              <a:gd name="connsiteX4" fmla="*/ 0 w 4593965"/>
              <a:gd name="connsiteY4" fmla="*/ 1838100 h 2364162"/>
              <a:gd name="connsiteX5" fmla="*/ 40033 w 4593965"/>
              <a:gd name="connsiteY5" fmla="*/ 7579 h 2364162"/>
              <a:gd name="connsiteX0" fmla="*/ 0 w 4553932"/>
              <a:gd name="connsiteY0" fmla="*/ 7579 h 2364162"/>
              <a:gd name="connsiteX1" fmla="*/ 2396787 w 4553932"/>
              <a:gd name="connsiteY1" fmla="*/ 0 h 2364162"/>
              <a:gd name="connsiteX2" fmla="*/ 4549291 w 4553932"/>
              <a:gd name="connsiteY2" fmla="*/ 302484 h 2364162"/>
              <a:gd name="connsiteX3" fmla="*/ 4553932 w 4553932"/>
              <a:gd name="connsiteY3" fmla="*/ 2364162 h 2364162"/>
              <a:gd name="connsiteX4" fmla="*/ 540070 w 4553932"/>
              <a:gd name="connsiteY4" fmla="*/ 1720112 h 2364162"/>
              <a:gd name="connsiteX5" fmla="*/ 0 w 4553932"/>
              <a:gd name="connsiteY5" fmla="*/ 7579 h 2364162"/>
              <a:gd name="connsiteX0" fmla="*/ 0 w 4553932"/>
              <a:gd name="connsiteY0" fmla="*/ 164896 h 2521479"/>
              <a:gd name="connsiteX1" fmla="*/ 2298465 w 4553932"/>
              <a:gd name="connsiteY1" fmla="*/ 0 h 2521479"/>
              <a:gd name="connsiteX2" fmla="*/ 4549291 w 4553932"/>
              <a:gd name="connsiteY2" fmla="*/ 459801 h 2521479"/>
              <a:gd name="connsiteX3" fmla="*/ 4553932 w 4553932"/>
              <a:gd name="connsiteY3" fmla="*/ 2521479 h 2521479"/>
              <a:gd name="connsiteX4" fmla="*/ 540070 w 4553932"/>
              <a:gd name="connsiteY4" fmla="*/ 1877429 h 2521479"/>
              <a:gd name="connsiteX5" fmla="*/ 0 w 4553932"/>
              <a:gd name="connsiteY5" fmla="*/ 164896 h 2521479"/>
              <a:gd name="connsiteX0" fmla="*/ 0 w 4553932"/>
              <a:gd name="connsiteY0" fmla="*/ 164896 h 2521479"/>
              <a:gd name="connsiteX1" fmla="*/ 2298465 w 4553932"/>
              <a:gd name="connsiteY1" fmla="*/ 0 h 2521479"/>
              <a:gd name="connsiteX2" fmla="*/ 4509962 w 4553932"/>
              <a:gd name="connsiteY2" fmla="*/ 341813 h 2521479"/>
              <a:gd name="connsiteX3" fmla="*/ 4553932 w 4553932"/>
              <a:gd name="connsiteY3" fmla="*/ 2521479 h 2521479"/>
              <a:gd name="connsiteX4" fmla="*/ 540070 w 4553932"/>
              <a:gd name="connsiteY4" fmla="*/ 1877429 h 2521479"/>
              <a:gd name="connsiteX5" fmla="*/ 0 w 4553932"/>
              <a:gd name="connsiteY5" fmla="*/ 164896 h 2521479"/>
              <a:gd name="connsiteX0" fmla="*/ 0 w 4553932"/>
              <a:gd name="connsiteY0" fmla="*/ 164896 h 2521479"/>
              <a:gd name="connsiteX1" fmla="*/ 2298465 w 4553932"/>
              <a:gd name="connsiteY1" fmla="*/ 0 h 2521479"/>
              <a:gd name="connsiteX2" fmla="*/ 4549291 w 4553932"/>
              <a:gd name="connsiteY2" fmla="*/ 341813 h 2521479"/>
              <a:gd name="connsiteX3" fmla="*/ 4553932 w 4553932"/>
              <a:gd name="connsiteY3" fmla="*/ 2521479 h 2521479"/>
              <a:gd name="connsiteX4" fmla="*/ 540070 w 4553932"/>
              <a:gd name="connsiteY4" fmla="*/ 1877429 h 2521479"/>
              <a:gd name="connsiteX5" fmla="*/ 0 w 4553932"/>
              <a:gd name="connsiteY5" fmla="*/ 164896 h 2521479"/>
              <a:gd name="connsiteX0" fmla="*/ 0 w 4553932"/>
              <a:gd name="connsiteY0" fmla="*/ 164896 h 2521479"/>
              <a:gd name="connsiteX1" fmla="*/ 2298465 w 4553932"/>
              <a:gd name="connsiteY1" fmla="*/ 0 h 2521479"/>
              <a:gd name="connsiteX2" fmla="*/ 4549291 w 4553932"/>
              <a:gd name="connsiteY2" fmla="*/ 341813 h 2521479"/>
              <a:gd name="connsiteX3" fmla="*/ 4553932 w 4553932"/>
              <a:gd name="connsiteY3" fmla="*/ 2521479 h 2521479"/>
              <a:gd name="connsiteX4" fmla="*/ 540070 w 4553932"/>
              <a:gd name="connsiteY4" fmla="*/ 1877429 h 2521479"/>
              <a:gd name="connsiteX5" fmla="*/ 0 w 4553932"/>
              <a:gd name="connsiteY5" fmla="*/ 164896 h 2521479"/>
              <a:gd name="connsiteX0" fmla="*/ 0 w 4603094"/>
              <a:gd name="connsiteY0" fmla="*/ 66573 h 2521479"/>
              <a:gd name="connsiteX1" fmla="*/ 2347627 w 4603094"/>
              <a:gd name="connsiteY1" fmla="*/ 0 h 2521479"/>
              <a:gd name="connsiteX2" fmla="*/ 4598453 w 4603094"/>
              <a:gd name="connsiteY2" fmla="*/ 341813 h 2521479"/>
              <a:gd name="connsiteX3" fmla="*/ 4603094 w 4603094"/>
              <a:gd name="connsiteY3" fmla="*/ 2521479 h 2521479"/>
              <a:gd name="connsiteX4" fmla="*/ 589232 w 4603094"/>
              <a:gd name="connsiteY4" fmla="*/ 1877429 h 2521479"/>
              <a:gd name="connsiteX5" fmla="*/ 0 w 4603094"/>
              <a:gd name="connsiteY5" fmla="*/ 66573 h 2521479"/>
              <a:gd name="connsiteX0" fmla="*/ 0 w 5035713"/>
              <a:gd name="connsiteY0" fmla="*/ 0 h 2533564"/>
              <a:gd name="connsiteX1" fmla="*/ 2780246 w 5035713"/>
              <a:gd name="connsiteY1" fmla="*/ 12085 h 2533564"/>
              <a:gd name="connsiteX2" fmla="*/ 5031072 w 5035713"/>
              <a:gd name="connsiteY2" fmla="*/ 353898 h 2533564"/>
              <a:gd name="connsiteX3" fmla="*/ 5035713 w 5035713"/>
              <a:gd name="connsiteY3" fmla="*/ 2533564 h 2533564"/>
              <a:gd name="connsiteX4" fmla="*/ 1021851 w 5035713"/>
              <a:gd name="connsiteY4" fmla="*/ 1889514 h 2533564"/>
              <a:gd name="connsiteX5" fmla="*/ 0 w 5035713"/>
              <a:gd name="connsiteY5" fmla="*/ 0 h 2533564"/>
              <a:gd name="connsiteX0" fmla="*/ 0 w 5035713"/>
              <a:gd name="connsiteY0" fmla="*/ 17412 h 2550976"/>
              <a:gd name="connsiteX1" fmla="*/ 2780246 w 5035713"/>
              <a:gd name="connsiteY1" fmla="*/ 0 h 2550976"/>
              <a:gd name="connsiteX2" fmla="*/ 5031072 w 5035713"/>
              <a:gd name="connsiteY2" fmla="*/ 371310 h 2550976"/>
              <a:gd name="connsiteX3" fmla="*/ 5035713 w 5035713"/>
              <a:gd name="connsiteY3" fmla="*/ 2550976 h 2550976"/>
              <a:gd name="connsiteX4" fmla="*/ 1021851 w 5035713"/>
              <a:gd name="connsiteY4" fmla="*/ 1906926 h 2550976"/>
              <a:gd name="connsiteX5" fmla="*/ 0 w 5035713"/>
              <a:gd name="connsiteY5" fmla="*/ 17412 h 2550976"/>
              <a:gd name="connsiteX0" fmla="*/ 0 w 5040904"/>
              <a:gd name="connsiteY0" fmla="*/ 17412 h 2550976"/>
              <a:gd name="connsiteX1" fmla="*/ 2780246 w 5040904"/>
              <a:gd name="connsiteY1" fmla="*/ 0 h 2550976"/>
              <a:gd name="connsiteX2" fmla="*/ 5040904 w 5040904"/>
              <a:gd name="connsiteY2" fmla="*/ 322149 h 2550976"/>
              <a:gd name="connsiteX3" fmla="*/ 5035713 w 5040904"/>
              <a:gd name="connsiteY3" fmla="*/ 2550976 h 2550976"/>
              <a:gd name="connsiteX4" fmla="*/ 1021851 w 5040904"/>
              <a:gd name="connsiteY4" fmla="*/ 1906926 h 2550976"/>
              <a:gd name="connsiteX5" fmla="*/ 0 w 5040904"/>
              <a:gd name="connsiteY5" fmla="*/ 17412 h 255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0904" h="2550976">
                <a:moveTo>
                  <a:pt x="0" y="17412"/>
                </a:moveTo>
                <a:lnTo>
                  <a:pt x="2780246" y="0"/>
                </a:lnTo>
                <a:lnTo>
                  <a:pt x="5040904" y="322149"/>
                </a:lnTo>
                <a:cubicBezTo>
                  <a:pt x="5039174" y="1065091"/>
                  <a:pt x="5037443" y="1808034"/>
                  <a:pt x="5035713" y="2550976"/>
                </a:cubicBezTo>
                <a:lnTo>
                  <a:pt x="1021851" y="1906926"/>
                </a:lnTo>
                <a:lnTo>
                  <a:pt x="0" y="17412"/>
                </a:lnTo>
                <a:close/>
              </a:path>
            </a:pathLst>
          </a:cu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834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4"/>
          <p:cNvSpPr/>
          <p:nvPr/>
        </p:nvSpPr>
        <p:spPr>
          <a:xfrm>
            <a:off x="36452" y="2264423"/>
            <a:ext cx="4407660" cy="4354586"/>
          </a:xfrm>
          <a:custGeom>
            <a:avLst/>
            <a:gdLst>
              <a:gd name="connsiteX0" fmla="*/ 0 w 5562600"/>
              <a:gd name="connsiteY0" fmla="*/ 0 h 4572000"/>
              <a:gd name="connsiteX1" fmla="*/ 5562600 w 5562600"/>
              <a:gd name="connsiteY1" fmla="*/ 0 h 4572000"/>
              <a:gd name="connsiteX2" fmla="*/ 5562600 w 5562600"/>
              <a:gd name="connsiteY2" fmla="*/ 4572000 h 4572000"/>
              <a:gd name="connsiteX3" fmla="*/ 0 w 5562600"/>
              <a:gd name="connsiteY3" fmla="*/ 4572000 h 4572000"/>
              <a:gd name="connsiteX4" fmla="*/ 0 w 5562600"/>
              <a:gd name="connsiteY4" fmla="*/ 0 h 4572000"/>
              <a:gd name="connsiteX0" fmla="*/ 0 w 5562600"/>
              <a:gd name="connsiteY0" fmla="*/ 0 h 4572000"/>
              <a:gd name="connsiteX1" fmla="*/ 5562600 w 5562600"/>
              <a:gd name="connsiteY1" fmla="*/ 0 h 4572000"/>
              <a:gd name="connsiteX2" fmla="*/ 4508500 w 5562600"/>
              <a:gd name="connsiteY2" fmla="*/ 3911600 h 4572000"/>
              <a:gd name="connsiteX3" fmla="*/ 0 w 5562600"/>
              <a:gd name="connsiteY3" fmla="*/ 4572000 h 4572000"/>
              <a:gd name="connsiteX4" fmla="*/ 0 w 5562600"/>
              <a:gd name="connsiteY4" fmla="*/ 0 h 4572000"/>
              <a:gd name="connsiteX0" fmla="*/ 0 w 5562600"/>
              <a:gd name="connsiteY0" fmla="*/ 0 h 4572000"/>
              <a:gd name="connsiteX1" fmla="*/ 5562600 w 5562600"/>
              <a:gd name="connsiteY1" fmla="*/ 0 h 4572000"/>
              <a:gd name="connsiteX2" fmla="*/ 4508500 w 5562600"/>
              <a:gd name="connsiteY2" fmla="*/ 3911600 h 4572000"/>
              <a:gd name="connsiteX3" fmla="*/ 2844800 w 5562600"/>
              <a:gd name="connsiteY3" fmla="*/ 4152900 h 4572000"/>
              <a:gd name="connsiteX4" fmla="*/ 0 w 5562600"/>
              <a:gd name="connsiteY4" fmla="*/ 4572000 h 4572000"/>
              <a:gd name="connsiteX5" fmla="*/ 0 w 5562600"/>
              <a:gd name="connsiteY5" fmla="*/ 0 h 4572000"/>
              <a:gd name="connsiteX0" fmla="*/ 0 w 5715000"/>
              <a:gd name="connsiteY0" fmla="*/ 0 h 4572000"/>
              <a:gd name="connsiteX1" fmla="*/ 5562600 w 5715000"/>
              <a:gd name="connsiteY1" fmla="*/ 0 h 4572000"/>
              <a:gd name="connsiteX2" fmla="*/ 5715000 w 5715000"/>
              <a:gd name="connsiteY2" fmla="*/ 2857500 h 4572000"/>
              <a:gd name="connsiteX3" fmla="*/ 2844800 w 5715000"/>
              <a:gd name="connsiteY3" fmla="*/ 4152900 h 4572000"/>
              <a:gd name="connsiteX4" fmla="*/ 0 w 5715000"/>
              <a:gd name="connsiteY4" fmla="*/ 4572000 h 4572000"/>
              <a:gd name="connsiteX5" fmla="*/ 0 w 5715000"/>
              <a:gd name="connsiteY5" fmla="*/ 0 h 4572000"/>
              <a:gd name="connsiteX0" fmla="*/ 0 w 5715000"/>
              <a:gd name="connsiteY0" fmla="*/ 0 h 4572000"/>
              <a:gd name="connsiteX1" fmla="*/ 2781300 w 5715000"/>
              <a:gd name="connsiteY1" fmla="*/ 0 h 4572000"/>
              <a:gd name="connsiteX2" fmla="*/ 5562600 w 5715000"/>
              <a:gd name="connsiteY2" fmla="*/ 0 h 4572000"/>
              <a:gd name="connsiteX3" fmla="*/ 5715000 w 5715000"/>
              <a:gd name="connsiteY3" fmla="*/ 2857500 h 4572000"/>
              <a:gd name="connsiteX4" fmla="*/ 2844800 w 5715000"/>
              <a:gd name="connsiteY4" fmla="*/ 4152900 h 4572000"/>
              <a:gd name="connsiteX5" fmla="*/ 0 w 5715000"/>
              <a:gd name="connsiteY5" fmla="*/ 4572000 h 4572000"/>
              <a:gd name="connsiteX6" fmla="*/ 0 w 5715000"/>
              <a:gd name="connsiteY6" fmla="*/ 0 h 4572000"/>
              <a:gd name="connsiteX0" fmla="*/ 0 w 5765800"/>
              <a:gd name="connsiteY0" fmla="*/ 444500 h 4572000"/>
              <a:gd name="connsiteX1" fmla="*/ 2832100 w 5765800"/>
              <a:gd name="connsiteY1" fmla="*/ 0 h 4572000"/>
              <a:gd name="connsiteX2" fmla="*/ 5613400 w 5765800"/>
              <a:gd name="connsiteY2" fmla="*/ 0 h 4572000"/>
              <a:gd name="connsiteX3" fmla="*/ 5765800 w 5765800"/>
              <a:gd name="connsiteY3" fmla="*/ 2857500 h 4572000"/>
              <a:gd name="connsiteX4" fmla="*/ 2895600 w 5765800"/>
              <a:gd name="connsiteY4" fmla="*/ 4152900 h 4572000"/>
              <a:gd name="connsiteX5" fmla="*/ 50800 w 5765800"/>
              <a:gd name="connsiteY5" fmla="*/ 4572000 h 4572000"/>
              <a:gd name="connsiteX6" fmla="*/ 0 w 5765800"/>
              <a:gd name="connsiteY6" fmla="*/ 444500 h 4572000"/>
              <a:gd name="connsiteX0" fmla="*/ 0 w 5765800"/>
              <a:gd name="connsiteY0" fmla="*/ 444500 h 4596493"/>
              <a:gd name="connsiteX1" fmla="*/ 2832100 w 5765800"/>
              <a:gd name="connsiteY1" fmla="*/ 0 h 4596493"/>
              <a:gd name="connsiteX2" fmla="*/ 5613400 w 5765800"/>
              <a:gd name="connsiteY2" fmla="*/ 0 h 4596493"/>
              <a:gd name="connsiteX3" fmla="*/ 5765800 w 5765800"/>
              <a:gd name="connsiteY3" fmla="*/ 2857500 h 4596493"/>
              <a:gd name="connsiteX4" fmla="*/ 2895600 w 5765800"/>
              <a:gd name="connsiteY4" fmla="*/ 4152900 h 4596493"/>
              <a:gd name="connsiteX5" fmla="*/ 42636 w 5765800"/>
              <a:gd name="connsiteY5" fmla="*/ 4596493 h 4596493"/>
              <a:gd name="connsiteX6" fmla="*/ 0 w 5765800"/>
              <a:gd name="connsiteY6" fmla="*/ 444500 h 4596493"/>
              <a:gd name="connsiteX0" fmla="*/ 0 w 5765800"/>
              <a:gd name="connsiteY0" fmla="*/ 444500 h 4596493"/>
              <a:gd name="connsiteX1" fmla="*/ 2832100 w 5765800"/>
              <a:gd name="connsiteY1" fmla="*/ 0 h 4596493"/>
              <a:gd name="connsiteX2" fmla="*/ 5613400 w 5765800"/>
              <a:gd name="connsiteY2" fmla="*/ 0 h 4596493"/>
              <a:gd name="connsiteX3" fmla="*/ 5765800 w 5765800"/>
              <a:gd name="connsiteY3" fmla="*/ 2857500 h 4596493"/>
              <a:gd name="connsiteX4" fmla="*/ 2895600 w 5765800"/>
              <a:gd name="connsiteY4" fmla="*/ 4152900 h 4596493"/>
              <a:gd name="connsiteX5" fmla="*/ 26307 w 5765800"/>
              <a:gd name="connsiteY5" fmla="*/ 4596493 h 4596493"/>
              <a:gd name="connsiteX6" fmla="*/ 0 w 5765800"/>
              <a:gd name="connsiteY6" fmla="*/ 444500 h 4596493"/>
              <a:gd name="connsiteX0" fmla="*/ 0 w 5765800"/>
              <a:gd name="connsiteY0" fmla="*/ 444500 h 4596493"/>
              <a:gd name="connsiteX1" fmla="*/ 2832100 w 5765800"/>
              <a:gd name="connsiteY1" fmla="*/ 0 h 4596493"/>
              <a:gd name="connsiteX2" fmla="*/ 5025571 w 5765800"/>
              <a:gd name="connsiteY2" fmla="*/ 1649185 h 4596493"/>
              <a:gd name="connsiteX3" fmla="*/ 5765800 w 5765800"/>
              <a:gd name="connsiteY3" fmla="*/ 2857500 h 4596493"/>
              <a:gd name="connsiteX4" fmla="*/ 2895600 w 5765800"/>
              <a:gd name="connsiteY4" fmla="*/ 4152900 h 4596493"/>
              <a:gd name="connsiteX5" fmla="*/ 26307 w 5765800"/>
              <a:gd name="connsiteY5" fmla="*/ 4596493 h 4596493"/>
              <a:gd name="connsiteX6" fmla="*/ 0 w 5765800"/>
              <a:gd name="connsiteY6" fmla="*/ 444500 h 4596493"/>
              <a:gd name="connsiteX0" fmla="*/ 0 w 5765800"/>
              <a:gd name="connsiteY0" fmla="*/ 420007 h 4572000"/>
              <a:gd name="connsiteX1" fmla="*/ 2750457 w 5765800"/>
              <a:gd name="connsiteY1" fmla="*/ 0 h 4572000"/>
              <a:gd name="connsiteX2" fmla="*/ 5025571 w 5765800"/>
              <a:gd name="connsiteY2" fmla="*/ 1624692 h 4572000"/>
              <a:gd name="connsiteX3" fmla="*/ 5765800 w 5765800"/>
              <a:gd name="connsiteY3" fmla="*/ 2833007 h 4572000"/>
              <a:gd name="connsiteX4" fmla="*/ 2895600 w 5765800"/>
              <a:gd name="connsiteY4" fmla="*/ 4128407 h 4572000"/>
              <a:gd name="connsiteX5" fmla="*/ 26307 w 5765800"/>
              <a:gd name="connsiteY5" fmla="*/ 4572000 h 4572000"/>
              <a:gd name="connsiteX6" fmla="*/ 0 w 5765800"/>
              <a:gd name="connsiteY6" fmla="*/ 420007 h 4572000"/>
              <a:gd name="connsiteX0" fmla="*/ 0 w 5765800"/>
              <a:gd name="connsiteY0" fmla="*/ 420007 h 4577443"/>
              <a:gd name="connsiteX1" fmla="*/ 2750457 w 5765800"/>
              <a:gd name="connsiteY1" fmla="*/ 0 h 4577443"/>
              <a:gd name="connsiteX2" fmla="*/ 5025571 w 5765800"/>
              <a:gd name="connsiteY2" fmla="*/ 1624692 h 4577443"/>
              <a:gd name="connsiteX3" fmla="*/ 5765800 w 5765800"/>
              <a:gd name="connsiteY3" fmla="*/ 2833007 h 4577443"/>
              <a:gd name="connsiteX4" fmla="*/ 1817915 w 5765800"/>
              <a:gd name="connsiteY4" fmla="*/ 4577443 h 4577443"/>
              <a:gd name="connsiteX5" fmla="*/ 26307 w 5765800"/>
              <a:gd name="connsiteY5" fmla="*/ 4572000 h 4577443"/>
              <a:gd name="connsiteX6" fmla="*/ 0 w 5765800"/>
              <a:gd name="connsiteY6" fmla="*/ 420007 h 4577443"/>
              <a:gd name="connsiteX0" fmla="*/ 0 w 5765800"/>
              <a:gd name="connsiteY0" fmla="*/ 420007 h 4610100"/>
              <a:gd name="connsiteX1" fmla="*/ 2750457 w 5765800"/>
              <a:gd name="connsiteY1" fmla="*/ 0 h 4610100"/>
              <a:gd name="connsiteX2" fmla="*/ 5025571 w 5765800"/>
              <a:gd name="connsiteY2" fmla="*/ 1624692 h 4610100"/>
              <a:gd name="connsiteX3" fmla="*/ 5765800 w 5765800"/>
              <a:gd name="connsiteY3" fmla="*/ 2833007 h 4610100"/>
              <a:gd name="connsiteX4" fmla="*/ 1711779 w 5765800"/>
              <a:gd name="connsiteY4" fmla="*/ 4610100 h 4610100"/>
              <a:gd name="connsiteX5" fmla="*/ 26307 w 5765800"/>
              <a:gd name="connsiteY5" fmla="*/ 4572000 h 4610100"/>
              <a:gd name="connsiteX6" fmla="*/ 0 w 5765800"/>
              <a:gd name="connsiteY6" fmla="*/ 420007 h 4610100"/>
              <a:gd name="connsiteX0" fmla="*/ 0 w 5025571"/>
              <a:gd name="connsiteY0" fmla="*/ 420007 h 4610100"/>
              <a:gd name="connsiteX1" fmla="*/ 2750457 w 5025571"/>
              <a:gd name="connsiteY1" fmla="*/ 0 h 4610100"/>
              <a:gd name="connsiteX2" fmla="*/ 5025571 w 5025571"/>
              <a:gd name="connsiteY2" fmla="*/ 1624692 h 4610100"/>
              <a:gd name="connsiteX3" fmla="*/ 4990547 w 5025571"/>
              <a:gd name="connsiteY3" fmla="*/ 2475198 h 4610100"/>
              <a:gd name="connsiteX4" fmla="*/ 1711779 w 5025571"/>
              <a:gd name="connsiteY4" fmla="*/ 4610100 h 4610100"/>
              <a:gd name="connsiteX5" fmla="*/ 26307 w 5025571"/>
              <a:gd name="connsiteY5" fmla="*/ 4572000 h 4610100"/>
              <a:gd name="connsiteX6" fmla="*/ 0 w 5025571"/>
              <a:gd name="connsiteY6" fmla="*/ 420007 h 4610100"/>
              <a:gd name="connsiteX0" fmla="*/ 0 w 5025571"/>
              <a:gd name="connsiteY0" fmla="*/ 420007 h 4590222"/>
              <a:gd name="connsiteX1" fmla="*/ 2750457 w 5025571"/>
              <a:gd name="connsiteY1" fmla="*/ 0 h 4590222"/>
              <a:gd name="connsiteX2" fmla="*/ 5025571 w 5025571"/>
              <a:gd name="connsiteY2" fmla="*/ 1624692 h 4590222"/>
              <a:gd name="connsiteX3" fmla="*/ 4990547 w 5025571"/>
              <a:gd name="connsiteY3" fmla="*/ 2475198 h 4590222"/>
              <a:gd name="connsiteX4" fmla="*/ 2208736 w 5025571"/>
              <a:gd name="connsiteY4" fmla="*/ 4590222 h 4590222"/>
              <a:gd name="connsiteX5" fmla="*/ 26307 w 5025571"/>
              <a:gd name="connsiteY5" fmla="*/ 4572000 h 4590222"/>
              <a:gd name="connsiteX6" fmla="*/ 0 w 5025571"/>
              <a:gd name="connsiteY6" fmla="*/ 420007 h 4590222"/>
              <a:gd name="connsiteX0" fmla="*/ 0 w 5045449"/>
              <a:gd name="connsiteY0" fmla="*/ 420007 h 4590222"/>
              <a:gd name="connsiteX1" fmla="*/ 2750457 w 5045449"/>
              <a:gd name="connsiteY1" fmla="*/ 0 h 4590222"/>
              <a:gd name="connsiteX2" fmla="*/ 5045449 w 5045449"/>
              <a:gd name="connsiteY2" fmla="*/ 1227127 h 4590222"/>
              <a:gd name="connsiteX3" fmla="*/ 4990547 w 5045449"/>
              <a:gd name="connsiteY3" fmla="*/ 2475198 h 4590222"/>
              <a:gd name="connsiteX4" fmla="*/ 2208736 w 5045449"/>
              <a:gd name="connsiteY4" fmla="*/ 4590222 h 4590222"/>
              <a:gd name="connsiteX5" fmla="*/ 26307 w 5045449"/>
              <a:gd name="connsiteY5" fmla="*/ 4572000 h 4590222"/>
              <a:gd name="connsiteX6" fmla="*/ 0 w 5045449"/>
              <a:gd name="connsiteY6" fmla="*/ 420007 h 4590222"/>
              <a:gd name="connsiteX0" fmla="*/ 0 w 4990547"/>
              <a:gd name="connsiteY0" fmla="*/ 420007 h 4590222"/>
              <a:gd name="connsiteX1" fmla="*/ 2750457 w 4990547"/>
              <a:gd name="connsiteY1" fmla="*/ 0 h 4590222"/>
              <a:gd name="connsiteX2" fmla="*/ 4955641 w 4990547"/>
              <a:gd name="connsiteY2" fmla="*/ 1594520 h 4590222"/>
              <a:gd name="connsiteX3" fmla="*/ 4990547 w 4990547"/>
              <a:gd name="connsiteY3" fmla="*/ 2475198 h 4590222"/>
              <a:gd name="connsiteX4" fmla="*/ 2208736 w 4990547"/>
              <a:gd name="connsiteY4" fmla="*/ 4590222 h 4590222"/>
              <a:gd name="connsiteX5" fmla="*/ 26307 w 4990547"/>
              <a:gd name="connsiteY5" fmla="*/ 4572000 h 4590222"/>
              <a:gd name="connsiteX6" fmla="*/ 0 w 4990547"/>
              <a:gd name="connsiteY6" fmla="*/ 420007 h 4590222"/>
              <a:gd name="connsiteX0" fmla="*/ 0 w 4955641"/>
              <a:gd name="connsiteY0" fmla="*/ 420007 h 4590222"/>
              <a:gd name="connsiteX1" fmla="*/ 2750457 w 4955641"/>
              <a:gd name="connsiteY1" fmla="*/ 0 h 4590222"/>
              <a:gd name="connsiteX2" fmla="*/ 4955641 w 4955641"/>
              <a:gd name="connsiteY2" fmla="*/ 1594520 h 4590222"/>
              <a:gd name="connsiteX3" fmla="*/ 4892576 w 4955641"/>
              <a:gd name="connsiteY3" fmla="*/ 2916069 h 4590222"/>
              <a:gd name="connsiteX4" fmla="*/ 2208736 w 4955641"/>
              <a:gd name="connsiteY4" fmla="*/ 4590222 h 4590222"/>
              <a:gd name="connsiteX5" fmla="*/ 26307 w 4955641"/>
              <a:gd name="connsiteY5" fmla="*/ 4572000 h 4590222"/>
              <a:gd name="connsiteX6" fmla="*/ 0 w 4955641"/>
              <a:gd name="connsiteY6" fmla="*/ 420007 h 4590222"/>
              <a:gd name="connsiteX0" fmla="*/ 0 w 4955641"/>
              <a:gd name="connsiteY0" fmla="*/ 803465 h 4973680"/>
              <a:gd name="connsiteX1" fmla="*/ 2760290 w 4955641"/>
              <a:gd name="connsiteY1" fmla="*/ 0 h 4973680"/>
              <a:gd name="connsiteX2" fmla="*/ 4955641 w 4955641"/>
              <a:gd name="connsiteY2" fmla="*/ 1977978 h 4973680"/>
              <a:gd name="connsiteX3" fmla="*/ 4892576 w 4955641"/>
              <a:gd name="connsiteY3" fmla="*/ 3299527 h 4973680"/>
              <a:gd name="connsiteX4" fmla="*/ 2208736 w 4955641"/>
              <a:gd name="connsiteY4" fmla="*/ 4973680 h 4973680"/>
              <a:gd name="connsiteX5" fmla="*/ 26307 w 4955641"/>
              <a:gd name="connsiteY5" fmla="*/ 4955458 h 4973680"/>
              <a:gd name="connsiteX6" fmla="*/ 0 w 4955641"/>
              <a:gd name="connsiteY6" fmla="*/ 803465 h 4973680"/>
              <a:gd name="connsiteX0" fmla="*/ 0 w 5034299"/>
              <a:gd name="connsiteY0" fmla="*/ 410175 h 4973680"/>
              <a:gd name="connsiteX1" fmla="*/ 2838948 w 5034299"/>
              <a:gd name="connsiteY1" fmla="*/ 0 h 4973680"/>
              <a:gd name="connsiteX2" fmla="*/ 5034299 w 5034299"/>
              <a:gd name="connsiteY2" fmla="*/ 1977978 h 4973680"/>
              <a:gd name="connsiteX3" fmla="*/ 4971234 w 5034299"/>
              <a:gd name="connsiteY3" fmla="*/ 3299527 h 4973680"/>
              <a:gd name="connsiteX4" fmla="*/ 2287394 w 5034299"/>
              <a:gd name="connsiteY4" fmla="*/ 4973680 h 4973680"/>
              <a:gd name="connsiteX5" fmla="*/ 104965 w 5034299"/>
              <a:gd name="connsiteY5" fmla="*/ 4955458 h 4973680"/>
              <a:gd name="connsiteX6" fmla="*/ 0 w 5034299"/>
              <a:gd name="connsiteY6" fmla="*/ 410175 h 497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299" h="4973680">
                <a:moveTo>
                  <a:pt x="0" y="410175"/>
                </a:moveTo>
                <a:lnTo>
                  <a:pt x="2838948" y="0"/>
                </a:lnTo>
                <a:lnTo>
                  <a:pt x="5034299" y="1977978"/>
                </a:lnTo>
                <a:lnTo>
                  <a:pt x="4971234" y="3299527"/>
                </a:lnTo>
                <a:lnTo>
                  <a:pt x="2287394" y="4973680"/>
                </a:lnTo>
                <a:lnTo>
                  <a:pt x="104965" y="4955458"/>
                </a:lnTo>
                <a:lnTo>
                  <a:pt x="0" y="410175"/>
                </a:lnTo>
                <a:close/>
              </a:path>
            </a:pathLst>
          </a:cu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834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00312" y="2444623"/>
            <a:ext cx="2483293" cy="3707017"/>
            <a:chOff x="290285" y="1511153"/>
            <a:chExt cx="3279381" cy="4552454"/>
          </a:xfrm>
          <a:scene3d>
            <a:camera prst="isometricOffAxis1Right"/>
            <a:lightRig rig="threePt" dir="t"/>
          </a:scene3d>
        </p:grpSpPr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322499" y="1515806"/>
              <a:ext cx="20939" cy="4388038"/>
            </a:xfrm>
            <a:custGeom>
              <a:avLst/>
              <a:gdLst>
                <a:gd name="T0" fmla="*/ 0 w 13"/>
                <a:gd name="T1" fmla="*/ 7 h 2829"/>
                <a:gd name="T2" fmla="*/ 0 w 13"/>
                <a:gd name="T3" fmla="*/ 2829 h 2829"/>
                <a:gd name="T4" fmla="*/ 3 w 13"/>
                <a:gd name="T5" fmla="*/ 2829 h 2829"/>
                <a:gd name="T6" fmla="*/ 6 w 13"/>
                <a:gd name="T7" fmla="*/ 2829 h 2829"/>
                <a:gd name="T8" fmla="*/ 10 w 13"/>
                <a:gd name="T9" fmla="*/ 2826 h 2829"/>
                <a:gd name="T10" fmla="*/ 13 w 13"/>
                <a:gd name="T11" fmla="*/ 2826 h 2829"/>
                <a:gd name="T12" fmla="*/ 13 w 13"/>
                <a:gd name="T13" fmla="*/ 0 h 2829"/>
                <a:gd name="T14" fmla="*/ 10 w 13"/>
                <a:gd name="T15" fmla="*/ 3 h 2829"/>
                <a:gd name="T16" fmla="*/ 6 w 13"/>
                <a:gd name="T17" fmla="*/ 3 h 2829"/>
                <a:gd name="T18" fmla="*/ 3 w 13"/>
                <a:gd name="T19" fmla="*/ 3 h 2829"/>
                <a:gd name="T20" fmla="*/ 0 w 13"/>
                <a:gd name="T21" fmla="*/ 7 h 2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829">
                  <a:moveTo>
                    <a:pt x="0" y="7"/>
                  </a:moveTo>
                  <a:lnTo>
                    <a:pt x="0" y="2829"/>
                  </a:lnTo>
                  <a:lnTo>
                    <a:pt x="3" y="2829"/>
                  </a:lnTo>
                  <a:lnTo>
                    <a:pt x="6" y="2829"/>
                  </a:lnTo>
                  <a:lnTo>
                    <a:pt x="10" y="2826"/>
                  </a:lnTo>
                  <a:lnTo>
                    <a:pt x="13" y="2826"/>
                  </a:lnTo>
                  <a:lnTo>
                    <a:pt x="13" y="0"/>
                  </a:lnTo>
                  <a:lnTo>
                    <a:pt x="10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7"/>
                  </a:lnTo>
                  <a:close/>
                </a:path>
              </a:pathLst>
            </a:custGeom>
            <a:noFill/>
            <a:ln w="4763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343438" y="1515806"/>
              <a:ext cx="3119922" cy="4383385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9525">
              <a:solidFill>
                <a:sysClr val="windowText" lastClr="000000">
                  <a:lumMod val="65000"/>
                  <a:lumOff val="35000"/>
                </a:sysClr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343438" y="1515806"/>
              <a:ext cx="3119922" cy="4383385"/>
            </a:xfrm>
            <a:prstGeom prst="rect">
              <a:avLst/>
            </a:prstGeom>
            <a:noFill/>
            <a:ln w="4763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311224" y="1526663"/>
              <a:ext cx="11275" cy="4408202"/>
            </a:xfrm>
            <a:custGeom>
              <a:avLst/>
              <a:gdLst>
                <a:gd name="T0" fmla="*/ 0 w 7"/>
                <a:gd name="T1" fmla="*/ 16 h 2842"/>
                <a:gd name="T2" fmla="*/ 0 w 7"/>
                <a:gd name="T3" fmla="*/ 2842 h 2842"/>
                <a:gd name="T4" fmla="*/ 0 w 7"/>
                <a:gd name="T5" fmla="*/ 2839 h 2842"/>
                <a:gd name="T6" fmla="*/ 0 w 7"/>
                <a:gd name="T7" fmla="*/ 2835 h 2842"/>
                <a:gd name="T8" fmla="*/ 0 w 7"/>
                <a:gd name="T9" fmla="*/ 2832 h 2842"/>
                <a:gd name="T10" fmla="*/ 3 w 7"/>
                <a:gd name="T11" fmla="*/ 2829 h 2842"/>
                <a:gd name="T12" fmla="*/ 3 w 7"/>
                <a:gd name="T13" fmla="*/ 2826 h 2842"/>
                <a:gd name="T14" fmla="*/ 7 w 7"/>
                <a:gd name="T15" fmla="*/ 2822 h 2842"/>
                <a:gd name="T16" fmla="*/ 7 w 7"/>
                <a:gd name="T17" fmla="*/ 0 h 2842"/>
                <a:gd name="T18" fmla="*/ 3 w 7"/>
                <a:gd name="T19" fmla="*/ 0 h 2842"/>
                <a:gd name="T20" fmla="*/ 3 w 7"/>
                <a:gd name="T21" fmla="*/ 3 h 2842"/>
                <a:gd name="T22" fmla="*/ 0 w 7"/>
                <a:gd name="T23" fmla="*/ 6 h 2842"/>
                <a:gd name="T24" fmla="*/ 0 w 7"/>
                <a:gd name="T25" fmla="*/ 10 h 2842"/>
                <a:gd name="T26" fmla="*/ 0 w 7"/>
                <a:gd name="T27" fmla="*/ 13 h 2842"/>
                <a:gd name="T28" fmla="*/ 0 w 7"/>
                <a:gd name="T29" fmla="*/ 16 h 2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2842">
                  <a:moveTo>
                    <a:pt x="0" y="16"/>
                  </a:moveTo>
                  <a:lnTo>
                    <a:pt x="0" y="2842"/>
                  </a:lnTo>
                  <a:lnTo>
                    <a:pt x="0" y="2839"/>
                  </a:lnTo>
                  <a:lnTo>
                    <a:pt x="0" y="2835"/>
                  </a:lnTo>
                  <a:lnTo>
                    <a:pt x="0" y="2832"/>
                  </a:lnTo>
                  <a:lnTo>
                    <a:pt x="3" y="2829"/>
                  </a:lnTo>
                  <a:lnTo>
                    <a:pt x="3" y="2826"/>
                  </a:lnTo>
                  <a:lnTo>
                    <a:pt x="7" y="2822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8C9BA8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311224" y="1526663"/>
              <a:ext cx="11275" cy="4408202"/>
            </a:xfrm>
            <a:custGeom>
              <a:avLst/>
              <a:gdLst>
                <a:gd name="T0" fmla="*/ 0 w 7"/>
                <a:gd name="T1" fmla="*/ 16 h 2842"/>
                <a:gd name="T2" fmla="*/ 0 w 7"/>
                <a:gd name="T3" fmla="*/ 2842 h 2842"/>
                <a:gd name="T4" fmla="*/ 0 w 7"/>
                <a:gd name="T5" fmla="*/ 2839 h 2842"/>
                <a:gd name="T6" fmla="*/ 0 w 7"/>
                <a:gd name="T7" fmla="*/ 2835 h 2842"/>
                <a:gd name="T8" fmla="*/ 0 w 7"/>
                <a:gd name="T9" fmla="*/ 2832 h 2842"/>
                <a:gd name="T10" fmla="*/ 3 w 7"/>
                <a:gd name="T11" fmla="*/ 2829 h 2842"/>
                <a:gd name="T12" fmla="*/ 3 w 7"/>
                <a:gd name="T13" fmla="*/ 2826 h 2842"/>
                <a:gd name="T14" fmla="*/ 7 w 7"/>
                <a:gd name="T15" fmla="*/ 2822 h 2842"/>
                <a:gd name="T16" fmla="*/ 7 w 7"/>
                <a:gd name="T17" fmla="*/ 0 h 2842"/>
                <a:gd name="T18" fmla="*/ 3 w 7"/>
                <a:gd name="T19" fmla="*/ 0 h 2842"/>
                <a:gd name="T20" fmla="*/ 3 w 7"/>
                <a:gd name="T21" fmla="*/ 3 h 2842"/>
                <a:gd name="T22" fmla="*/ 0 w 7"/>
                <a:gd name="T23" fmla="*/ 6 h 2842"/>
                <a:gd name="T24" fmla="*/ 0 w 7"/>
                <a:gd name="T25" fmla="*/ 10 h 2842"/>
                <a:gd name="T26" fmla="*/ 0 w 7"/>
                <a:gd name="T27" fmla="*/ 13 h 2842"/>
                <a:gd name="T28" fmla="*/ 0 w 7"/>
                <a:gd name="T29" fmla="*/ 16 h 2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2842">
                  <a:moveTo>
                    <a:pt x="0" y="16"/>
                  </a:moveTo>
                  <a:lnTo>
                    <a:pt x="0" y="2842"/>
                  </a:lnTo>
                  <a:lnTo>
                    <a:pt x="0" y="2839"/>
                  </a:lnTo>
                  <a:lnTo>
                    <a:pt x="0" y="2835"/>
                  </a:lnTo>
                  <a:lnTo>
                    <a:pt x="0" y="2832"/>
                  </a:lnTo>
                  <a:lnTo>
                    <a:pt x="3" y="2829"/>
                  </a:lnTo>
                  <a:lnTo>
                    <a:pt x="3" y="2826"/>
                  </a:lnTo>
                  <a:lnTo>
                    <a:pt x="7" y="2822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4763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322499" y="1515806"/>
              <a:ext cx="20939" cy="4388038"/>
            </a:xfrm>
            <a:custGeom>
              <a:avLst/>
              <a:gdLst>
                <a:gd name="T0" fmla="*/ 0 w 13"/>
                <a:gd name="T1" fmla="*/ 7 h 2829"/>
                <a:gd name="T2" fmla="*/ 0 w 13"/>
                <a:gd name="T3" fmla="*/ 2829 h 2829"/>
                <a:gd name="T4" fmla="*/ 3 w 13"/>
                <a:gd name="T5" fmla="*/ 2829 h 2829"/>
                <a:gd name="T6" fmla="*/ 6 w 13"/>
                <a:gd name="T7" fmla="*/ 2829 h 2829"/>
                <a:gd name="T8" fmla="*/ 10 w 13"/>
                <a:gd name="T9" fmla="*/ 2826 h 2829"/>
                <a:gd name="T10" fmla="*/ 13 w 13"/>
                <a:gd name="T11" fmla="*/ 2826 h 2829"/>
                <a:gd name="T12" fmla="*/ 13 w 13"/>
                <a:gd name="T13" fmla="*/ 0 h 2829"/>
                <a:gd name="T14" fmla="*/ 10 w 13"/>
                <a:gd name="T15" fmla="*/ 3 h 2829"/>
                <a:gd name="T16" fmla="*/ 6 w 13"/>
                <a:gd name="T17" fmla="*/ 3 h 2829"/>
                <a:gd name="T18" fmla="*/ 3 w 13"/>
                <a:gd name="T19" fmla="*/ 3 h 2829"/>
                <a:gd name="T20" fmla="*/ 0 w 13"/>
                <a:gd name="T21" fmla="*/ 7 h 2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829">
                  <a:moveTo>
                    <a:pt x="0" y="7"/>
                  </a:moveTo>
                  <a:lnTo>
                    <a:pt x="0" y="2829"/>
                  </a:lnTo>
                  <a:lnTo>
                    <a:pt x="3" y="2829"/>
                  </a:lnTo>
                  <a:lnTo>
                    <a:pt x="6" y="2829"/>
                  </a:lnTo>
                  <a:lnTo>
                    <a:pt x="10" y="2826"/>
                  </a:lnTo>
                  <a:lnTo>
                    <a:pt x="13" y="2826"/>
                  </a:lnTo>
                  <a:lnTo>
                    <a:pt x="13" y="0"/>
                  </a:lnTo>
                  <a:lnTo>
                    <a:pt x="10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311224" y="1542174"/>
              <a:ext cx="3216564" cy="153558"/>
            </a:xfrm>
            <a:custGeom>
              <a:avLst/>
              <a:gdLst>
                <a:gd name="T0" fmla="*/ 1933 w 1997"/>
                <a:gd name="T1" fmla="*/ 0 h 99"/>
                <a:gd name="T2" fmla="*/ 20 w 1997"/>
                <a:gd name="T3" fmla="*/ 0 h 99"/>
                <a:gd name="T4" fmla="*/ 13 w 1997"/>
                <a:gd name="T5" fmla="*/ 0 h 99"/>
                <a:gd name="T6" fmla="*/ 7 w 1997"/>
                <a:gd name="T7" fmla="*/ 3 h 99"/>
                <a:gd name="T8" fmla="*/ 3 w 1997"/>
                <a:gd name="T9" fmla="*/ 6 h 99"/>
                <a:gd name="T10" fmla="*/ 0 w 1997"/>
                <a:gd name="T11" fmla="*/ 13 h 99"/>
                <a:gd name="T12" fmla="*/ 0 w 1997"/>
                <a:gd name="T13" fmla="*/ 30 h 99"/>
                <a:gd name="T14" fmla="*/ 10 w 1997"/>
                <a:gd name="T15" fmla="*/ 50 h 99"/>
                <a:gd name="T16" fmla="*/ 27 w 1997"/>
                <a:gd name="T17" fmla="*/ 70 h 99"/>
                <a:gd name="T18" fmla="*/ 47 w 1997"/>
                <a:gd name="T19" fmla="*/ 83 h 99"/>
                <a:gd name="T20" fmla="*/ 67 w 1997"/>
                <a:gd name="T21" fmla="*/ 96 h 99"/>
                <a:gd name="T22" fmla="*/ 83 w 1997"/>
                <a:gd name="T23" fmla="*/ 99 h 99"/>
                <a:gd name="T24" fmla="*/ 1997 w 1997"/>
                <a:gd name="T25" fmla="*/ 99 h 99"/>
                <a:gd name="T26" fmla="*/ 1933 w 1997"/>
                <a:gd name="T2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7" h="99">
                  <a:moveTo>
                    <a:pt x="1933" y="0"/>
                  </a:moveTo>
                  <a:lnTo>
                    <a:pt x="20" y="0"/>
                  </a:lnTo>
                  <a:lnTo>
                    <a:pt x="13" y="0"/>
                  </a:lnTo>
                  <a:lnTo>
                    <a:pt x="7" y="3"/>
                  </a:lnTo>
                  <a:lnTo>
                    <a:pt x="3" y="6"/>
                  </a:lnTo>
                  <a:lnTo>
                    <a:pt x="0" y="13"/>
                  </a:lnTo>
                  <a:lnTo>
                    <a:pt x="0" y="30"/>
                  </a:lnTo>
                  <a:lnTo>
                    <a:pt x="10" y="50"/>
                  </a:lnTo>
                  <a:lnTo>
                    <a:pt x="27" y="70"/>
                  </a:lnTo>
                  <a:lnTo>
                    <a:pt x="47" y="83"/>
                  </a:lnTo>
                  <a:lnTo>
                    <a:pt x="67" y="96"/>
                  </a:lnTo>
                  <a:lnTo>
                    <a:pt x="83" y="99"/>
                  </a:lnTo>
                  <a:lnTo>
                    <a:pt x="1997" y="99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290285" y="1546828"/>
              <a:ext cx="9664" cy="4414407"/>
            </a:xfrm>
            <a:custGeom>
              <a:avLst/>
              <a:gdLst>
                <a:gd name="T0" fmla="*/ 0 w 6"/>
                <a:gd name="T1" fmla="*/ 0 h 2846"/>
                <a:gd name="T2" fmla="*/ 0 w 6"/>
                <a:gd name="T3" fmla="*/ 2826 h 2846"/>
                <a:gd name="T4" fmla="*/ 0 w 6"/>
                <a:gd name="T5" fmla="*/ 2829 h 2846"/>
                <a:gd name="T6" fmla="*/ 3 w 6"/>
                <a:gd name="T7" fmla="*/ 2836 h 2846"/>
                <a:gd name="T8" fmla="*/ 3 w 6"/>
                <a:gd name="T9" fmla="*/ 2839 h 2846"/>
                <a:gd name="T10" fmla="*/ 6 w 6"/>
                <a:gd name="T11" fmla="*/ 2846 h 2846"/>
                <a:gd name="T12" fmla="*/ 6 w 6"/>
                <a:gd name="T13" fmla="*/ 20 h 2846"/>
                <a:gd name="T14" fmla="*/ 3 w 6"/>
                <a:gd name="T15" fmla="*/ 17 h 2846"/>
                <a:gd name="T16" fmla="*/ 3 w 6"/>
                <a:gd name="T17" fmla="*/ 10 h 2846"/>
                <a:gd name="T18" fmla="*/ 0 w 6"/>
                <a:gd name="T19" fmla="*/ 7 h 2846"/>
                <a:gd name="T20" fmla="*/ 0 w 6"/>
                <a:gd name="T21" fmla="*/ 0 h 2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846">
                  <a:moveTo>
                    <a:pt x="0" y="0"/>
                  </a:moveTo>
                  <a:lnTo>
                    <a:pt x="0" y="2826"/>
                  </a:lnTo>
                  <a:lnTo>
                    <a:pt x="0" y="2829"/>
                  </a:lnTo>
                  <a:lnTo>
                    <a:pt x="3" y="2836"/>
                  </a:lnTo>
                  <a:lnTo>
                    <a:pt x="3" y="2839"/>
                  </a:lnTo>
                  <a:lnTo>
                    <a:pt x="6" y="2846"/>
                  </a:lnTo>
                  <a:lnTo>
                    <a:pt x="6" y="20"/>
                  </a:lnTo>
                  <a:lnTo>
                    <a:pt x="3" y="1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 w="9525">
              <a:solidFill>
                <a:sysClr val="windowText" lastClr="000000">
                  <a:lumMod val="75000"/>
                  <a:lumOff val="25000"/>
                </a:sys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290285" y="1546828"/>
              <a:ext cx="9664" cy="4414407"/>
            </a:xfrm>
            <a:custGeom>
              <a:avLst/>
              <a:gdLst>
                <a:gd name="T0" fmla="*/ 0 w 6"/>
                <a:gd name="T1" fmla="*/ 0 h 2846"/>
                <a:gd name="T2" fmla="*/ 0 w 6"/>
                <a:gd name="T3" fmla="*/ 2826 h 2846"/>
                <a:gd name="T4" fmla="*/ 0 w 6"/>
                <a:gd name="T5" fmla="*/ 2829 h 2846"/>
                <a:gd name="T6" fmla="*/ 3 w 6"/>
                <a:gd name="T7" fmla="*/ 2836 h 2846"/>
                <a:gd name="T8" fmla="*/ 3 w 6"/>
                <a:gd name="T9" fmla="*/ 2839 h 2846"/>
                <a:gd name="T10" fmla="*/ 6 w 6"/>
                <a:gd name="T11" fmla="*/ 2846 h 2846"/>
                <a:gd name="T12" fmla="*/ 6 w 6"/>
                <a:gd name="T13" fmla="*/ 20 h 2846"/>
                <a:gd name="T14" fmla="*/ 3 w 6"/>
                <a:gd name="T15" fmla="*/ 17 h 2846"/>
                <a:gd name="T16" fmla="*/ 3 w 6"/>
                <a:gd name="T17" fmla="*/ 10 h 2846"/>
                <a:gd name="T18" fmla="*/ 0 w 6"/>
                <a:gd name="T19" fmla="*/ 7 h 2846"/>
                <a:gd name="T20" fmla="*/ 0 w 6"/>
                <a:gd name="T21" fmla="*/ 0 h 2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846">
                  <a:moveTo>
                    <a:pt x="0" y="0"/>
                  </a:moveTo>
                  <a:lnTo>
                    <a:pt x="0" y="2826"/>
                  </a:lnTo>
                  <a:lnTo>
                    <a:pt x="0" y="2829"/>
                  </a:lnTo>
                  <a:lnTo>
                    <a:pt x="3" y="2836"/>
                  </a:lnTo>
                  <a:lnTo>
                    <a:pt x="3" y="2839"/>
                  </a:lnTo>
                  <a:lnTo>
                    <a:pt x="6" y="2846"/>
                  </a:lnTo>
                  <a:lnTo>
                    <a:pt x="6" y="20"/>
                  </a:lnTo>
                  <a:lnTo>
                    <a:pt x="3" y="1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4763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299949" y="1577849"/>
              <a:ext cx="16107" cy="4408202"/>
            </a:xfrm>
            <a:custGeom>
              <a:avLst/>
              <a:gdLst>
                <a:gd name="T0" fmla="*/ 0 w 10"/>
                <a:gd name="T1" fmla="*/ 0 h 2842"/>
                <a:gd name="T2" fmla="*/ 0 w 10"/>
                <a:gd name="T3" fmla="*/ 2826 h 2842"/>
                <a:gd name="T4" fmla="*/ 4 w 10"/>
                <a:gd name="T5" fmla="*/ 2832 h 2842"/>
                <a:gd name="T6" fmla="*/ 7 w 10"/>
                <a:gd name="T7" fmla="*/ 2836 h 2842"/>
                <a:gd name="T8" fmla="*/ 7 w 10"/>
                <a:gd name="T9" fmla="*/ 2839 h 2842"/>
                <a:gd name="T10" fmla="*/ 10 w 10"/>
                <a:gd name="T11" fmla="*/ 2842 h 2842"/>
                <a:gd name="T12" fmla="*/ 10 w 10"/>
                <a:gd name="T13" fmla="*/ 17 h 2842"/>
                <a:gd name="T14" fmla="*/ 7 w 10"/>
                <a:gd name="T15" fmla="*/ 13 h 2842"/>
                <a:gd name="T16" fmla="*/ 7 w 10"/>
                <a:gd name="T17" fmla="*/ 13 h 2842"/>
                <a:gd name="T18" fmla="*/ 4 w 10"/>
                <a:gd name="T19" fmla="*/ 7 h 2842"/>
                <a:gd name="T20" fmla="*/ 0 w 10"/>
                <a:gd name="T21" fmla="*/ 0 h 2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842">
                  <a:moveTo>
                    <a:pt x="0" y="0"/>
                  </a:moveTo>
                  <a:lnTo>
                    <a:pt x="0" y="2826"/>
                  </a:lnTo>
                  <a:lnTo>
                    <a:pt x="4" y="2832"/>
                  </a:lnTo>
                  <a:lnTo>
                    <a:pt x="7" y="2836"/>
                  </a:lnTo>
                  <a:lnTo>
                    <a:pt x="7" y="2839"/>
                  </a:lnTo>
                  <a:lnTo>
                    <a:pt x="10" y="2842"/>
                  </a:lnTo>
                  <a:lnTo>
                    <a:pt x="10" y="17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9BA8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299949" y="1577849"/>
              <a:ext cx="16107" cy="4408202"/>
            </a:xfrm>
            <a:custGeom>
              <a:avLst/>
              <a:gdLst>
                <a:gd name="T0" fmla="*/ 0 w 10"/>
                <a:gd name="T1" fmla="*/ 0 h 2842"/>
                <a:gd name="T2" fmla="*/ 0 w 10"/>
                <a:gd name="T3" fmla="*/ 2826 h 2842"/>
                <a:gd name="T4" fmla="*/ 4 w 10"/>
                <a:gd name="T5" fmla="*/ 2832 h 2842"/>
                <a:gd name="T6" fmla="*/ 7 w 10"/>
                <a:gd name="T7" fmla="*/ 2836 h 2842"/>
                <a:gd name="T8" fmla="*/ 7 w 10"/>
                <a:gd name="T9" fmla="*/ 2839 h 2842"/>
                <a:gd name="T10" fmla="*/ 10 w 10"/>
                <a:gd name="T11" fmla="*/ 2842 h 2842"/>
                <a:gd name="T12" fmla="*/ 10 w 10"/>
                <a:gd name="T13" fmla="*/ 17 h 2842"/>
                <a:gd name="T14" fmla="*/ 7 w 10"/>
                <a:gd name="T15" fmla="*/ 13 h 2842"/>
                <a:gd name="T16" fmla="*/ 7 w 10"/>
                <a:gd name="T17" fmla="*/ 13 h 2842"/>
                <a:gd name="T18" fmla="*/ 4 w 10"/>
                <a:gd name="T19" fmla="*/ 7 h 2842"/>
                <a:gd name="T20" fmla="*/ 0 w 10"/>
                <a:gd name="T21" fmla="*/ 0 h 2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842">
                  <a:moveTo>
                    <a:pt x="0" y="0"/>
                  </a:moveTo>
                  <a:lnTo>
                    <a:pt x="0" y="2826"/>
                  </a:lnTo>
                  <a:lnTo>
                    <a:pt x="4" y="2832"/>
                  </a:lnTo>
                  <a:lnTo>
                    <a:pt x="7" y="2836"/>
                  </a:lnTo>
                  <a:lnTo>
                    <a:pt x="7" y="2839"/>
                  </a:lnTo>
                  <a:lnTo>
                    <a:pt x="10" y="2842"/>
                  </a:lnTo>
                  <a:lnTo>
                    <a:pt x="10" y="17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4763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316056" y="1604218"/>
              <a:ext cx="22550" cy="4408202"/>
            </a:xfrm>
            <a:custGeom>
              <a:avLst/>
              <a:gdLst>
                <a:gd name="T0" fmla="*/ 0 w 14"/>
                <a:gd name="T1" fmla="*/ 0 h 2842"/>
                <a:gd name="T2" fmla="*/ 0 w 14"/>
                <a:gd name="T3" fmla="*/ 2825 h 2842"/>
                <a:gd name="T4" fmla="*/ 0 w 14"/>
                <a:gd name="T5" fmla="*/ 2829 h 2842"/>
                <a:gd name="T6" fmla="*/ 4 w 14"/>
                <a:gd name="T7" fmla="*/ 2832 h 2842"/>
                <a:gd name="T8" fmla="*/ 7 w 14"/>
                <a:gd name="T9" fmla="*/ 2835 h 2842"/>
                <a:gd name="T10" fmla="*/ 7 w 14"/>
                <a:gd name="T11" fmla="*/ 2835 h 2842"/>
                <a:gd name="T12" fmla="*/ 10 w 14"/>
                <a:gd name="T13" fmla="*/ 2839 h 2842"/>
                <a:gd name="T14" fmla="*/ 14 w 14"/>
                <a:gd name="T15" fmla="*/ 2842 h 2842"/>
                <a:gd name="T16" fmla="*/ 14 w 14"/>
                <a:gd name="T17" fmla="*/ 16 h 2842"/>
                <a:gd name="T18" fmla="*/ 10 w 14"/>
                <a:gd name="T19" fmla="*/ 13 h 2842"/>
                <a:gd name="T20" fmla="*/ 7 w 14"/>
                <a:gd name="T21" fmla="*/ 13 h 2842"/>
                <a:gd name="T22" fmla="*/ 7 w 14"/>
                <a:gd name="T23" fmla="*/ 10 h 2842"/>
                <a:gd name="T24" fmla="*/ 4 w 14"/>
                <a:gd name="T25" fmla="*/ 6 h 2842"/>
                <a:gd name="T26" fmla="*/ 0 w 14"/>
                <a:gd name="T27" fmla="*/ 3 h 2842"/>
                <a:gd name="T28" fmla="*/ 0 w 14"/>
                <a:gd name="T29" fmla="*/ 0 h 2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842">
                  <a:moveTo>
                    <a:pt x="0" y="0"/>
                  </a:moveTo>
                  <a:lnTo>
                    <a:pt x="0" y="2825"/>
                  </a:lnTo>
                  <a:lnTo>
                    <a:pt x="0" y="2829"/>
                  </a:lnTo>
                  <a:lnTo>
                    <a:pt x="4" y="2832"/>
                  </a:lnTo>
                  <a:lnTo>
                    <a:pt x="7" y="2835"/>
                  </a:lnTo>
                  <a:lnTo>
                    <a:pt x="7" y="2835"/>
                  </a:lnTo>
                  <a:lnTo>
                    <a:pt x="10" y="2839"/>
                  </a:lnTo>
                  <a:lnTo>
                    <a:pt x="14" y="2842"/>
                  </a:lnTo>
                  <a:lnTo>
                    <a:pt x="14" y="16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10"/>
                  </a:lnTo>
                  <a:lnTo>
                    <a:pt x="4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A8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316056" y="1604218"/>
              <a:ext cx="22550" cy="4408202"/>
            </a:xfrm>
            <a:custGeom>
              <a:avLst/>
              <a:gdLst>
                <a:gd name="T0" fmla="*/ 0 w 14"/>
                <a:gd name="T1" fmla="*/ 0 h 2842"/>
                <a:gd name="T2" fmla="*/ 0 w 14"/>
                <a:gd name="T3" fmla="*/ 2825 h 2842"/>
                <a:gd name="T4" fmla="*/ 0 w 14"/>
                <a:gd name="T5" fmla="*/ 2829 h 2842"/>
                <a:gd name="T6" fmla="*/ 4 w 14"/>
                <a:gd name="T7" fmla="*/ 2832 h 2842"/>
                <a:gd name="T8" fmla="*/ 7 w 14"/>
                <a:gd name="T9" fmla="*/ 2835 h 2842"/>
                <a:gd name="T10" fmla="*/ 7 w 14"/>
                <a:gd name="T11" fmla="*/ 2835 h 2842"/>
                <a:gd name="T12" fmla="*/ 10 w 14"/>
                <a:gd name="T13" fmla="*/ 2839 h 2842"/>
                <a:gd name="T14" fmla="*/ 14 w 14"/>
                <a:gd name="T15" fmla="*/ 2842 h 2842"/>
                <a:gd name="T16" fmla="*/ 14 w 14"/>
                <a:gd name="T17" fmla="*/ 16 h 2842"/>
                <a:gd name="T18" fmla="*/ 10 w 14"/>
                <a:gd name="T19" fmla="*/ 13 h 2842"/>
                <a:gd name="T20" fmla="*/ 7 w 14"/>
                <a:gd name="T21" fmla="*/ 13 h 2842"/>
                <a:gd name="T22" fmla="*/ 7 w 14"/>
                <a:gd name="T23" fmla="*/ 10 h 2842"/>
                <a:gd name="T24" fmla="*/ 4 w 14"/>
                <a:gd name="T25" fmla="*/ 6 h 2842"/>
                <a:gd name="T26" fmla="*/ 0 w 14"/>
                <a:gd name="T27" fmla="*/ 3 h 2842"/>
                <a:gd name="T28" fmla="*/ 0 w 14"/>
                <a:gd name="T29" fmla="*/ 0 h 2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842">
                  <a:moveTo>
                    <a:pt x="0" y="0"/>
                  </a:moveTo>
                  <a:lnTo>
                    <a:pt x="0" y="2825"/>
                  </a:lnTo>
                  <a:lnTo>
                    <a:pt x="0" y="2829"/>
                  </a:lnTo>
                  <a:lnTo>
                    <a:pt x="4" y="2832"/>
                  </a:lnTo>
                  <a:lnTo>
                    <a:pt x="7" y="2835"/>
                  </a:lnTo>
                  <a:lnTo>
                    <a:pt x="7" y="2835"/>
                  </a:lnTo>
                  <a:lnTo>
                    <a:pt x="10" y="2839"/>
                  </a:lnTo>
                  <a:lnTo>
                    <a:pt x="14" y="2842"/>
                  </a:lnTo>
                  <a:lnTo>
                    <a:pt x="14" y="16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10"/>
                  </a:lnTo>
                  <a:lnTo>
                    <a:pt x="4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4763">
              <a:solidFill>
                <a:sysClr val="window" lastClr="FFFFFF">
                  <a:lumMod val="50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338606" y="1629036"/>
              <a:ext cx="25771" cy="4403549"/>
            </a:xfrm>
            <a:custGeom>
              <a:avLst/>
              <a:gdLst>
                <a:gd name="T0" fmla="*/ 0 w 16"/>
                <a:gd name="T1" fmla="*/ 0 h 2839"/>
                <a:gd name="T2" fmla="*/ 0 w 16"/>
                <a:gd name="T3" fmla="*/ 2826 h 2839"/>
                <a:gd name="T4" fmla="*/ 3 w 16"/>
                <a:gd name="T5" fmla="*/ 2829 h 2839"/>
                <a:gd name="T6" fmla="*/ 3 w 16"/>
                <a:gd name="T7" fmla="*/ 2829 h 2839"/>
                <a:gd name="T8" fmla="*/ 6 w 16"/>
                <a:gd name="T9" fmla="*/ 2833 h 2839"/>
                <a:gd name="T10" fmla="*/ 10 w 16"/>
                <a:gd name="T11" fmla="*/ 2836 h 2839"/>
                <a:gd name="T12" fmla="*/ 13 w 16"/>
                <a:gd name="T13" fmla="*/ 2836 h 2839"/>
                <a:gd name="T14" fmla="*/ 16 w 16"/>
                <a:gd name="T15" fmla="*/ 2839 h 2839"/>
                <a:gd name="T16" fmla="*/ 16 w 16"/>
                <a:gd name="T17" fmla="*/ 14 h 2839"/>
                <a:gd name="T18" fmla="*/ 13 w 16"/>
                <a:gd name="T19" fmla="*/ 14 h 2839"/>
                <a:gd name="T20" fmla="*/ 10 w 16"/>
                <a:gd name="T21" fmla="*/ 10 h 2839"/>
                <a:gd name="T22" fmla="*/ 6 w 16"/>
                <a:gd name="T23" fmla="*/ 7 h 2839"/>
                <a:gd name="T24" fmla="*/ 3 w 16"/>
                <a:gd name="T25" fmla="*/ 7 h 2839"/>
                <a:gd name="T26" fmla="*/ 3 w 16"/>
                <a:gd name="T27" fmla="*/ 4 h 2839"/>
                <a:gd name="T28" fmla="*/ 0 w 16"/>
                <a:gd name="T29" fmla="*/ 0 h 2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839">
                  <a:moveTo>
                    <a:pt x="0" y="0"/>
                  </a:moveTo>
                  <a:lnTo>
                    <a:pt x="0" y="2826"/>
                  </a:lnTo>
                  <a:lnTo>
                    <a:pt x="3" y="2829"/>
                  </a:lnTo>
                  <a:lnTo>
                    <a:pt x="3" y="2829"/>
                  </a:lnTo>
                  <a:lnTo>
                    <a:pt x="6" y="2833"/>
                  </a:lnTo>
                  <a:lnTo>
                    <a:pt x="10" y="2836"/>
                  </a:lnTo>
                  <a:lnTo>
                    <a:pt x="13" y="2836"/>
                  </a:lnTo>
                  <a:lnTo>
                    <a:pt x="16" y="2839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0" y="10"/>
                  </a:lnTo>
                  <a:lnTo>
                    <a:pt x="6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94A6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338606" y="1629036"/>
              <a:ext cx="25771" cy="4403549"/>
            </a:xfrm>
            <a:custGeom>
              <a:avLst/>
              <a:gdLst>
                <a:gd name="T0" fmla="*/ 0 w 16"/>
                <a:gd name="T1" fmla="*/ 0 h 2839"/>
                <a:gd name="T2" fmla="*/ 0 w 16"/>
                <a:gd name="T3" fmla="*/ 2826 h 2839"/>
                <a:gd name="T4" fmla="*/ 3 w 16"/>
                <a:gd name="T5" fmla="*/ 2829 h 2839"/>
                <a:gd name="T6" fmla="*/ 3 w 16"/>
                <a:gd name="T7" fmla="*/ 2829 h 2839"/>
                <a:gd name="T8" fmla="*/ 6 w 16"/>
                <a:gd name="T9" fmla="*/ 2833 h 2839"/>
                <a:gd name="T10" fmla="*/ 10 w 16"/>
                <a:gd name="T11" fmla="*/ 2836 h 2839"/>
                <a:gd name="T12" fmla="*/ 13 w 16"/>
                <a:gd name="T13" fmla="*/ 2836 h 2839"/>
                <a:gd name="T14" fmla="*/ 16 w 16"/>
                <a:gd name="T15" fmla="*/ 2839 h 2839"/>
                <a:gd name="T16" fmla="*/ 16 w 16"/>
                <a:gd name="T17" fmla="*/ 14 h 2839"/>
                <a:gd name="T18" fmla="*/ 13 w 16"/>
                <a:gd name="T19" fmla="*/ 14 h 2839"/>
                <a:gd name="T20" fmla="*/ 10 w 16"/>
                <a:gd name="T21" fmla="*/ 10 h 2839"/>
                <a:gd name="T22" fmla="*/ 6 w 16"/>
                <a:gd name="T23" fmla="*/ 7 h 2839"/>
                <a:gd name="T24" fmla="*/ 3 w 16"/>
                <a:gd name="T25" fmla="*/ 7 h 2839"/>
                <a:gd name="T26" fmla="*/ 3 w 16"/>
                <a:gd name="T27" fmla="*/ 4 h 2839"/>
                <a:gd name="T28" fmla="*/ 0 w 16"/>
                <a:gd name="T29" fmla="*/ 0 h 2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839">
                  <a:moveTo>
                    <a:pt x="0" y="0"/>
                  </a:moveTo>
                  <a:lnTo>
                    <a:pt x="0" y="2826"/>
                  </a:lnTo>
                  <a:lnTo>
                    <a:pt x="3" y="2829"/>
                  </a:lnTo>
                  <a:lnTo>
                    <a:pt x="3" y="2829"/>
                  </a:lnTo>
                  <a:lnTo>
                    <a:pt x="6" y="2833"/>
                  </a:lnTo>
                  <a:lnTo>
                    <a:pt x="10" y="2836"/>
                  </a:lnTo>
                  <a:lnTo>
                    <a:pt x="13" y="2836"/>
                  </a:lnTo>
                  <a:lnTo>
                    <a:pt x="16" y="2839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0" y="10"/>
                  </a:lnTo>
                  <a:lnTo>
                    <a:pt x="6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4763">
              <a:solidFill>
                <a:sysClr val="window" lastClr="FFFFFF">
                  <a:lumMod val="50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364377" y="1650751"/>
              <a:ext cx="27382" cy="4397345"/>
            </a:xfrm>
            <a:custGeom>
              <a:avLst/>
              <a:gdLst>
                <a:gd name="T0" fmla="*/ 0 w 17"/>
                <a:gd name="T1" fmla="*/ 0 h 2835"/>
                <a:gd name="T2" fmla="*/ 0 w 17"/>
                <a:gd name="T3" fmla="*/ 2825 h 2835"/>
                <a:gd name="T4" fmla="*/ 0 w 17"/>
                <a:gd name="T5" fmla="*/ 2829 h 2835"/>
                <a:gd name="T6" fmla="*/ 4 w 17"/>
                <a:gd name="T7" fmla="*/ 2829 h 2835"/>
                <a:gd name="T8" fmla="*/ 7 w 17"/>
                <a:gd name="T9" fmla="*/ 2832 h 2835"/>
                <a:gd name="T10" fmla="*/ 10 w 17"/>
                <a:gd name="T11" fmla="*/ 2832 h 2835"/>
                <a:gd name="T12" fmla="*/ 14 w 17"/>
                <a:gd name="T13" fmla="*/ 2835 h 2835"/>
                <a:gd name="T14" fmla="*/ 17 w 17"/>
                <a:gd name="T15" fmla="*/ 2835 h 2835"/>
                <a:gd name="T16" fmla="*/ 17 w 17"/>
                <a:gd name="T17" fmla="*/ 9 h 2835"/>
                <a:gd name="T18" fmla="*/ 14 w 17"/>
                <a:gd name="T19" fmla="*/ 9 h 2835"/>
                <a:gd name="T20" fmla="*/ 10 w 17"/>
                <a:gd name="T21" fmla="*/ 6 h 2835"/>
                <a:gd name="T22" fmla="*/ 7 w 17"/>
                <a:gd name="T23" fmla="*/ 6 h 2835"/>
                <a:gd name="T24" fmla="*/ 4 w 17"/>
                <a:gd name="T25" fmla="*/ 3 h 2835"/>
                <a:gd name="T26" fmla="*/ 0 w 17"/>
                <a:gd name="T27" fmla="*/ 3 h 2835"/>
                <a:gd name="T28" fmla="*/ 0 w 17"/>
                <a:gd name="T29" fmla="*/ 0 h 2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835">
                  <a:moveTo>
                    <a:pt x="0" y="0"/>
                  </a:moveTo>
                  <a:lnTo>
                    <a:pt x="0" y="2825"/>
                  </a:lnTo>
                  <a:lnTo>
                    <a:pt x="0" y="2829"/>
                  </a:lnTo>
                  <a:lnTo>
                    <a:pt x="4" y="2829"/>
                  </a:lnTo>
                  <a:lnTo>
                    <a:pt x="7" y="2832"/>
                  </a:lnTo>
                  <a:lnTo>
                    <a:pt x="10" y="2832"/>
                  </a:lnTo>
                  <a:lnTo>
                    <a:pt x="14" y="2835"/>
                  </a:lnTo>
                  <a:lnTo>
                    <a:pt x="17" y="2835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0" y="6"/>
                  </a:lnTo>
                  <a:lnTo>
                    <a:pt x="7" y="6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364377" y="1650751"/>
              <a:ext cx="27382" cy="4397345"/>
            </a:xfrm>
            <a:custGeom>
              <a:avLst/>
              <a:gdLst>
                <a:gd name="T0" fmla="*/ 0 w 17"/>
                <a:gd name="T1" fmla="*/ 0 h 2835"/>
                <a:gd name="T2" fmla="*/ 0 w 17"/>
                <a:gd name="T3" fmla="*/ 2825 h 2835"/>
                <a:gd name="T4" fmla="*/ 0 w 17"/>
                <a:gd name="T5" fmla="*/ 2829 h 2835"/>
                <a:gd name="T6" fmla="*/ 4 w 17"/>
                <a:gd name="T7" fmla="*/ 2829 h 2835"/>
                <a:gd name="T8" fmla="*/ 7 w 17"/>
                <a:gd name="T9" fmla="*/ 2832 h 2835"/>
                <a:gd name="T10" fmla="*/ 10 w 17"/>
                <a:gd name="T11" fmla="*/ 2832 h 2835"/>
                <a:gd name="T12" fmla="*/ 14 w 17"/>
                <a:gd name="T13" fmla="*/ 2835 h 2835"/>
                <a:gd name="T14" fmla="*/ 17 w 17"/>
                <a:gd name="T15" fmla="*/ 2835 h 2835"/>
                <a:gd name="T16" fmla="*/ 17 w 17"/>
                <a:gd name="T17" fmla="*/ 9 h 2835"/>
                <a:gd name="T18" fmla="*/ 14 w 17"/>
                <a:gd name="T19" fmla="*/ 9 h 2835"/>
                <a:gd name="T20" fmla="*/ 10 w 17"/>
                <a:gd name="T21" fmla="*/ 6 h 2835"/>
                <a:gd name="T22" fmla="*/ 7 w 17"/>
                <a:gd name="T23" fmla="*/ 6 h 2835"/>
                <a:gd name="T24" fmla="*/ 4 w 17"/>
                <a:gd name="T25" fmla="*/ 3 h 2835"/>
                <a:gd name="T26" fmla="*/ 0 w 17"/>
                <a:gd name="T27" fmla="*/ 3 h 2835"/>
                <a:gd name="T28" fmla="*/ 0 w 17"/>
                <a:gd name="T29" fmla="*/ 0 h 2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835">
                  <a:moveTo>
                    <a:pt x="0" y="0"/>
                  </a:moveTo>
                  <a:lnTo>
                    <a:pt x="0" y="2825"/>
                  </a:lnTo>
                  <a:lnTo>
                    <a:pt x="0" y="2829"/>
                  </a:lnTo>
                  <a:lnTo>
                    <a:pt x="4" y="2829"/>
                  </a:lnTo>
                  <a:lnTo>
                    <a:pt x="7" y="2832"/>
                  </a:lnTo>
                  <a:lnTo>
                    <a:pt x="10" y="2832"/>
                  </a:lnTo>
                  <a:lnTo>
                    <a:pt x="14" y="2835"/>
                  </a:lnTo>
                  <a:lnTo>
                    <a:pt x="17" y="2835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0" y="6"/>
                  </a:lnTo>
                  <a:lnTo>
                    <a:pt x="7" y="6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4763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419141" y="1680222"/>
              <a:ext cx="20939" cy="4383385"/>
            </a:xfrm>
            <a:custGeom>
              <a:avLst/>
              <a:gdLst>
                <a:gd name="T0" fmla="*/ 0 w 13"/>
                <a:gd name="T1" fmla="*/ 0 h 2826"/>
                <a:gd name="T2" fmla="*/ 0 w 13"/>
                <a:gd name="T3" fmla="*/ 2826 h 2826"/>
                <a:gd name="T4" fmla="*/ 3 w 13"/>
                <a:gd name="T5" fmla="*/ 2826 h 2826"/>
                <a:gd name="T6" fmla="*/ 6 w 13"/>
                <a:gd name="T7" fmla="*/ 2826 h 2826"/>
                <a:gd name="T8" fmla="*/ 10 w 13"/>
                <a:gd name="T9" fmla="*/ 2826 h 2826"/>
                <a:gd name="T10" fmla="*/ 10 w 13"/>
                <a:gd name="T11" fmla="*/ 2826 h 2826"/>
                <a:gd name="T12" fmla="*/ 13 w 13"/>
                <a:gd name="T13" fmla="*/ 2826 h 2826"/>
                <a:gd name="T14" fmla="*/ 13 w 13"/>
                <a:gd name="T15" fmla="*/ 0 h 2826"/>
                <a:gd name="T16" fmla="*/ 10 w 13"/>
                <a:gd name="T17" fmla="*/ 0 h 2826"/>
                <a:gd name="T18" fmla="*/ 10 w 13"/>
                <a:gd name="T19" fmla="*/ 0 h 2826"/>
                <a:gd name="T20" fmla="*/ 6 w 13"/>
                <a:gd name="T21" fmla="*/ 0 h 2826"/>
                <a:gd name="T22" fmla="*/ 3 w 13"/>
                <a:gd name="T23" fmla="*/ 0 h 2826"/>
                <a:gd name="T24" fmla="*/ 0 w 13"/>
                <a:gd name="T25" fmla="*/ 0 h 2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826">
                  <a:moveTo>
                    <a:pt x="0" y="0"/>
                  </a:moveTo>
                  <a:lnTo>
                    <a:pt x="0" y="2826"/>
                  </a:lnTo>
                  <a:lnTo>
                    <a:pt x="3" y="2826"/>
                  </a:lnTo>
                  <a:lnTo>
                    <a:pt x="6" y="2826"/>
                  </a:lnTo>
                  <a:lnTo>
                    <a:pt x="10" y="2826"/>
                  </a:lnTo>
                  <a:lnTo>
                    <a:pt x="10" y="2826"/>
                  </a:lnTo>
                  <a:lnTo>
                    <a:pt x="13" y="2826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23"/>
            <p:cNvSpPr>
              <a:spLocks/>
            </p:cNvSpPr>
            <p:nvPr/>
          </p:nvSpPr>
          <p:spPr bwMode="auto">
            <a:xfrm>
              <a:off x="419141" y="1680222"/>
              <a:ext cx="20939" cy="4383385"/>
            </a:xfrm>
            <a:custGeom>
              <a:avLst/>
              <a:gdLst>
                <a:gd name="T0" fmla="*/ 0 w 13"/>
                <a:gd name="T1" fmla="*/ 0 h 2826"/>
                <a:gd name="T2" fmla="*/ 0 w 13"/>
                <a:gd name="T3" fmla="*/ 2826 h 2826"/>
                <a:gd name="T4" fmla="*/ 3 w 13"/>
                <a:gd name="T5" fmla="*/ 2826 h 2826"/>
                <a:gd name="T6" fmla="*/ 6 w 13"/>
                <a:gd name="T7" fmla="*/ 2826 h 2826"/>
                <a:gd name="T8" fmla="*/ 10 w 13"/>
                <a:gd name="T9" fmla="*/ 2826 h 2826"/>
                <a:gd name="T10" fmla="*/ 10 w 13"/>
                <a:gd name="T11" fmla="*/ 2826 h 2826"/>
                <a:gd name="T12" fmla="*/ 13 w 13"/>
                <a:gd name="T13" fmla="*/ 2826 h 2826"/>
                <a:gd name="T14" fmla="*/ 13 w 13"/>
                <a:gd name="T15" fmla="*/ 0 h 2826"/>
                <a:gd name="T16" fmla="*/ 10 w 13"/>
                <a:gd name="T17" fmla="*/ 0 h 2826"/>
                <a:gd name="T18" fmla="*/ 10 w 13"/>
                <a:gd name="T19" fmla="*/ 0 h 2826"/>
                <a:gd name="T20" fmla="*/ 6 w 13"/>
                <a:gd name="T21" fmla="*/ 0 h 2826"/>
                <a:gd name="T22" fmla="*/ 3 w 13"/>
                <a:gd name="T23" fmla="*/ 0 h 2826"/>
                <a:gd name="T24" fmla="*/ 0 w 13"/>
                <a:gd name="T25" fmla="*/ 0 h 2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826">
                  <a:moveTo>
                    <a:pt x="0" y="0"/>
                  </a:moveTo>
                  <a:lnTo>
                    <a:pt x="0" y="2826"/>
                  </a:lnTo>
                  <a:lnTo>
                    <a:pt x="3" y="2826"/>
                  </a:lnTo>
                  <a:lnTo>
                    <a:pt x="6" y="2826"/>
                  </a:lnTo>
                  <a:lnTo>
                    <a:pt x="10" y="2826"/>
                  </a:lnTo>
                  <a:lnTo>
                    <a:pt x="10" y="2826"/>
                  </a:lnTo>
                  <a:lnTo>
                    <a:pt x="13" y="2826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4763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24"/>
            <p:cNvSpPr>
              <a:spLocks/>
            </p:cNvSpPr>
            <p:nvPr/>
          </p:nvSpPr>
          <p:spPr bwMode="auto">
            <a:xfrm>
              <a:off x="391759" y="1664711"/>
              <a:ext cx="27382" cy="4398896"/>
            </a:xfrm>
            <a:custGeom>
              <a:avLst/>
              <a:gdLst>
                <a:gd name="T0" fmla="*/ 0 w 17"/>
                <a:gd name="T1" fmla="*/ 0 h 2836"/>
                <a:gd name="T2" fmla="*/ 0 w 17"/>
                <a:gd name="T3" fmla="*/ 2826 h 2836"/>
                <a:gd name="T4" fmla="*/ 0 w 17"/>
                <a:gd name="T5" fmla="*/ 2830 h 2836"/>
                <a:gd name="T6" fmla="*/ 3 w 17"/>
                <a:gd name="T7" fmla="*/ 2830 h 2836"/>
                <a:gd name="T8" fmla="*/ 7 w 17"/>
                <a:gd name="T9" fmla="*/ 2830 h 2836"/>
                <a:gd name="T10" fmla="*/ 10 w 17"/>
                <a:gd name="T11" fmla="*/ 2833 h 2836"/>
                <a:gd name="T12" fmla="*/ 13 w 17"/>
                <a:gd name="T13" fmla="*/ 2833 h 2836"/>
                <a:gd name="T14" fmla="*/ 17 w 17"/>
                <a:gd name="T15" fmla="*/ 2833 h 2836"/>
                <a:gd name="T16" fmla="*/ 17 w 17"/>
                <a:gd name="T17" fmla="*/ 2836 h 2836"/>
                <a:gd name="T18" fmla="*/ 17 w 17"/>
                <a:gd name="T19" fmla="*/ 10 h 2836"/>
                <a:gd name="T20" fmla="*/ 17 w 17"/>
                <a:gd name="T21" fmla="*/ 10 h 2836"/>
                <a:gd name="T22" fmla="*/ 13 w 17"/>
                <a:gd name="T23" fmla="*/ 7 h 2836"/>
                <a:gd name="T24" fmla="*/ 10 w 17"/>
                <a:gd name="T25" fmla="*/ 7 h 2836"/>
                <a:gd name="T26" fmla="*/ 7 w 17"/>
                <a:gd name="T27" fmla="*/ 7 h 2836"/>
                <a:gd name="T28" fmla="*/ 3 w 17"/>
                <a:gd name="T29" fmla="*/ 4 h 2836"/>
                <a:gd name="T30" fmla="*/ 0 w 17"/>
                <a:gd name="T31" fmla="*/ 4 h 2836"/>
                <a:gd name="T32" fmla="*/ 0 w 17"/>
                <a:gd name="T33" fmla="*/ 0 h 2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836">
                  <a:moveTo>
                    <a:pt x="0" y="0"/>
                  </a:moveTo>
                  <a:lnTo>
                    <a:pt x="0" y="2826"/>
                  </a:lnTo>
                  <a:lnTo>
                    <a:pt x="0" y="2830"/>
                  </a:lnTo>
                  <a:lnTo>
                    <a:pt x="3" y="2830"/>
                  </a:lnTo>
                  <a:lnTo>
                    <a:pt x="7" y="2830"/>
                  </a:lnTo>
                  <a:lnTo>
                    <a:pt x="10" y="2833"/>
                  </a:lnTo>
                  <a:lnTo>
                    <a:pt x="13" y="2833"/>
                  </a:lnTo>
                  <a:lnTo>
                    <a:pt x="17" y="2833"/>
                  </a:lnTo>
                  <a:lnTo>
                    <a:pt x="17" y="2836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7" y="7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26"/>
            <p:cNvSpPr>
              <a:spLocks noChangeArrowheads="1"/>
            </p:cNvSpPr>
            <p:nvPr/>
          </p:nvSpPr>
          <p:spPr bwMode="auto">
            <a:xfrm>
              <a:off x="440080" y="1680222"/>
              <a:ext cx="3129586" cy="4383385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9525">
              <a:solidFill>
                <a:sysClr val="windowText" lastClr="000000">
                  <a:lumMod val="65000"/>
                  <a:lumOff val="35000"/>
                </a:sys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27"/>
            <p:cNvSpPr>
              <a:spLocks noChangeArrowheads="1"/>
            </p:cNvSpPr>
            <p:nvPr/>
          </p:nvSpPr>
          <p:spPr bwMode="auto">
            <a:xfrm>
              <a:off x="440080" y="1680222"/>
              <a:ext cx="3129586" cy="4383385"/>
            </a:xfrm>
            <a:prstGeom prst="rect">
              <a:avLst/>
            </a:prstGeom>
            <a:noFill/>
            <a:ln w="4763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28"/>
            <p:cNvSpPr>
              <a:spLocks/>
            </p:cNvSpPr>
            <p:nvPr/>
          </p:nvSpPr>
          <p:spPr bwMode="auto">
            <a:xfrm>
              <a:off x="290285" y="1511153"/>
              <a:ext cx="3279381" cy="169069"/>
            </a:xfrm>
            <a:custGeom>
              <a:avLst/>
              <a:gdLst>
                <a:gd name="T0" fmla="*/ 33 w 2036"/>
                <a:gd name="T1" fmla="*/ 3 h 109"/>
                <a:gd name="T2" fmla="*/ 1970 w 2036"/>
                <a:gd name="T3" fmla="*/ 3 h 109"/>
                <a:gd name="T4" fmla="*/ 1966 w 2036"/>
                <a:gd name="T5" fmla="*/ 0 h 109"/>
                <a:gd name="T6" fmla="*/ 23 w 2036"/>
                <a:gd name="T7" fmla="*/ 0 h 109"/>
                <a:gd name="T8" fmla="*/ 13 w 2036"/>
                <a:gd name="T9" fmla="*/ 0 h 109"/>
                <a:gd name="T10" fmla="*/ 6 w 2036"/>
                <a:gd name="T11" fmla="*/ 3 h 109"/>
                <a:gd name="T12" fmla="*/ 3 w 2036"/>
                <a:gd name="T13" fmla="*/ 10 h 109"/>
                <a:gd name="T14" fmla="*/ 0 w 2036"/>
                <a:gd name="T15" fmla="*/ 16 h 109"/>
                <a:gd name="T16" fmla="*/ 0 w 2036"/>
                <a:gd name="T17" fmla="*/ 23 h 109"/>
                <a:gd name="T18" fmla="*/ 3 w 2036"/>
                <a:gd name="T19" fmla="*/ 33 h 109"/>
                <a:gd name="T20" fmla="*/ 6 w 2036"/>
                <a:gd name="T21" fmla="*/ 43 h 109"/>
                <a:gd name="T22" fmla="*/ 13 w 2036"/>
                <a:gd name="T23" fmla="*/ 56 h 109"/>
                <a:gd name="T24" fmla="*/ 30 w 2036"/>
                <a:gd name="T25" fmla="*/ 76 h 109"/>
                <a:gd name="T26" fmla="*/ 50 w 2036"/>
                <a:gd name="T27" fmla="*/ 93 h 109"/>
                <a:gd name="T28" fmla="*/ 73 w 2036"/>
                <a:gd name="T29" fmla="*/ 106 h 109"/>
                <a:gd name="T30" fmla="*/ 93 w 2036"/>
                <a:gd name="T31" fmla="*/ 109 h 109"/>
                <a:gd name="T32" fmla="*/ 2036 w 2036"/>
                <a:gd name="T33" fmla="*/ 109 h 109"/>
                <a:gd name="T34" fmla="*/ 2033 w 2036"/>
                <a:gd name="T35" fmla="*/ 106 h 109"/>
                <a:gd name="T36" fmla="*/ 96 w 2036"/>
                <a:gd name="T37" fmla="*/ 106 h 109"/>
                <a:gd name="T38" fmla="*/ 80 w 2036"/>
                <a:gd name="T39" fmla="*/ 103 h 109"/>
                <a:gd name="T40" fmla="*/ 60 w 2036"/>
                <a:gd name="T41" fmla="*/ 90 h 109"/>
                <a:gd name="T42" fmla="*/ 40 w 2036"/>
                <a:gd name="T43" fmla="*/ 73 h 109"/>
                <a:gd name="T44" fmla="*/ 23 w 2036"/>
                <a:gd name="T45" fmla="*/ 56 h 109"/>
                <a:gd name="T46" fmla="*/ 13 w 2036"/>
                <a:gd name="T47" fmla="*/ 36 h 109"/>
                <a:gd name="T48" fmla="*/ 13 w 2036"/>
                <a:gd name="T49" fmla="*/ 20 h 109"/>
                <a:gd name="T50" fmla="*/ 16 w 2036"/>
                <a:gd name="T51" fmla="*/ 13 h 109"/>
                <a:gd name="T52" fmla="*/ 20 w 2036"/>
                <a:gd name="T53" fmla="*/ 10 h 109"/>
                <a:gd name="T54" fmla="*/ 26 w 2036"/>
                <a:gd name="T55" fmla="*/ 6 h 109"/>
                <a:gd name="T56" fmla="*/ 33 w 2036"/>
                <a:gd name="T57" fmla="*/ 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36" h="109">
                  <a:moveTo>
                    <a:pt x="33" y="3"/>
                  </a:moveTo>
                  <a:lnTo>
                    <a:pt x="1970" y="3"/>
                  </a:lnTo>
                  <a:lnTo>
                    <a:pt x="1966" y="0"/>
                  </a:lnTo>
                  <a:lnTo>
                    <a:pt x="23" y="0"/>
                  </a:lnTo>
                  <a:lnTo>
                    <a:pt x="13" y="0"/>
                  </a:lnTo>
                  <a:lnTo>
                    <a:pt x="6" y="3"/>
                  </a:lnTo>
                  <a:lnTo>
                    <a:pt x="3" y="10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3" y="33"/>
                  </a:lnTo>
                  <a:lnTo>
                    <a:pt x="6" y="43"/>
                  </a:lnTo>
                  <a:lnTo>
                    <a:pt x="13" y="56"/>
                  </a:lnTo>
                  <a:lnTo>
                    <a:pt x="30" y="76"/>
                  </a:lnTo>
                  <a:lnTo>
                    <a:pt x="50" y="93"/>
                  </a:lnTo>
                  <a:lnTo>
                    <a:pt x="73" y="106"/>
                  </a:lnTo>
                  <a:lnTo>
                    <a:pt x="93" y="109"/>
                  </a:lnTo>
                  <a:lnTo>
                    <a:pt x="2036" y="109"/>
                  </a:lnTo>
                  <a:lnTo>
                    <a:pt x="2033" y="106"/>
                  </a:lnTo>
                  <a:lnTo>
                    <a:pt x="96" y="106"/>
                  </a:lnTo>
                  <a:lnTo>
                    <a:pt x="80" y="103"/>
                  </a:lnTo>
                  <a:lnTo>
                    <a:pt x="60" y="90"/>
                  </a:lnTo>
                  <a:lnTo>
                    <a:pt x="40" y="73"/>
                  </a:lnTo>
                  <a:lnTo>
                    <a:pt x="23" y="56"/>
                  </a:lnTo>
                  <a:lnTo>
                    <a:pt x="13" y="36"/>
                  </a:lnTo>
                  <a:lnTo>
                    <a:pt x="13" y="20"/>
                  </a:lnTo>
                  <a:lnTo>
                    <a:pt x="16" y="13"/>
                  </a:lnTo>
                  <a:lnTo>
                    <a:pt x="20" y="10"/>
                  </a:lnTo>
                  <a:lnTo>
                    <a:pt x="26" y="6"/>
                  </a:lnTo>
                  <a:lnTo>
                    <a:pt x="33" y="3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3175">
              <a:solidFill>
                <a:sysClr val="window" lastClr="FFFFFF">
                  <a:lumMod val="65000"/>
                </a:sys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</a:endParaRP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6550" y="1694465"/>
              <a:ext cx="3096647" cy="4354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Заголовок 1"/>
          <p:cNvSpPr txBox="1">
            <a:spLocks/>
          </p:cNvSpPr>
          <p:nvPr/>
        </p:nvSpPr>
        <p:spPr>
          <a:xfrm>
            <a:off x="254968" y="1104952"/>
            <a:ext cx="3010039" cy="872063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Tectonostratigraphic Atlas of the North-East Atlantic Region</a:t>
            </a:r>
          </a:p>
          <a:p>
            <a:pPr algn="l"/>
            <a:r>
              <a:rPr lang="en-US" sz="2000" b="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2014</a:t>
            </a:r>
            <a:endParaRPr lang="ru-RU" sz="2000" b="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8" name="Группа 47"/>
          <p:cNvGrpSpPr>
            <a:grpSpLocks noChangeAspect="1"/>
          </p:cNvGrpSpPr>
          <p:nvPr/>
        </p:nvGrpSpPr>
        <p:grpSpPr>
          <a:xfrm>
            <a:off x="6798485" y="2192444"/>
            <a:ext cx="1922655" cy="1869273"/>
            <a:chOff x="5436096" y="908720"/>
            <a:chExt cx="3093538" cy="2775520"/>
          </a:xfrm>
          <a:scene3d>
            <a:camera prst="isometricOffAxis2Left"/>
            <a:lightRig rig="threePt" dir="t"/>
          </a:scene3d>
        </p:grpSpPr>
        <p:grpSp>
          <p:nvGrpSpPr>
            <p:cNvPr id="49" name="Группа 48"/>
            <p:cNvGrpSpPr/>
            <p:nvPr/>
          </p:nvGrpSpPr>
          <p:grpSpPr>
            <a:xfrm flipH="1">
              <a:off x="5436096" y="908720"/>
              <a:ext cx="3093538" cy="2775520"/>
              <a:chOff x="793862" y="509783"/>
              <a:chExt cx="6370425" cy="5769059"/>
            </a:xfrm>
          </p:grpSpPr>
          <p:sp>
            <p:nvSpPr>
              <p:cNvPr id="51" name="Rectangle 5"/>
              <p:cNvSpPr>
                <a:spLocks noChangeArrowheads="1"/>
              </p:cNvSpPr>
              <p:nvPr/>
            </p:nvSpPr>
            <p:spPr bwMode="auto">
              <a:xfrm>
                <a:off x="809188" y="515662"/>
                <a:ext cx="6060667" cy="5539555"/>
              </a:xfrm>
              <a:prstGeom prst="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9525">
                <a:solidFill>
                  <a:sysClr val="windowText" lastClr="000000">
                    <a:lumMod val="65000"/>
                    <a:lumOff val="35000"/>
                  </a:sysClr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Rectangle 6"/>
              <p:cNvSpPr>
                <a:spLocks noChangeArrowheads="1"/>
              </p:cNvSpPr>
              <p:nvPr/>
            </p:nvSpPr>
            <p:spPr bwMode="auto">
              <a:xfrm>
                <a:off x="897116" y="515662"/>
                <a:ext cx="6060667" cy="5539555"/>
              </a:xfrm>
              <a:prstGeom prst="rect">
                <a:avLst/>
              </a:prstGeom>
              <a:noFill/>
              <a:ln w="4763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Freeform 10"/>
              <p:cNvSpPr>
                <a:spLocks/>
              </p:cNvSpPr>
              <p:nvPr/>
            </p:nvSpPr>
            <p:spPr bwMode="auto">
              <a:xfrm flipH="1" flipV="1">
                <a:off x="7061033" y="717565"/>
                <a:ext cx="40676" cy="5545434"/>
              </a:xfrm>
              <a:custGeom>
                <a:avLst/>
                <a:gdLst>
                  <a:gd name="T0" fmla="*/ 0 w 13"/>
                  <a:gd name="T1" fmla="*/ 7 h 2829"/>
                  <a:gd name="T2" fmla="*/ 0 w 13"/>
                  <a:gd name="T3" fmla="*/ 2829 h 2829"/>
                  <a:gd name="T4" fmla="*/ 3 w 13"/>
                  <a:gd name="T5" fmla="*/ 2829 h 2829"/>
                  <a:gd name="T6" fmla="*/ 6 w 13"/>
                  <a:gd name="T7" fmla="*/ 2829 h 2829"/>
                  <a:gd name="T8" fmla="*/ 10 w 13"/>
                  <a:gd name="T9" fmla="*/ 2826 h 2829"/>
                  <a:gd name="T10" fmla="*/ 13 w 13"/>
                  <a:gd name="T11" fmla="*/ 2826 h 2829"/>
                  <a:gd name="T12" fmla="*/ 13 w 13"/>
                  <a:gd name="T13" fmla="*/ 0 h 2829"/>
                  <a:gd name="T14" fmla="*/ 10 w 13"/>
                  <a:gd name="T15" fmla="*/ 3 h 2829"/>
                  <a:gd name="T16" fmla="*/ 6 w 13"/>
                  <a:gd name="T17" fmla="*/ 3 h 2829"/>
                  <a:gd name="T18" fmla="*/ 3 w 13"/>
                  <a:gd name="T19" fmla="*/ 3 h 2829"/>
                  <a:gd name="T20" fmla="*/ 0 w 13"/>
                  <a:gd name="T21" fmla="*/ 7 h 2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2829">
                    <a:moveTo>
                      <a:pt x="0" y="7"/>
                    </a:moveTo>
                    <a:lnTo>
                      <a:pt x="0" y="2829"/>
                    </a:lnTo>
                    <a:lnTo>
                      <a:pt x="3" y="2829"/>
                    </a:lnTo>
                    <a:lnTo>
                      <a:pt x="6" y="2829"/>
                    </a:lnTo>
                    <a:lnTo>
                      <a:pt x="10" y="2826"/>
                    </a:lnTo>
                    <a:lnTo>
                      <a:pt x="13" y="2826"/>
                    </a:lnTo>
                    <a:lnTo>
                      <a:pt x="13" y="0"/>
                    </a:lnTo>
                    <a:lnTo>
                      <a:pt x="10" y="3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4763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Freeform 12"/>
              <p:cNvSpPr>
                <a:spLocks/>
              </p:cNvSpPr>
              <p:nvPr/>
            </p:nvSpPr>
            <p:spPr bwMode="auto">
              <a:xfrm flipH="1" flipV="1">
                <a:off x="7145324" y="645036"/>
                <a:ext cx="18963" cy="5613348"/>
              </a:xfrm>
              <a:custGeom>
                <a:avLst/>
                <a:gdLst>
                  <a:gd name="T0" fmla="*/ 0 w 6"/>
                  <a:gd name="T1" fmla="*/ 0 h 2846"/>
                  <a:gd name="T2" fmla="*/ 0 w 6"/>
                  <a:gd name="T3" fmla="*/ 2826 h 2846"/>
                  <a:gd name="T4" fmla="*/ 0 w 6"/>
                  <a:gd name="T5" fmla="*/ 2829 h 2846"/>
                  <a:gd name="T6" fmla="*/ 3 w 6"/>
                  <a:gd name="T7" fmla="*/ 2836 h 2846"/>
                  <a:gd name="T8" fmla="*/ 3 w 6"/>
                  <a:gd name="T9" fmla="*/ 2839 h 2846"/>
                  <a:gd name="T10" fmla="*/ 6 w 6"/>
                  <a:gd name="T11" fmla="*/ 2846 h 2846"/>
                  <a:gd name="T12" fmla="*/ 6 w 6"/>
                  <a:gd name="T13" fmla="*/ 20 h 2846"/>
                  <a:gd name="T14" fmla="*/ 3 w 6"/>
                  <a:gd name="T15" fmla="*/ 17 h 2846"/>
                  <a:gd name="T16" fmla="*/ 3 w 6"/>
                  <a:gd name="T17" fmla="*/ 10 h 2846"/>
                  <a:gd name="T18" fmla="*/ 0 w 6"/>
                  <a:gd name="T19" fmla="*/ 7 h 2846"/>
                  <a:gd name="T20" fmla="*/ 0 w 6"/>
                  <a:gd name="T21" fmla="*/ 0 h 2846"/>
                  <a:gd name="connsiteX0" fmla="*/ 0 w 10000"/>
                  <a:gd name="connsiteY0" fmla="*/ 24 h 10024"/>
                  <a:gd name="connsiteX1" fmla="*/ 0 w 10000"/>
                  <a:gd name="connsiteY1" fmla="*/ 9954 h 10024"/>
                  <a:gd name="connsiteX2" fmla="*/ 0 w 10000"/>
                  <a:gd name="connsiteY2" fmla="*/ 9964 h 10024"/>
                  <a:gd name="connsiteX3" fmla="*/ 5000 w 10000"/>
                  <a:gd name="connsiteY3" fmla="*/ 9989 h 10024"/>
                  <a:gd name="connsiteX4" fmla="*/ 5000 w 10000"/>
                  <a:gd name="connsiteY4" fmla="*/ 9999 h 10024"/>
                  <a:gd name="connsiteX5" fmla="*/ 10000 w 10000"/>
                  <a:gd name="connsiteY5" fmla="*/ 10024 h 10024"/>
                  <a:gd name="connsiteX6" fmla="*/ 10000 w 10000"/>
                  <a:gd name="connsiteY6" fmla="*/ 94 h 10024"/>
                  <a:gd name="connsiteX7" fmla="*/ 5000 w 10000"/>
                  <a:gd name="connsiteY7" fmla="*/ 84 h 10024"/>
                  <a:gd name="connsiteX8" fmla="*/ 5000 w 10000"/>
                  <a:gd name="connsiteY8" fmla="*/ 59 h 10024"/>
                  <a:gd name="connsiteX9" fmla="*/ 2622 w 10000"/>
                  <a:gd name="connsiteY9" fmla="*/ 0 h 10024"/>
                  <a:gd name="connsiteX10" fmla="*/ 0 w 10000"/>
                  <a:gd name="connsiteY10" fmla="*/ 24 h 10024"/>
                  <a:gd name="connsiteX0" fmla="*/ 0 w 10000"/>
                  <a:gd name="connsiteY0" fmla="*/ 24 h 10024"/>
                  <a:gd name="connsiteX1" fmla="*/ 0 w 10000"/>
                  <a:gd name="connsiteY1" fmla="*/ 9954 h 10024"/>
                  <a:gd name="connsiteX2" fmla="*/ 0 w 10000"/>
                  <a:gd name="connsiteY2" fmla="*/ 9964 h 10024"/>
                  <a:gd name="connsiteX3" fmla="*/ 5000 w 10000"/>
                  <a:gd name="connsiteY3" fmla="*/ 9989 h 10024"/>
                  <a:gd name="connsiteX4" fmla="*/ 5000 w 10000"/>
                  <a:gd name="connsiteY4" fmla="*/ 9999 h 10024"/>
                  <a:gd name="connsiteX5" fmla="*/ 10000 w 10000"/>
                  <a:gd name="connsiteY5" fmla="*/ 10024 h 10024"/>
                  <a:gd name="connsiteX6" fmla="*/ 10000 w 10000"/>
                  <a:gd name="connsiteY6" fmla="*/ 94 h 10024"/>
                  <a:gd name="connsiteX7" fmla="*/ 5000 w 10000"/>
                  <a:gd name="connsiteY7" fmla="*/ 84 h 10024"/>
                  <a:gd name="connsiteX8" fmla="*/ 2622 w 10000"/>
                  <a:gd name="connsiteY8" fmla="*/ 0 h 10024"/>
                  <a:gd name="connsiteX9" fmla="*/ 0 w 10000"/>
                  <a:gd name="connsiteY9" fmla="*/ 24 h 10024"/>
                  <a:gd name="connsiteX0" fmla="*/ 0 w 10244"/>
                  <a:gd name="connsiteY0" fmla="*/ 44 h 10044"/>
                  <a:gd name="connsiteX1" fmla="*/ 0 w 10244"/>
                  <a:gd name="connsiteY1" fmla="*/ 9974 h 10044"/>
                  <a:gd name="connsiteX2" fmla="*/ 0 w 10244"/>
                  <a:gd name="connsiteY2" fmla="*/ 9984 h 10044"/>
                  <a:gd name="connsiteX3" fmla="*/ 5000 w 10244"/>
                  <a:gd name="connsiteY3" fmla="*/ 10009 h 10044"/>
                  <a:gd name="connsiteX4" fmla="*/ 5000 w 10244"/>
                  <a:gd name="connsiteY4" fmla="*/ 10019 h 10044"/>
                  <a:gd name="connsiteX5" fmla="*/ 10000 w 10244"/>
                  <a:gd name="connsiteY5" fmla="*/ 10044 h 10044"/>
                  <a:gd name="connsiteX6" fmla="*/ 10000 w 10244"/>
                  <a:gd name="connsiteY6" fmla="*/ 114 h 10044"/>
                  <a:gd name="connsiteX7" fmla="*/ 10244 w 10244"/>
                  <a:gd name="connsiteY7" fmla="*/ 0 h 10044"/>
                  <a:gd name="connsiteX8" fmla="*/ 2622 w 10244"/>
                  <a:gd name="connsiteY8" fmla="*/ 20 h 10044"/>
                  <a:gd name="connsiteX9" fmla="*/ 0 w 10244"/>
                  <a:gd name="connsiteY9" fmla="*/ 44 h 10044"/>
                  <a:gd name="connsiteX0" fmla="*/ 0 w 10000"/>
                  <a:gd name="connsiteY0" fmla="*/ 42 h 10042"/>
                  <a:gd name="connsiteX1" fmla="*/ 0 w 10000"/>
                  <a:gd name="connsiteY1" fmla="*/ 9972 h 10042"/>
                  <a:gd name="connsiteX2" fmla="*/ 0 w 10000"/>
                  <a:gd name="connsiteY2" fmla="*/ 9982 h 10042"/>
                  <a:gd name="connsiteX3" fmla="*/ 5000 w 10000"/>
                  <a:gd name="connsiteY3" fmla="*/ 10007 h 10042"/>
                  <a:gd name="connsiteX4" fmla="*/ 5000 w 10000"/>
                  <a:gd name="connsiteY4" fmla="*/ 10017 h 10042"/>
                  <a:gd name="connsiteX5" fmla="*/ 10000 w 10000"/>
                  <a:gd name="connsiteY5" fmla="*/ 10042 h 10042"/>
                  <a:gd name="connsiteX6" fmla="*/ 10000 w 10000"/>
                  <a:gd name="connsiteY6" fmla="*/ 112 h 10042"/>
                  <a:gd name="connsiteX7" fmla="*/ 9955 w 10000"/>
                  <a:gd name="connsiteY7" fmla="*/ 0 h 10042"/>
                  <a:gd name="connsiteX8" fmla="*/ 2622 w 10000"/>
                  <a:gd name="connsiteY8" fmla="*/ 18 h 10042"/>
                  <a:gd name="connsiteX9" fmla="*/ 0 w 10000"/>
                  <a:gd name="connsiteY9" fmla="*/ 42 h 10042"/>
                  <a:gd name="connsiteX0" fmla="*/ 0 w 10000"/>
                  <a:gd name="connsiteY0" fmla="*/ 42 h 10042"/>
                  <a:gd name="connsiteX1" fmla="*/ 0 w 10000"/>
                  <a:gd name="connsiteY1" fmla="*/ 9972 h 10042"/>
                  <a:gd name="connsiteX2" fmla="*/ 0 w 10000"/>
                  <a:gd name="connsiteY2" fmla="*/ 9982 h 10042"/>
                  <a:gd name="connsiteX3" fmla="*/ 5000 w 10000"/>
                  <a:gd name="connsiteY3" fmla="*/ 10007 h 10042"/>
                  <a:gd name="connsiteX4" fmla="*/ 5000 w 10000"/>
                  <a:gd name="connsiteY4" fmla="*/ 10017 h 10042"/>
                  <a:gd name="connsiteX5" fmla="*/ 10000 w 10000"/>
                  <a:gd name="connsiteY5" fmla="*/ 10042 h 10042"/>
                  <a:gd name="connsiteX6" fmla="*/ 10000 w 10000"/>
                  <a:gd name="connsiteY6" fmla="*/ 112 h 10042"/>
                  <a:gd name="connsiteX7" fmla="*/ 9955 w 10000"/>
                  <a:gd name="connsiteY7" fmla="*/ 0 h 10042"/>
                  <a:gd name="connsiteX8" fmla="*/ 0 w 10000"/>
                  <a:gd name="connsiteY8" fmla="*/ 42 h 10042"/>
                  <a:gd name="connsiteX0" fmla="*/ 0 w 10000"/>
                  <a:gd name="connsiteY0" fmla="*/ 53 h 10053"/>
                  <a:gd name="connsiteX1" fmla="*/ 0 w 10000"/>
                  <a:gd name="connsiteY1" fmla="*/ 9983 h 10053"/>
                  <a:gd name="connsiteX2" fmla="*/ 0 w 10000"/>
                  <a:gd name="connsiteY2" fmla="*/ 9993 h 10053"/>
                  <a:gd name="connsiteX3" fmla="*/ 5000 w 10000"/>
                  <a:gd name="connsiteY3" fmla="*/ 10018 h 10053"/>
                  <a:gd name="connsiteX4" fmla="*/ 5000 w 10000"/>
                  <a:gd name="connsiteY4" fmla="*/ 10028 h 10053"/>
                  <a:gd name="connsiteX5" fmla="*/ 10000 w 10000"/>
                  <a:gd name="connsiteY5" fmla="*/ 10053 h 10053"/>
                  <a:gd name="connsiteX6" fmla="*/ 10000 w 10000"/>
                  <a:gd name="connsiteY6" fmla="*/ 123 h 10053"/>
                  <a:gd name="connsiteX7" fmla="*/ 9666 w 10000"/>
                  <a:gd name="connsiteY7" fmla="*/ 0 h 10053"/>
                  <a:gd name="connsiteX8" fmla="*/ 0 w 10000"/>
                  <a:gd name="connsiteY8" fmla="*/ 53 h 10053"/>
                  <a:gd name="connsiteX0" fmla="*/ 0 w 10000"/>
                  <a:gd name="connsiteY0" fmla="*/ 54 h 10054"/>
                  <a:gd name="connsiteX1" fmla="*/ 0 w 10000"/>
                  <a:gd name="connsiteY1" fmla="*/ 9984 h 10054"/>
                  <a:gd name="connsiteX2" fmla="*/ 0 w 10000"/>
                  <a:gd name="connsiteY2" fmla="*/ 9994 h 10054"/>
                  <a:gd name="connsiteX3" fmla="*/ 5000 w 10000"/>
                  <a:gd name="connsiteY3" fmla="*/ 10019 h 10054"/>
                  <a:gd name="connsiteX4" fmla="*/ 5000 w 10000"/>
                  <a:gd name="connsiteY4" fmla="*/ 10029 h 10054"/>
                  <a:gd name="connsiteX5" fmla="*/ 10000 w 10000"/>
                  <a:gd name="connsiteY5" fmla="*/ 10054 h 10054"/>
                  <a:gd name="connsiteX6" fmla="*/ 10000 w 10000"/>
                  <a:gd name="connsiteY6" fmla="*/ 124 h 10054"/>
                  <a:gd name="connsiteX7" fmla="*/ 9955 w 10000"/>
                  <a:gd name="connsiteY7" fmla="*/ 0 h 10054"/>
                  <a:gd name="connsiteX8" fmla="*/ 0 w 10000"/>
                  <a:gd name="connsiteY8" fmla="*/ 54 h 10054"/>
                  <a:gd name="connsiteX0" fmla="*/ 0 w 10000"/>
                  <a:gd name="connsiteY0" fmla="*/ 54 h 10054"/>
                  <a:gd name="connsiteX1" fmla="*/ 0 w 10000"/>
                  <a:gd name="connsiteY1" fmla="*/ 9984 h 10054"/>
                  <a:gd name="connsiteX2" fmla="*/ 0 w 10000"/>
                  <a:gd name="connsiteY2" fmla="*/ 9994 h 10054"/>
                  <a:gd name="connsiteX3" fmla="*/ 5000 w 10000"/>
                  <a:gd name="connsiteY3" fmla="*/ 10019 h 10054"/>
                  <a:gd name="connsiteX4" fmla="*/ 5000 w 10000"/>
                  <a:gd name="connsiteY4" fmla="*/ 10029 h 10054"/>
                  <a:gd name="connsiteX5" fmla="*/ 10000 w 10000"/>
                  <a:gd name="connsiteY5" fmla="*/ 10054 h 10054"/>
                  <a:gd name="connsiteX6" fmla="*/ 10000 w 10000"/>
                  <a:gd name="connsiteY6" fmla="*/ 124 h 10054"/>
                  <a:gd name="connsiteX7" fmla="*/ 9955 w 10000"/>
                  <a:gd name="connsiteY7" fmla="*/ 0 h 10054"/>
                  <a:gd name="connsiteX8" fmla="*/ 0 w 10000"/>
                  <a:gd name="connsiteY8" fmla="*/ 54 h 10054"/>
                  <a:gd name="connsiteX0" fmla="*/ 0 w 10000"/>
                  <a:gd name="connsiteY0" fmla="*/ 54 h 10054"/>
                  <a:gd name="connsiteX1" fmla="*/ 0 w 10000"/>
                  <a:gd name="connsiteY1" fmla="*/ 9984 h 10054"/>
                  <a:gd name="connsiteX2" fmla="*/ 0 w 10000"/>
                  <a:gd name="connsiteY2" fmla="*/ 9994 h 10054"/>
                  <a:gd name="connsiteX3" fmla="*/ 5000 w 10000"/>
                  <a:gd name="connsiteY3" fmla="*/ 10019 h 10054"/>
                  <a:gd name="connsiteX4" fmla="*/ 5000 w 10000"/>
                  <a:gd name="connsiteY4" fmla="*/ 10029 h 10054"/>
                  <a:gd name="connsiteX5" fmla="*/ 10000 w 10000"/>
                  <a:gd name="connsiteY5" fmla="*/ 10054 h 10054"/>
                  <a:gd name="connsiteX6" fmla="*/ 10000 w 10000"/>
                  <a:gd name="connsiteY6" fmla="*/ 124 h 10054"/>
                  <a:gd name="connsiteX7" fmla="*/ 9955 w 10000"/>
                  <a:gd name="connsiteY7" fmla="*/ 0 h 10054"/>
                  <a:gd name="connsiteX8" fmla="*/ 0 w 10000"/>
                  <a:gd name="connsiteY8" fmla="*/ 54 h 10054"/>
                  <a:gd name="connsiteX0" fmla="*/ 0 w 10000"/>
                  <a:gd name="connsiteY0" fmla="*/ 54 h 10054"/>
                  <a:gd name="connsiteX1" fmla="*/ 0 w 10000"/>
                  <a:gd name="connsiteY1" fmla="*/ 9984 h 10054"/>
                  <a:gd name="connsiteX2" fmla="*/ 0 w 10000"/>
                  <a:gd name="connsiteY2" fmla="*/ 9994 h 10054"/>
                  <a:gd name="connsiteX3" fmla="*/ 5000 w 10000"/>
                  <a:gd name="connsiteY3" fmla="*/ 10019 h 10054"/>
                  <a:gd name="connsiteX4" fmla="*/ 5000 w 10000"/>
                  <a:gd name="connsiteY4" fmla="*/ 10029 h 10054"/>
                  <a:gd name="connsiteX5" fmla="*/ 10000 w 10000"/>
                  <a:gd name="connsiteY5" fmla="*/ 10054 h 10054"/>
                  <a:gd name="connsiteX6" fmla="*/ 10000 w 10000"/>
                  <a:gd name="connsiteY6" fmla="*/ 124 h 10054"/>
                  <a:gd name="connsiteX7" fmla="*/ 9955 w 10000"/>
                  <a:gd name="connsiteY7" fmla="*/ 0 h 10054"/>
                  <a:gd name="connsiteX8" fmla="*/ 6606 w 10000"/>
                  <a:gd name="connsiteY8" fmla="*/ 20 h 10054"/>
                  <a:gd name="connsiteX9" fmla="*/ 0 w 10000"/>
                  <a:gd name="connsiteY9" fmla="*/ 54 h 10054"/>
                  <a:gd name="connsiteX0" fmla="*/ 0 w 10000"/>
                  <a:gd name="connsiteY0" fmla="*/ 54 h 10054"/>
                  <a:gd name="connsiteX1" fmla="*/ 0 w 10000"/>
                  <a:gd name="connsiteY1" fmla="*/ 9984 h 10054"/>
                  <a:gd name="connsiteX2" fmla="*/ 0 w 10000"/>
                  <a:gd name="connsiteY2" fmla="*/ 9994 h 10054"/>
                  <a:gd name="connsiteX3" fmla="*/ 5000 w 10000"/>
                  <a:gd name="connsiteY3" fmla="*/ 10019 h 10054"/>
                  <a:gd name="connsiteX4" fmla="*/ 5000 w 10000"/>
                  <a:gd name="connsiteY4" fmla="*/ 10029 h 10054"/>
                  <a:gd name="connsiteX5" fmla="*/ 10000 w 10000"/>
                  <a:gd name="connsiteY5" fmla="*/ 10054 h 10054"/>
                  <a:gd name="connsiteX6" fmla="*/ 10000 w 10000"/>
                  <a:gd name="connsiteY6" fmla="*/ 124 h 10054"/>
                  <a:gd name="connsiteX7" fmla="*/ 9955 w 10000"/>
                  <a:gd name="connsiteY7" fmla="*/ 0 h 10054"/>
                  <a:gd name="connsiteX8" fmla="*/ 6462 w 10000"/>
                  <a:gd name="connsiteY8" fmla="*/ 11 h 10054"/>
                  <a:gd name="connsiteX9" fmla="*/ 0 w 10000"/>
                  <a:gd name="connsiteY9" fmla="*/ 54 h 10054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6462 w 10100"/>
                  <a:gd name="connsiteY8" fmla="*/ 19 h 10062"/>
                  <a:gd name="connsiteX9" fmla="*/ 0 w 10100"/>
                  <a:gd name="connsiteY9" fmla="*/ 62 h 10062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7040 w 10100"/>
                  <a:gd name="connsiteY8" fmla="*/ 8 h 10062"/>
                  <a:gd name="connsiteX9" fmla="*/ 0 w 10100"/>
                  <a:gd name="connsiteY9" fmla="*/ 62 h 10062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7040 w 10100"/>
                  <a:gd name="connsiteY8" fmla="*/ 8 h 10062"/>
                  <a:gd name="connsiteX9" fmla="*/ 3573 w 10100"/>
                  <a:gd name="connsiteY9" fmla="*/ 34 h 10062"/>
                  <a:gd name="connsiteX10" fmla="*/ 0 w 10100"/>
                  <a:gd name="connsiteY10" fmla="*/ 62 h 10062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7040 w 10100"/>
                  <a:gd name="connsiteY8" fmla="*/ 8 h 10062"/>
                  <a:gd name="connsiteX9" fmla="*/ 3284 w 10100"/>
                  <a:gd name="connsiteY9" fmla="*/ 24 h 10062"/>
                  <a:gd name="connsiteX10" fmla="*/ 0 w 10100"/>
                  <a:gd name="connsiteY10" fmla="*/ 62 h 10062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7040 w 10100"/>
                  <a:gd name="connsiteY8" fmla="*/ 8 h 10062"/>
                  <a:gd name="connsiteX9" fmla="*/ 3284 w 10100"/>
                  <a:gd name="connsiteY9" fmla="*/ 24 h 10062"/>
                  <a:gd name="connsiteX10" fmla="*/ 1551 w 10100"/>
                  <a:gd name="connsiteY10" fmla="*/ 46 h 10062"/>
                  <a:gd name="connsiteX11" fmla="*/ 0 w 10100"/>
                  <a:gd name="connsiteY11" fmla="*/ 62 h 10062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7040 w 10100"/>
                  <a:gd name="connsiteY8" fmla="*/ 8 h 10062"/>
                  <a:gd name="connsiteX9" fmla="*/ 3284 w 10100"/>
                  <a:gd name="connsiteY9" fmla="*/ 24 h 10062"/>
                  <a:gd name="connsiteX10" fmla="*/ 1262 w 10100"/>
                  <a:gd name="connsiteY10" fmla="*/ 39 h 10062"/>
                  <a:gd name="connsiteX11" fmla="*/ 0 w 10100"/>
                  <a:gd name="connsiteY11" fmla="*/ 62 h 10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100" h="10062">
                    <a:moveTo>
                      <a:pt x="0" y="62"/>
                    </a:moveTo>
                    <a:lnTo>
                      <a:pt x="0" y="9992"/>
                    </a:lnTo>
                    <a:lnTo>
                      <a:pt x="0" y="10002"/>
                    </a:lnTo>
                    <a:lnTo>
                      <a:pt x="5000" y="10027"/>
                    </a:lnTo>
                    <a:lnTo>
                      <a:pt x="5000" y="10037"/>
                    </a:lnTo>
                    <a:lnTo>
                      <a:pt x="10000" y="10062"/>
                    </a:lnTo>
                    <a:lnTo>
                      <a:pt x="10000" y="132"/>
                    </a:lnTo>
                    <a:cubicBezTo>
                      <a:pt x="9985" y="95"/>
                      <a:pt x="10114" y="37"/>
                      <a:pt x="10099" y="0"/>
                    </a:cubicBezTo>
                    <a:lnTo>
                      <a:pt x="7040" y="8"/>
                    </a:lnTo>
                    <a:lnTo>
                      <a:pt x="3284" y="24"/>
                    </a:lnTo>
                    <a:lnTo>
                      <a:pt x="1262" y="3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Freeform 14"/>
              <p:cNvSpPr>
                <a:spLocks/>
              </p:cNvSpPr>
              <p:nvPr/>
            </p:nvSpPr>
            <p:spPr bwMode="auto">
              <a:xfrm flipH="1" flipV="1">
                <a:off x="7113241" y="613675"/>
                <a:ext cx="32547" cy="5658936"/>
              </a:xfrm>
              <a:custGeom>
                <a:avLst/>
                <a:gdLst>
                  <a:gd name="T0" fmla="*/ 0 w 10"/>
                  <a:gd name="T1" fmla="*/ 0 h 2842"/>
                  <a:gd name="T2" fmla="*/ 0 w 10"/>
                  <a:gd name="T3" fmla="*/ 2826 h 2842"/>
                  <a:gd name="T4" fmla="*/ 4 w 10"/>
                  <a:gd name="T5" fmla="*/ 2832 h 2842"/>
                  <a:gd name="T6" fmla="*/ 7 w 10"/>
                  <a:gd name="T7" fmla="*/ 2836 h 2842"/>
                  <a:gd name="T8" fmla="*/ 7 w 10"/>
                  <a:gd name="T9" fmla="*/ 2839 h 2842"/>
                  <a:gd name="T10" fmla="*/ 10 w 10"/>
                  <a:gd name="T11" fmla="*/ 2842 h 2842"/>
                  <a:gd name="T12" fmla="*/ 10 w 10"/>
                  <a:gd name="T13" fmla="*/ 17 h 2842"/>
                  <a:gd name="T14" fmla="*/ 7 w 10"/>
                  <a:gd name="T15" fmla="*/ 13 h 2842"/>
                  <a:gd name="T16" fmla="*/ 7 w 10"/>
                  <a:gd name="T17" fmla="*/ 13 h 2842"/>
                  <a:gd name="T18" fmla="*/ 4 w 10"/>
                  <a:gd name="T19" fmla="*/ 7 h 2842"/>
                  <a:gd name="T20" fmla="*/ 0 w 10"/>
                  <a:gd name="T21" fmla="*/ 0 h 2842"/>
                  <a:gd name="connsiteX0" fmla="*/ 0 w 10315"/>
                  <a:gd name="connsiteY0" fmla="*/ 15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7000 w 10315"/>
                  <a:gd name="connsiteY7" fmla="*/ 198 h 10152"/>
                  <a:gd name="connsiteX8" fmla="*/ 7000 w 10315"/>
                  <a:gd name="connsiteY8" fmla="*/ 198 h 10152"/>
                  <a:gd name="connsiteX9" fmla="*/ 4000 w 10315"/>
                  <a:gd name="connsiteY9" fmla="*/ 177 h 10152"/>
                  <a:gd name="connsiteX10" fmla="*/ 0 w 10315"/>
                  <a:gd name="connsiteY10" fmla="*/ 152 h 10152"/>
                  <a:gd name="connsiteX0" fmla="*/ 0 w 10315"/>
                  <a:gd name="connsiteY0" fmla="*/ 15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7000 w 10315"/>
                  <a:gd name="connsiteY7" fmla="*/ 198 h 10152"/>
                  <a:gd name="connsiteX8" fmla="*/ 3225 w 10315"/>
                  <a:gd name="connsiteY8" fmla="*/ 35 h 10152"/>
                  <a:gd name="connsiteX9" fmla="*/ 4000 w 10315"/>
                  <a:gd name="connsiteY9" fmla="*/ 177 h 10152"/>
                  <a:gd name="connsiteX10" fmla="*/ 0 w 10315"/>
                  <a:gd name="connsiteY10" fmla="*/ 152 h 10152"/>
                  <a:gd name="connsiteX0" fmla="*/ 0 w 10315"/>
                  <a:gd name="connsiteY0" fmla="*/ 15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7000 w 10315"/>
                  <a:gd name="connsiteY7" fmla="*/ 198 h 10152"/>
                  <a:gd name="connsiteX8" fmla="*/ 4000 w 10315"/>
                  <a:gd name="connsiteY8" fmla="*/ 177 h 10152"/>
                  <a:gd name="connsiteX9" fmla="*/ 0 w 10315"/>
                  <a:gd name="connsiteY9" fmla="*/ 152 h 10152"/>
                  <a:gd name="connsiteX0" fmla="*/ 0 w 10315"/>
                  <a:gd name="connsiteY0" fmla="*/ 15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4000 w 10315"/>
                  <a:gd name="connsiteY7" fmla="*/ 177 h 10152"/>
                  <a:gd name="connsiteX8" fmla="*/ 0 w 10315"/>
                  <a:gd name="connsiteY8" fmla="*/ 152 h 10152"/>
                  <a:gd name="connsiteX0" fmla="*/ 0 w 10315"/>
                  <a:gd name="connsiteY0" fmla="*/ 15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0 w 10315"/>
                  <a:gd name="connsiteY7" fmla="*/ 152 h 10152"/>
                  <a:gd name="connsiteX0" fmla="*/ 0 w 10315"/>
                  <a:gd name="connsiteY0" fmla="*/ 4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0 w 10315"/>
                  <a:gd name="connsiteY7" fmla="*/ 42 h 10152"/>
                  <a:gd name="connsiteX0" fmla="*/ 0 w 10402"/>
                  <a:gd name="connsiteY0" fmla="*/ 28 h 10152"/>
                  <a:gd name="connsiteX1" fmla="*/ 87 w 10402"/>
                  <a:gd name="connsiteY1" fmla="*/ 10096 h 10152"/>
                  <a:gd name="connsiteX2" fmla="*/ 4087 w 10402"/>
                  <a:gd name="connsiteY2" fmla="*/ 10117 h 10152"/>
                  <a:gd name="connsiteX3" fmla="*/ 7087 w 10402"/>
                  <a:gd name="connsiteY3" fmla="*/ 10131 h 10152"/>
                  <a:gd name="connsiteX4" fmla="*/ 7087 w 10402"/>
                  <a:gd name="connsiteY4" fmla="*/ 10141 h 10152"/>
                  <a:gd name="connsiteX5" fmla="*/ 10087 w 10402"/>
                  <a:gd name="connsiteY5" fmla="*/ 10152 h 10152"/>
                  <a:gd name="connsiteX6" fmla="*/ 10402 w 10402"/>
                  <a:gd name="connsiteY6" fmla="*/ 0 h 10152"/>
                  <a:gd name="connsiteX7" fmla="*/ 0 w 10402"/>
                  <a:gd name="connsiteY7" fmla="*/ 28 h 10152"/>
                  <a:gd name="connsiteX0" fmla="*/ 0 w 10402"/>
                  <a:gd name="connsiteY0" fmla="*/ 28 h 10152"/>
                  <a:gd name="connsiteX1" fmla="*/ 87 w 10402"/>
                  <a:gd name="connsiteY1" fmla="*/ 10096 h 10152"/>
                  <a:gd name="connsiteX2" fmla="*/ 4087 w 10402"/>
                  <a:gd name="connsiteY2" fmla="*/ 10117 h 10152"/>
                  <a:gd name="connsiteX3" fmla="*/ 7087 w 10402"/>
                  <a:gd name="connsiteY3" fmla="*/ 10131 h 10152"/>
                  <a:gd name="connsiteX4" fmla="*/ 7087 w 10402"/>
                  <a:gd name="connsiteY4" fmla="*/ 10141 h 10152"/>
                  <a:gd name="connsiteX5" fmla="*/ 10087 w 10402"/>
                  <a:gd name="connsiteY5" fmla="*/ 10152 h 10152"/>
                  <a:gd name="connsiteX6" fmla="*/ 10402 w 10402"/>
                  <a:gd name="connsiteY6" fmla="*/ 0 h 10152"/>
                  <a:gd name="connsiteX7" fmla="*/ 3770 w 10402"/>
                  <a:gd name="connsiteY7" fmla="*/ 17 h 10152"/>
                  <a:gd name="connsiteX8" fmla="*/ 0 w 10402"/>
                  <a:gd name="connsiteY8" fmla="*/ 28 h 10152"/>
                  <a:gd name="connsiteX0" fmla="*/ 0 w 10402"/>
                  <a:gd name="connsiteY0" fmla="*/ 28 h 10152"/>
                  <a:gd name="connsiteX1" fmla="*/ 87 w 10402"/>
                  <a:gd name="connsiteY1" fmla="*/ 10096 h 10152"/>
                  <a:gd name="connsiteX2" fmla="*/ 4087 w 10402"/>
                  <a:gd name="connsiteY2" fmla="*/ 10117 h 10152"/>
                  <a:gd name="connsiteX3" fmla="*/ 7087 w 10402"/>
                  <a:gd name="connsiteY3" fmla="*/ 10131 h 10152"/>
                  <a:gd name="connsiteX4" fmla="*/ 7087 w 10402"/>
                  <a:gd name="connsiteY4" fmla="*/ 10141 h 10152"/>
                  <a:gd name="connsiteX5" fmla="*/ 10087 w 10402"/>
                  <a:gd name="connsiteY5" fmla="*/ 10152 h 10152"/>
                  <a:gd name="connsiteX6" fmla="*/ 10402 w 10402"/>
                  <a:gd name="connsiteY6" fmla="*/ 0 h 10152"/>
                  <a:gd name="connsiteX7" fmla="*/ 4983 w 10402"/>
                  <a:gd name="connsiteY7" fmla="*/ 11 h 10152"/>
                  <a:gd name="connsiteX8" fmla="*/ 0 w 10402"/>
                  <a:gd name="connsiteY8" fmla="*/ 28 h 10152"/>
                  <a:gd name="connsiteX0" fmla="*/ 0 w 10402"/>
                  <a:gd name="connsiteY0" fmla="*/ 32 h 10156"/>
                  <a:gd name="connsiteX1" fmla="*/ 87 w 10402"/>
                  <a:gd name="connsiteY1" fmla="*/ 10100 h 10156"/>
                  <a:gd name="connsiteX2" fmla="*/ 4087 w 10402"/>
                  <a:gd name="connsiteY2" fmla="*/ 10121 h 10156"/>
                  <a:gd name="connsiteX3" fmla="*/ 7087 w 10402"/>
                  <a:gd name="connsiteY3" fmla="*/ 10135 h 10156"/>
                  <a:gd name="connsiteX4" fmla="*/ 7087 w 10402"/>
                  <a:gd name="connsiteY4" fmla="*/ 10145 h 10156"/>
                  <a:gd name="connsiteX5" fmla="*/ 10087 w 10402"/>
                  <a:gd name="connsiteY5" fmla="*/ 10156 h 10156"/>
                  <a:gd name="connsiteX6" fmla="*/ 10402 w 10402"/>
                  <a:gd name="connsiteY6" fmla="*/ 0 h 10156"/>
                  <a:gd name="connsiteX7" fmla="*/ 4983 w 10402"/>
                  <a:gd name="connsiteY7" fmla="*/ 15 h 10156"/>
                  <a:gd name="connsiteX8" fmla="*/ 0 w 10402"/>
                  <a:gd name="connsiteY8" fmla="*/ 32 h 10156"/>
                  <a:gd name="connsiteX0" fmla="*/ 0 w 10402"/>
                  <a:gd name="connsiteY0" fmla="*/ 34 h 10158"/>
                  <a:gd name="connsiteX1" fmla="*/ 87 w 10402"/>
                  <a:gd name="connsiteY1" fmla="*/ 10102 h 10158"/>
                  <a:gd name="connsiteX2" fmla="*/ 4087 w 10402"/>
                  <a:gd name="connsiteY2" fmla="*/ 10123 h 10158"/>
                  <a:gd name="connsiteX3" fmla="*/ 7087 w 10402"/>
                  <a:gd name="connsiteY3" fmla="*/ 10137 h 10158"/>
                  <a:gd name="connsiteX4" fmla="*/ 7087 w 10402"/>
                  <a:gd name="connsiteY4" fmla="*/ 10147 h 10158"/>
                  <a:gd name="connsiteX5" fmla="*/ 10087 w 10402"/>
                  <a:gd name="connsiteY5" fmla="*/ 10158 h 10158"/>
                  <a:gd name="connsiteX6" fmla="*/ 10402 w 10402"/>
                  <a:gd name="connsiteY6" fmla="*/ 0 h 10158"/>
                  <a:gd name="connsiteX7" fmla="*/ 4983 w 10402"/>
                  <a:gd name="connsiteY7" fmla="*/ 17 h 10158"/>
                  <a:gd name="connsiteX8" fmla="*/ 0 w 10402"/>
                  <a:gd name="connsiteY8" fmla="*/ 34 h 10158"/>
                  <a:gd name="connsiteX0" fmla="*/ 0 w 10402"/>
                  <a:gd name="connsiteY0" fmla="*/ 34 h 10158"/>
                  <a:gd name="connsiteX1" fmla="*/ 87 w 10402"/>
                  <a:gd name="connsiteY1" fmla="*/ 10102 h 10158"/>
                  <a:gd name="connsiteX2" fmla="*/ 4087 w 10402"/>
                  <a:gd name="connsiteY2" fmla="*/ 10123 h 10158"/>
                  <a:gd name="connsiteX3" fmla="*/ 7087 w 10402"/>
                  <a:gd name="connsiteY3" fmla="*/ 10137 h 10158"/>
                  <a:gd name="connsiteX4" fmla="*/ 7087 w 10402"/>
                  <a:gd name="connsiteY4" fmla="*/ 10147 h 10158"/>
                  <a:gd name="connsiteX5" fmla="*/ 10087 w 10402"/>
                  <a:gd name="connsiteY5" fmla="*/ 10158 h 10158"/>
                  <a:gd name="connsiteX6" fmla="*/ 10402 w 10402"/>
                  <a:gd name="connsiteY6" fmla="*/ 0 h 10158"/>
                  <a:gd name="connsiteX7" fmla="*/ 5243 w 10402"/>
                  <a:gd name="connsiteY7" fmla="*/ 10 h 10158"/>
                  <a:gd name="connsiteX8" fmla="*/ 0 w 10402"/>
                  <a:gd name="connsiteY8" fmla="*/ 34 h 10158"/>
                  <a:gd name="connsiteX0" fmla="*/ 0 w 10402"/>
                  <a:gd name="connsiteY0" fmla="*/ 25 h 10158"/>
                  <a:gd name="connsiteX1" fmla="*/ 87 w 10402"/>
                  <a:gd name="connsiteY1" fmla="*/ 10102 h 10158"/>
                  <a:gd name="connsiteX2" fmla="*/ 4087 w 10402"/>
                  <a:gd name="connsiteY2" fmla="*/ 10123 h 10158"/>
                  <a:gd name="connsiteX3" fmla="*/ 7087 w 10402"/>
                  <a:gd name="connsiteY3" fmla="*/ 10137 h 10158"/>
                  <a:gd name="connsiteX4" fmla="*/ 7087 w 10402"/>
                  <a:gd name="connsiteY4" fmla="*/ 10147 h 10158"/>
                  <a:gd name="connsiteX5" fmla="*/ 10087 w 10402"/>
                  <a:gd name="connsiteY5" fmla="*/ 10158 h 10158"/>
                  <a:gd name="connsiteX6" fmla="*/ 10402 w 10402"/>
                  <a:gd name="connsiteY6" fmla="*/ 0 h 10158"/>
                  <a:gd name="connsiteX7" fmla="*/ 5243 w 10402"/>
                  <a:gd name="connsiteY7" fmla="*/ 10 h 10158"/>
                  <a:gd name="connsiteX8" fmla="*/ 0 w 10402"/>
                  <a:gd name="connsiteY8" fmla="*/ 25 h 1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02" h="10158">
                    <a:moveTo>
                      <a:pt x="0" y="25"/>
                    </a:moveTo>
                    <a:lnTo>
                      <a:pt x="87" y="10102"/>
                    </a:lnTo>
                    <a:lnTo>
                      <a:pt x="4087" y="10123"/>
                    </a:lnTo>
                    <a:lnTo>
                      <a:pt x="7087" y="10137"/>
                    </a:lnTo>
                    <a:lnTo>
                      <a:pt x="7087" y="10147"/>
                    </a:lnTo>
                    <a:lnTo>
                      <a:pt x="10087" y="10158"/>
                    </a:lnTo>
                    <a:lnTo>
                      <a:pt x="10402" y="0"/>
                    </a:lnTo>
                    <a:lnTo>
                      <a:pt x="5243" y="1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Freeform 16"/>
              <p:cNvSpPr>
                <a:spLocks/>
              </p:cNvSpPr>
              <p:nvPr/>
            </p:nvSpPr>
            <p:spPr bwMode="auto">
              <a:xfrm flipH="1" flipV="1">
                <a:off x="7070421" y="580350"/>
                <a:ext cx="43837" cy="5698492"/>
              </a:xfrm>
              <a:custGeom>
                <a:avLst/>
                <a:gdLst>
                  <a:gd name="T0" fmla="*/ 0 w 14"/>
                  <a:gd name="T1" fmla="*/ 0 h 2842"/>
                  <a:gd name="T2" fmla="*/ 0 w 14"/>
                  <a:gd name="T3" fmla="*/ 2825 h 2842"/>
                  <a:gd name="T4" fmla="*/ 0 w 14"/>
                  <a:gd name="T5" fmla="*/ 2829 h 2842"/>
                  <a:gd name="T6" fmla="*/ 4 w 14"/>
                  <a:gd name="T7" fmla="*/ 2832 h 2842"/>
                  <a:gd name="T8" fmla="*/ 7 w 14"/>
                  <a:gd name="T9" fmla="*/ 2835 h 2842"/>
                  <a:gd name="T10" fmla="*/ 7 w 14"/>
                  <a:gd name="T11" fmla="*/ 2835 h 2842"/>
                  <a:gd name="T12" fmla="*/ 10 w 14"/>
                  <a:gd name="T13" fmla="*/ 2839 h 2842"/>
                  <a:gd name="T14" fmla="*/ 14 w 14"/>
                  <a:gd name="T15" fmla="*/ 2842 h 2842"/>
                  <a:gd name="T16" fmla="*/ 14 w 14"/>
                  <a:gd name="T17" fmla="*/ 16 h 2842"/>
                  <a:gd name="T18" fmla="*/ 10 w 14"/>
                  <a:gd name="T19" fmla="*/ 13 h 2842"/>
                  <a:gd name="T20" fmla="*/ 7 w 14"/>
                  <a:gd name="T21" fmla="*/ 13 h 2842"/>
                  <a:gd name="T22" fmla="*/ 7 w 14"/>
                  <a:gd name="T23" fmla="*/ 10 h 2842"/>
                  <a:gd name="T24" fmla="*/ 4 w 14"/>
                  <a:gd name="T25" fmla="*/ 6 h 2842"/>
                  <a:gd name="T26" fmla="*/ 0 w 14"/>
                  <a:gd name="T27" fmla="*/ 3 h 2842"/>
                  <a:gd name="T28" fmla="*/ 0 w 14"/>
                  <a:gd name="T29" fmla="*/ 0 h 2842"/>
                  <a:gd name="connsiteX0" fmla="*/ 0 w 10113"/>
                  <a:gd name="connsiteY0" fmla="*/ 126 h 10126"/>
                  <a:gd name="connsiteX1" fmla="*/ 0 w 10113"/>
                  <a:gd name="connsiteY1" fmla="*/ 10066 h 10126"/>
                  <a:gd name="connsiteX2" fmla="*/ 0 w 10113"/>
                  <a:gd name="connsiteY2" fmla="*/ 10080 h 10126"/>
                  <a:gd name="connsiteX3" fmla="*/ 2857 w 10113"/>
                  <a:gd name="connsiteY3" fmla="*/ 10091 h 10126"/>
                  <a:gd name="connsiteX4" fmla="*/ 5000 w 10113"/>
                  <a:gd name="connsiteY4" fmla="*/ 10101 h 10126"/>
                  <a:gd name="connsiteX5" fmla="*/ 5000 w 10113"/>
                  <a:gd name="connsiteY5" fmla="*/ 10101 h 10126"/>
                  <a:gd name="connsiteX6" fmla="*/ 7143 w 10113"/>
                  <a:gd name="connsiteY6" fmla="*/ 10115 h 10126"/>
                  <a:gd name="connsiteX7" fmla="*/ 10000 w 10113"/>
                  <a:gd name="connsiteY7" fmla="*/ 10126 h 10126"/>
                  <a:gd name="connsiteX8" fmla="*/ 10000 w 10113"/>
                  <a:gd name="connsiteY8" fmla="*/ 182 h 10126"/>
                  <a:gd name="connsiteX9" fmla="*/ 7143 w 10113"/>
                  <a:gd name="connsiteY9" fmla="*/ 172 h 10126"/>
                  <a:gd name="connsiteX10" fmla="*/ 5000 w 10113"/>
                  <a:gd name="connsiteY10" fmla="*/ 172 h 10126"/>
                  <a:gd name="connsiteX11" fmla="*/ 5000 w 10113"/>
                  <a:gd name="connsiteY11" fmla="*/ 161 h 10126"/>
                  <a:gd name="connsiteX12" fmla="*/ 2857 w 10113"/>
                  <a:gd name="connsiteY12" fmla="*/ 147 h 10126"/>
                  <a:gd name="connsiteX13" fmla="*/ 10113 w 10113"/>
                  <a:gd name="connsiteY13" fmla="*/ 0 h 10126"/>
                  <a:gd name="connsiteX14" fmla="*/ 0 w 10113"/>
                  <a:gd name="connsiteY14" fmla="*/ 126 h 10126"/>
                  <a:gd name="connsiteX0" fmla="*/ 0 w 10000"/>
                  <a:gd name="connsiteY0" fmla="*/ 193 h 10193"/>
                  <a:gd name="connsiteX1" fmla="*/ 0 w 10000"/>
                  <a:gd name="connsiteY1" fmla="*/ 10133 h 10193"/>
                  <a:gd name="connsiteX2" fmla="*/ 0 w 10000"/>
                  <a:gd name="connsiteY2" fmla="*/ 10147 h 10193"/>
                  <a:gd name="connsiteX3" fmla="*/ 2857 w 10000"/>
                  <a:gd name="connsiteY3" fmla="*/ 10158 h 10193"/>
                  <a:gd name="connsiteX4" fmla="*/ 5000 w 10000"/>
                  <a:gd name="connsiteY4" fmla="*/ 10168 h 10193"/>
                  <a:gd name="connsiteX5" fmla="*/ 5000 w 10000"/>
                  <a:gd name="connsiteY5" fmla="*/ 10168 h 10193"/>
                  <a:gd name="connsiteX6" fmla="*/ 7143 w 10000"/>
                  <a:gd name="connsiteY6" fmla="*/ 10182 h 10193"/>
                  <a:gd name="connsiteX7" fmla="*/ 10000 w 10000"/>
                  <a:gd name="connsiteY7" fmla="*/ 10193 h 10193"/>
                  <a:gd name="connsiteX8" fmla="*/ 10000 w 10000"/>
                  <a:gd name="connsiteY8" fmla="*/ 249 h 10193"/>
                  <a:gd name="connsiteX9" fmla="*/ 7143 w 10000"/>
                  <a:gd name="connsiteY9" fmla="*/ 239 h 10193"/>
                  <a:gd name="connsiteX10" fmla="*/ 5000 w 10000"/>
                  <a:gd name="connsiteY10" fmla="*/ 239 h 10193"/>
                  <a:gd name="connsiteX11" fmla="*/ 5000 w 10000"/>
                  <a:gd name="connsiteY11" fmla="*/ 228 h 10193"/>
                  <a:gd name="connsiteX12" fmla="*/ 2857 w 10000"/>
                  <a:gd name="connsiteY12" fmla="*/ 214 h 10193"/>
                  <a:gd name="connsiteX13" fmla="*/ 899 w 10000"/>
                  <a:gd name="connsiteY13" fmla="*/ 0 h 10193"/>
                  <a:gd name="connsiteX14" fmla="*/ 0 w 10000"/>
                  <a:gd name="connsiteY14" fmla="*/ 193 h 10193"/>
                  <a:gd name="connsiteX0" fmla="*/ 0 w 10000"/>
                  <a:gd name="connsiteY0" fmla="*/ 201 h 10201"/>
                  <a:gd name="connsiteX1" fmla="*/ 0 w 10000"/>
                  <a:gd name="connsiteY1" fmla="*/ 10141 h 10201"/>
                  <a:gd name="connsiteX2" fmla="*/ 0 w 10000"/>
                  <a:gd name="connsiteY2" fmla="*/ 10155 h 10201"/>
                  <a:gd name="connsiteX3" fmla="*/ 2857 w 10000"/>
                  <a:gd name="connsiteY3" fmla="*/ 10166 h 10201"/>
                  <a:gd name="connsiteX4" fmla="*/ 5000 w 10000"/>
                  <a:gd name="connsiteY4" fmla="*/ 10176 h 10201"/>
                  <a:gd name="connsiteX5" fmla="*/ 5000 w 10000"/>
                  <a:gd name="connsiteY5" fmla="*/ 10176 h 10201"/>
                  <a:gd name="connsiteX6" fmla="*/ 7143 w 10000"/>
                  <a:gd name="connsiteY6" fmla="*/ 10190 h 10201"/>
                  <a:gd name="connsiteX7" fmla="*/ 10000 w 10000"/>
                  <a:gd name="connsiteY7" fmla="*/ 10201 h 10201"/>
                  <a:gd name="connsiteX8" fmla="*/ 10000 w 10000"/>
                  <a:gd name="connsiteY8" fmla="*/ 257 h 10201"/>
                  <a:gd name="connsiteX9" fmla="*/ 7143 w 10000"/>
                  <a:gd name="connsiteY9" fmla="*/ 247 h 10201"/>
                  <a:gd name="connsiteX10" fmla="*/ 5000 w 10000"/>
                  <a:gd name="connsiteY10" fmla="*/ 247 h 10201"/>
                  <a:gd name="connsiteX11" fmla="*/ 5000 w 10000"/>
                  <a:gd name="connsiteY11" fmla="*/ 236 h 10201"/>
                  <a:gd name="connsiteX12" fmla="*/ 3306 w 10000"/>
                  <a:gd name="connsiteY12" fmla="*/ 0 h 10201"/>
                  <a:gd name="connsiteX13" fmla="*/ 899 w 10000"/>
                  <a:gd name="connsiteY13" fmla="*/ 8 h 10201"/>
                  <a:gd name="connsiteX14" fmla="*/ 0 w 10000"/>
                  <a:gd name="connsiteY14" fmla="*/ 201 h 10201"/>
                  <a:gd name="connsiteX0" fmla="*/ 0 w 10000"/>
                  <a:gd name="connsiteY0" fmla="*/ 203 h 10203"/>
                  <a:gd name="connsiteX1" fmla="*/ 0 w 10000"/>
                  <a:gd name="connsiteY1" fmla="*/ 10143 h 10203"/>
                  <a:gd name="connsiteX2" fmla="*/ 0 w 10000"/>
                  <a:gd name="connsiteY2" fmla="*/ 10157 h 10203"/>
                  <a:gd name="connsiteX3" fmla="*/ 2857 w 10000"/>
                  <a:gd name="connsiteY3" fmla="*/ 10168 h 10203"/>
                  <a:gd name="connsiteX4" fmla="*/ 5000 w 10000"/>
                  <a:gd name="connsiteY4" fmla="*/ 10178 h 10203"/>
                  <a:gd name="connsiteX5" fmla="*/ 5000 w 10000"/>
                  <a:gd name="connsiteY5" fmla="*/ 10178 h 10203"/>
                  <a:gd name="connsiteX6" fmla="*/ 7143 w 10000"/>
                  <a:gd name="connsiteY6" fmla="*/ 10192 h 10203"/>
                  <a:gd name="connsiteX7" fmla="*/ 10000 w 10000"/>
                  <a:gd name="connsiteY7" fmla="*/ 10203 h 10203"/>
                  <a:gd name="connsiteX8" fmla="*/ 10000 w 10000"/>
                  <a:gd name="connsiteY8" fmla="*/ 259 h 10203"/>
                  <a:gd name="connsiteX9" fmla="*/ 7143 w 10000"/>
                  <a:gd name="connsiteY9" fmla="*/ 249 h 10203"/>
                  <a:gd name="connsiteX10" fmla="*/ 5000 w 10000"/>
                  <a:gd name="connsiteY10" fmla="*/ 249 h 10203"/>
                  <a:gd name="connsiteX11" fmla="*/ 5225 w 10000"/>
                  <a:gd name="connsiteY11" fmla="*/ 0 h 10203"/>
                  <a:gd name="connsiteX12" fmla="*/ 3306 w 10000"/>
                  <a:gd name="connsiteY12" fmla="*/ 2 h 10203"/>
                  <a:gd name="connsiteX13" fmla="*/ 899 w 10000"/>
                  <a:gd name="connsiteY13" fmla="*/ 10 h 10203"/>
                  <a:gd name="connsiteX14" fmla="*/ 0 w 10000"/>
                  <a:gd name="connsiteY14" fmla="*/ 203 h 10203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7143 w 10000"/>
                  <a:gd name="connsiteY9" fmla="*/ 275 h 10229"/>
                  <a:gd name="connsiteX10" fmla="*/ 5225 w 10000"/>
                  <a:gd name="connsiteY10" fmla="*/ 0 h 10229"/>
                  <a:gd name="connsiteX11" fmla="*/ 5225 w 10000"/>
                  <a:gd name="connsiteY11" fmla="*/ 26 h 10229"/>
                  <a:gd name="connsiteX12" fmla="*/ 3306 w 10000"/>
                  <a:gd name="connsiteY12" fmla="*/ 28 h 10229"/>
                  <a:gd name="connsiteX13" fmla="*/ 899 w 10000"/>
                  <a:gd name="connsiteY13" fmla="*/ 36 h 10229"/>
                  <a:gd name="connsiteX14" fmla="*/ 0 w 10000"/>
                  <a:gd name="connsiteY14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5225 w 10000"/>
                  <a:gd name="connsiteY11" fmla="*/ 26 h 10229"/>
                  <a:gd name="connsiteX12" fmla="*/ 3306 w 10000"/>
                  <a:gd name="connsiteY12" fmla="*/ 28 h 10229"/>
                  <a:gd name="connsiteX13" fmla="*/ 899 w 10000"/>
                  <a:gd name="connsiteY13" fmla="*/ 36 h 10229"/>
                  <a:gd name="connsiteX14" fmla="*/ 0 w 10000"/>
                  <a:gd name="connsiteY14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5225 w 10000"/>
                  <a:gd name="connsiteY11" fmla="*/ 26 h 10229"/>
                  <a:gd name="connsiteX12" fmla="*/ 3306 w 10000"/>
                  <a:gd name="connsiteY12" fmla="*/ 28 h 10229"/>
                  <a:gd name="connsiteX13" fmla="*/ 225 w 10000"/>
                  <a:gd name="connsiteY13" fmla="*/ 34 h 10229"/>
                  <a:gd name="connsiteX14" fmla="*/ 0 w 10000"/>
                  <a:gd name="connsiteY14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3652 w 10000"/>
                  <a:gd name="connsiteY11" fmla="*/ 8 h 10229"/>
                  <a:gd name="connsiteX12" fmla="*/ 3306 w 10000"/>
                  <a:gd name="connsiteY12" fmla="*/ 28 h 10229"/>
                  <a:gd name="connsiteX13" fmla="*/ 225 w 10000"/>
                  <a:gd name="connsiteY13" fmla="*/ 34 h 10229"/>
                  <a:gd name="connsiteX14" fmla="*/ 0 w 10000"/>
                  <a:gd name="connsiteY14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3652 w 10000"/>
                  <a:gd name="connsiteY11" fmla="*/ 8 h 10229"/>
                  <a:gd name="connsiteX12" fmla="*/ 2407 w 10000"/>
                  <a:gd name="connsiteY12" fmla="*/ 14 h 10229"/>
                  <a:gd name="connsiteX13" fmla="*/ 225 w 10000"/>
                  <a:gd name="connsiteY13" fmla="*/ 34 h 10229"/>
                  <a:gd name="connsiteX14" fmla="*/ 0 w 10000"/>
                  <a:gd name="connsiteY14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3652 w 10000"/>
                  <a:gd name="connsiteY11" fmla="*/ 8 h 10229"/>
                  <a:gd name="connsiteX12" fmla="*/ 225 w 10000"/>
                  <a:gd name="connsiteY12" fmla="*/ 34 h 10229"/>
                  <a:gd name="connsiteX13" fmla="*/ 0 w 10000"/>
                  <a:gd name="connsiteY13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225 w 10000"/>
                  <a:gd name="connsiteY11" fmla="*/ 34 h 10229"/>
                  <a:gd name="connsiteX12" fmla="*/ 0 w 10000"/>
                  <a:gd name="connsiteY12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0 w 10000"/>
                  <a:gd name="connsiteY11" fmla="*/ 229 h 10229"/>
                  <a:gd name="connsiteX0" fmla="*/ 0 w 10000"/>
                  <a:gd name="connsiteY0" fmla="*/ 1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0 w 10000"/>
                  <a:gd name="connsiteY11" fmla="*/ 19 h 10229"/>
                  <a:gd name="connsiteX0" fmla="*/ 0 w 10062"/>
                  <a:gd name="connsiteY0" fmla="*/ 19 h 10229"/>
                  <a:gd name="connsiteX1" fmla="*/ 62 w 10062"/>
                  <a:gd name="connsiteY1" fmla="*/ 10169 h 10229"/>
                  <a:gd name="connsiteX2" fmla="*/ 62 w 10062"/>
                  <a:gd name="connsiteY2" fmla="*/ 10183 h 10229"/>
                  <a:gd name="connsiteX3" fmla="*/ 2919 w 10062"/>
                  <a:gd name="connsiteY3" fmla="*/ 10194 h 10229"/>
                  <a:gd name="connsiteX4" fmla="*/ 5062 w 10062"/>
                  <a:gd name="connsiteY4" fmla="*/ 10204 h 10229"/>
                  <a:gd name="connsiteX5" fmla="*/ 5062 w 10062"/>
                  <a:gd name="connsiteY5" fmla="*/ 10204 h 10229"/>
                  <a:gd name="connsiteX6" fmla="*/ 7205 w 10062"/>
                  <a:gd name="connsiteY6" fmla="*/ 10218 h 10229"/>
                  <a:gd name="connsiteX7" fmla="*/ 10062 w 10062"/>
                  <a:gd name="connsiteY7" fmla="*/ 10229 h 10229"/>
                  <a:gd name="connsiteX8" fmla="*/ 10062 w 10062"/>
                  <a:gd name="connsiteY8" fmla="*/ 285 h 10229"/>
                  <a:gd name="connsiteX9" fmla="*/ 9902 w 10062"/>
                  <a:gd name="connsiteY9" fmla="*/ 106 h 10229"/>
                  <a:gd name="connsiteX10" fmla="*/ 5287 w 10062"/>
                  <a:gd name="connsiteY10" fmla="*/ 0 h 10229"/>
                  <a:gd name="connsiteX11" fmla="*/ 0 w 10062"/>
                  <a:gd name="connsiteY11" fmla="*/ 19 h 10229"/>
                  <a:gd name="connsiteX0" fmla="*/ 7 w 10007"/>
                  <a:gd name="connsiteY0" fmla="*/ 15 h 10229"/>
                  <a:gd name="connsiteX1" fmla="*/ 7 w 10007"/>
                  <a:gd name="connsiteY1" fmla="*/ 10169 h 10229"/>
                  <a:gd name="connsiteX2" fmla="*/ 7 w 10007"/>
                  <a:gd name="connsiteY2" fmla="*/ 10183 h 10229"/>
                  <a:gd name="connsiteX3" fmla="*/ 2864 w 10007"/>
                  <a:gd name="connsiteY3" fmla="*/ 10194 h 10229"/>
                  <a:gd name="connsiteX4" fmla="*/ 5007 w 10007"/>
                  <a:gd name="connsiteY4" fmla="*/ 10204 h 10229"/>
                  <a:gd name="connsiteX5" fmla="*/ 5007 w 10007"/>
                  <a:gd name="connsiteY5" fmla="*/ 10204 h 10229"/>
                  <a:gd name="connsiteX6" fmla="*/ 7150 w 10007"/>
                  <a:gd name="connsiteY6" fmla="*/ 10218 h 10229"/>
                  <a:gd name="connsiteX7" fmla="*/ 10007 w 10007"/>
                  <a:gd name="connsiteY7" fmla="*/ 10229 h 10229"/>
                  <a:gd name="connsiteX8" fmla="*/ 10007 w 10007"/>
                  <a:gd name="connsiteY8" fmla="*/ 285 h 10229"/>
                  <a:gd name="connsiteX9" fmla="*/ 9847 w 10007"/>
                  <a:gd name="connsiteY9" fmla="*/ 106 h 10229"/>
                  <a:gd name="connsiteX10" fmla="*/ 5232 w 10007"/>
                  <a:gd name="connsiteY10" fmla="*/ 0 h 10229"/>
                  <a:gd name="connsiteX11" fmla="*/ 7 w 10007"/>
                  <a:gd name="connsiteY11" fmla="*/ 15 h 10229"/>
                  <a:gd name="connsiteX0" fmla="*/ 7 w 10007"/>
                  <a:gd name="connsiteY0" fmla="*/ 15 h 10229"/>
                  <a:gd name="connsiteX1" fmla="*/ 7 w 10007"/>
                  <a:gd name="connsiteY1" fmla="*/ 10169 h 10229"/>
                  <a:gd name="connsiteX2" fmla="*/ 7 w 10007"/>
                  <a:gd name="connsiteY2" fmla="*/ 10183 h 10229"/>
                  <a:gd name="connsiteX3" fmla="*/ 2864 w 10007"/>
                  <a:gd name="connsiteY3" fmla="*/ 10194 h 10229"/>
                  <a:gd name="connsiteX4" fmla="*/ 5007 w 10007"/>
                  <a:gd name="connsiteY4" fmla="*/ 10204 h 10229"/>
                  <a:gd name="connsiteX5" fmla="*/ 5007 w 10007"/>
                  <a:gd name="connsiteY5" fmla="*/ 10204 h 10229"/>
                  <a:gd name="connsiteX6" fmla="*/ 7150 w 10007"/>
                  <a:gd name="connsiteY6" fmla="*/ 10218 h 10229"/>
                  <a:gd name="connsiteX7" fmla="*/ 10007 w 10007"/>
                  <a:gd name="connsiteY7" fmla="*/ 10229 h 10229"/>
                  <a:gd name="connsiteX8" fmla="*/ 10007 w 10007"/>
                  <a:gd name="connsiteY8" fmla="*/ 285 h 10229"/>
                  <a:gd name="connsiteX9" fmla="*/ 9847 w 10007"/>
                  <a:gd name="connsiteY9" fmla="*/ 106 h 10229"/>
                  <a:gd name="connsiteX10" fmla="*/ 5232 w 10007"/>
                  <a:gd name="connsiteY10" fmla="*/ 0 h 10229"/>
                  <a:gd name="connsiteX11" fmla="*/ 2798 w 10007"/>
                  <a:gd name="connsiteY11" fmla="*/ 7 h 10229"/>
                  <a:gd name="connsiteX12" fmla="*/ 7 w 10007"/>
                  <a:gd name="connsiteY12" fmla="*/ 15 h 10229"/>
                  <a:gd name="connsiteX0" fmla="*/ 7 w 10007"/>
                  <a:gd name="connsiteY0" fmla="*/ 15 h 10229"/>
                  <a:gd name="connsiteX1" fmla="*/ 7 w 10007"/>
                  <a:gd name="connsiteY1" fmla="*/ 10169 h 10229"/>
                  <a:gd name="connsiteX2" fmla="*/ 7 w 10007"/>
                  <a:gd name="connsiteY2" fmla="*/ 10183 h 10229"/>
                  <a:gd name="connsiteX3" fmla="*/ 2864 w 10007"/>
                  <a:gd name="connsiteY3" fmla="*/ 10194 h 10229"/>
                  <a:gd name="connsiteX4" fmla="*/ 5007 w 10007"/>
                  <a:gd name="connsiteY4" fmla="*/ 10204 h 10229"/>
                  <a:gd name="connsiteX5" fmla="*/ 5007 w 10007"/>
                  <a:gd name="connsiteY5" fmla="*/ 10204 h 10229"/>
                  <a:gd name="connsiteX6" fmla="*/ 7150 w 10007"/>
                  <a:gd name="connsiteY6" fmla="*/ 10218 h 10229"/>
                  <a:gd name="connsiteX7" fmla="*/ 10007 w 10007"/>
                  <a:gd name="connsiteY7" fmla="*/ 10229 h 10229"/>
                  <a:gd name="connsiteX8" fmla="*/ 10007 w 10007"/>
                  <a:gd name="connsiteY8" fmla="*/ 285 h 10229"/>
                  <a:gd name="connsiteX9" fmla="*/ 9847 w 10007"/>
                  <a:gd name="connsiteY9" fmla="*/ 106 h 10229"/>
                  <a:gd name="connsiteX10" fmla="*/ 5232 w 10007"/>
                  <a:gd name="connsiteY10" fmla="*/ 0 h 10229"/>
                  <a:gd name="connsiteX11" fmla="*/ 2303 w 10007"/>
                  <a:gd name="connsiteY11" fmla="*/ 6 h 10229"/>
                  <a:gd name="connsiteX12" fmla="*/ 7 w 10007"/>
                  <a:gd name="connsiteY12" fmla="*/ 15 h 10229"/>
                  <a:gd name="connsiteX0" fmla="*/ 7 w 10007"/>
                  <a:gd name="connsiteY0" fmla="*/ 13 h 10229"/>
                  <a:gd name="connsiteX1" fmla="*/ 7 w 10007"/>
                  <a:gd name="connsiteY1" fmla="*/ 10169 h 10229"/>
                  <a:gd name="connsiteX2" fmla="*/ 7 w 10007"/>
                  <a:gd name="connsiteY2" fmla="*/ 10183 h 10229"/>
                  <a:gd name="connsiteX3" fmla="*/ 2864 w 10007"/>
                  <a:gd name="connsiteY3" fmla="*/ 10194 h 10229"/>
                  <a:gd name="connsiteX4" fmla="*/ 5007 w 10007"/>
                  <a:gd name="connsiteY4" fmla="*/ 10204 h 10229"/>
                  <a:gd name="connsiteX5" fmla="*/ 5007 w 10007"/>
                  <a:gd name="connsiteY5" fmla="*/ 10204 h 10229"/>
                  <a:gd name="connsiteX6" fmla="*/ 7150 w 10007"/>
                  <a:gd name="connsiteY6" fmla="*/ 10218 h 10229"/>
                  <a:gd name="connsiteX7" fmla="*/ 10007 w 10007"/>
                  <a:gd name="connsiteY7" fmla="*/ 10229 h 10229"/>
                  <a:gd name="connsiteX8" fmla="*/ 10007 w 10007"/>
                  <a:gd name="connsiteY8" fmla="*/ 285 h 10229"/>
                  <a:gd name="connsiteX9" fmla="*/ 9847 w 10007"/>
                  <a:gd name="connsiteY9" fmla="*/ 106 h 10229"/>
                  <a:gd name="connsiteX10" fmla="*/ 5232 w 10007"/>
                  <a:gd name="connsiteY10" fmla="*/ 0 h 10229"/>
                  <a:gd name="connsiteX11" fmla="*/ 2303 w 10007"/>
                  <a:gd name="connsiteY11" fmla="*/ 6 h 10229"/>
                  <a:gd name="connsiteX12" fmla="*/ 7 w 10007"/>
                  <a:gd name="connsiteY12" fmla="*/ 13 h 10229"/>
                  <a:gd name="connsiteX0" fmla="*/ 7 w 10007"/>
                  <a:gd name="connsiteY0" fmla="*/ 12 h 10229"/>
                  <a:gd name="connsiteX1" fmla="*/ 7 w 10007"/>
                  <a:gd name="connsiteY1" fmla="*/ 10169 h 10229"/>
                  <a:gd name="connsiteX2" fmla="*/ 7 w 10007"/>
                  <a:gd name="connsiteY2" fmla="*/ 10183 h 10229"/>
                  <a:gd name="connsiteX3" fmla="*/ 2864 w 10007"/>
                  <a:gd name="connsiteY3" fmla="*/ 10194 h 10229"/>
                  <a:gd name="connsiteX4" fmla="*/ 5007 w 10007"/>
                  <a:gd name="connsiteY4" fmla="*/ 10204 h 10229"/>
                  <a:gd name="connsiteX5" fmla="*/ 5007 w 10007"/>
                  <a:gd name="connsiteY5" fmla="*/ 10204 h 10229"/>
                  <a:gd name="connsiteX6" fmla="*/ 7150 w 10007"/>
                  <a:gd name="connsiteY6" fmla="*/ 10218 h 10229"/>
                  <a:gd name="connsiteX7" fmla="*/ 10007 w 10007"/>
                  <a:gd name="connsiteY7" fmla="*/ 10229 h 10229"/>
                  <a:gd name="connsiteX8" fmla="*/ 10007 w 10007"/>
                  <a:gd name="connsiteY8" fmla="*/ 285 h 10229"/>
                  <a:gd name="connsiteX9" fmla="*/ 9847 w 10007"/>
                  <a:gd name="connsiteY9" fmla="*/ 106 h 10229"/>
                  <a:gd name="connsiteX10" fmla="*/ 5232 w 10007"/>
                  <a:gd name="connsiteY10" fmla="*/ 0 h 10229"/>
                  <a:gd name="connsiteX11" fmla="*/ 2303 w 10007"/>
                  <a:gd name="connsiteY11" fmla="*/ 6 h 10229"/>
                  <a:gd name="connsiteX12" fmla="*/ 7 w 10007"/>
                  <a:gd name="connsiteY12" fmla="*/ 12 h 1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07" h="10229">
                    <a:moveTo>
                      <a:pt x="7" y="12"/>
                    </a:moveTo>
                    <a:cubicBezTo>
                      <a:pt x="28" y="3395"/>
                      <a:pt x="-14" y="6786"/>
                      <a:pt x="7" y="10169"/>
                    </a:cubicBezTo>
                    <a:lnTo>
                      <a:pt x="7" y="10183"/>
                    </a:lnTo>
                    <a:lnTo>
                      <a:pt x="2864" y="10194"/>
                    </a:lnTo>
                    <a:lnTo>
                      <a:pt x="5007" y="10204"/>
                    </a:lnTo>
                    <a:lnTo>
                      <a:pt x="5007" y="10204"/>
                    </a:lnTo>
                    <a:lnTo>
                      <a:pt x="7150" y="10218"/>
                    </a:lnTo>
                    <a:lnTo>
                      <a:pt x="10007" y="10229"/>
                    </a:lnTo>
                    <a:lnTo>
                      <a:pt x="10007" y="285"/>
                    </a:lnTo>
                    <a:cubicBezTo>
                      <a:pt x="9954" y="225"/>
                      <a:pt x="9900" y="166"/>
                      <a:pt x="9847" y="106"/>
                    </a:cubicBezTo>
                    <a:lnTo>
                      <a:pt x="5232" y="0"/>
                    </a:lnTo>
                    <a:lnTo>
                      <a:pt x="2303" y="6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 flipH="1" flipV="1">
                <a:off x="7020357" y="554866"/>
                <a:ext cx="50064" cy="5565037"/>
              </a:xfrm>
              <a:custGeom>
                <a:avLst/>
                <a:gdLst>
                  <a:gd name="T0" fmla="*/ 0 w 16"/>
                  <a:gd name="T1" fmla="*/ 0 h 2839"/>
                  <a:gd name="T2" fmla="*/ 0 w 16"/>
                  <a:gd name="T3" fmla="*/ 2826 h 2839"/>
                  <a:gd name="T4" fmla="*/ 3 w 16"/>
                  <a:gd name="T5" fmla="*/ 2829 h 2839"/>
                  <a:gd name="T6" fmla="*/ 3 w 16"/>
                  <a:gd name="T7" fmla="*/ 2829 h 2839"/>
                  <a:gd name="T8" fmla="*/ 6 w 16"/>
                  <a:gd name="T9" fmla="*/ 2833 h 2839"/>
                  <a:gd name="T10" fmla="*/ 10 w 16"/>
                  <a:gd name="T11" fmla="*/ 2836 h 2839"/>
                  <a:gd name="T12" fmla="*/ 13 w 16"/>
                  <a:gd name="T13" fmla="*/ 2836 h 2839"/>
                  <a:gd name="T14" fmla="*/ 16 w 16"/>
                  <a:gd name="T15" fmla="*/ 2839 h 2839"/>
                  <a:gd name="T16" fmla="*/ 16 w 16"/>
                  <a:gd name="T17" fmla="*/ 14 h 2839"/>
                  <a:gd name="T18" fmla="*/ 13 w 16"/>
                  <a:gd name="T19" fmla="*/ 14 h 2839"/>
                  <a:gd name="T20" fmla="*/ 10 w 16"/>
                  <a:gd name="T21" fmla="*/ 10 h 2839"/>
                  <a:gd name="T22" fmla="*/ 6 w 16"/>
                  <a:gd name="T23" fmla="*/ 7 h 2839"/>
                  <a:gd name="T24" fmla="*/ 3 w 16"/>
                  <a:gd name="T25" fmla="*/ 7 h 2839"/>
                  <a:gd name="T26" fmla="*/ 3 w 16"/>
                  <a:gd name="T27" fmla="*/ 4 h 2839"/>
                  <a:gd name="T28" fmla="*/ 0 w 16"/>
                  <a:gd name="T29" fmla="*/ 0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2839">
                    <a:moveTo>
                      <a:pt x="0" y="0"/>
                    </a:moveTo>
                    <a:lnTo>
                      <a:pt x="0" y="2826"/>
                    </a:lnTo>
                    <a:lnTo>
                      <a:pt x="3" y="2829"/>
                    </a:lnTo>
                    <a:lnTo>
                      <a:pt x="3" y="2829"/>
                    </a:lnTo>
                    <a:lnTo>
                      <a:pt x="6" y="2833"/>
                    </a:lnTo>
                    <a:lnTo>
                      <a:pt x="10" y="2836"/>
                    </a:lnTo>
                    <a:lnTo>
                      <a:pt x="13" y="2836"/>
                    </a:lnTo>
                    <a:lnTo>
                      <a:pt x="16" y="2839"/>
                    </a:lnTo>
                    <a:lnTo>
                      <a:pt x="16" y="14"/>
                    </a:lnTo>
                    <a:lnTo>
                      <a:pt x="13" y="14"/>
                    </a:lnTo>
                    <a:lnTo>
                      <a:pt x="10" y="10"/>
                    </a:lnTo>
                    <a:lnTo>
                      <a:pt x="6" y="7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reeform 20"/>
              <p:cNvSpPr>
                <a:spLocks/>
              </p:cNvSpPr>
              <p:nvPr/>
            </p:nvSpPr>
            <p:spPr bwMode="auto">
              <a:xfrm flipH="1" flipV="1">
                <a:off x="6967167" y="535267"/>
                <a:ext cx="53190" cy="5557195"/>
              </a:xfrm>
              <a:custGeom>
                <a:avLst/>
                <a:gdLst>
                  <a:gd name="T0" fmla="*/ 0 w 17"/>
                  <a:gd name="T1" fmla="*/ 0 h 2835"/>
                  <a:gd name="T2" fmla="*/ 0 w 17"/>
                  <a:gd name="T3" fmla="*/ 2825 h 2835"/>
                  <a:gd name="T4" fmla="*/ 0 w 17"/>
                  <a:gd name="T5" fmla="*/ 2829 h 2835"/>
                  <a:gd name="T6" fmla="*/ 4 w 17"/>
                  <a:gd name="T7" fmla="*/ 2829 h 2835"/>
                  <a:gd name="T8" fmla="*/ 7 w 17"/>
                  <a:gd name="T9" fmla="*/ 2832 h 2835"/>
                  <a:gd name="T10" fmla="*/ 10 w 17"/>
                  <a:gd name="T11" fmla="*/ 2832 h 2835"/>
                  <a:gd name="T12" fmla="*/ 14 w 17"/>
                  <a:gd name="T13" fmla="*/ 2835 h 2835"/>
                  <a:gd name="T14" fmla="*/ 17 w 17"/>
                  <a:gd name="T15" fmla="*/ 2835 h 2835"/>
                  <a:gd name="T16" fmla="*/ 17 w 17"/>
                  <a:gd name="T17" fmla="*/ 9 h 2835"/>
                  <a:gd name="T18" fmla="*/ 14 w 17"/>
                  <a:gd name="T19" fmla="*/ 9 h 2835"/>
                  <a:gd name="T20" fmla="*/ 10 w 17"/>
                  <a:gd name="T21" fmla="*/ 6 h 2835"/>
                  <a:gd name="T22" fmla="*/ 7 w 17"/>
                  <a:gd name="T23" fmla="*/ 6 h 2835"/>
                  <a:gd name="T24" fmla="*/ 4 w 17"/>
                  <a:gd name="T25" fmla="*/ 3 h 2835"/>
                  <a:gd name="T26" fmla="*/ 0 w 17"/>
                  <a:gd name="T27" fmla="*/ 3 h 2835"/>
                  <a:gd name="T28" fmla="*/ 0 w 17"/>
                  <a:gd name="T29" fmla="*/ 0 h 2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835">
                    <a:moveTo>
                      <a:pt x="0" y="0"/>
                    </a:moveTo>
                    <a:lnTo>
                      <a:pt x="0" y="2825"/>
                    </a:lnTo>
                    <a:lnTo>
                      <a:pt x="0" y="2829"/>
                    </a:lnTo>
                    <a:lnTo>
                      <a:pt x="4" y="2829"/>
                    </a:lnTo>
                    <a:lnTo>
                      <a:pt x="7" y="2832"/>
                    </a:lnTo>
                    <a:lnTo>
                      <a:pt x="10" y="2832"/>
                    </a:lnTo>
                    <a:lnTo>
                      <a:pt x="14" y="2835"/>
                    </a:lnTo>
                    <a:lnTo>
                      <a:pt x="17" y="2835"/>
                    </a:lnTo>
                    <a:lnTo>
                      <a:pt x="17" y="9"/>
                    </a:lnTo>
                    <a:lnTo>
                      <a:pt x="14" y="9"/>
                    </a:lnTo>
                    <a:lnTo>
                      <a:pt x="10" y="6"/>
                    </a:lnTo>
                    <a:lnTo>
                      <a:pt x="7" y="6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reeform 22"/>
              <p:cNvSpPr>
                <a:spLocks/>
              </p:cNvSpPr>
              <p:nvPr/>
            </p:nvSpPr>
            <p:spPr bwMode="auto">
              <a:xfrm flipH="1" flipV="1">
                <a:off x="6873297" y="515662"/>
                <a:ext cx="40676" cy="5539555"/>
              </a:xfrm>
              <a:custGeom>
                <a:avLst/>
                <a:gdLst>
                  <a:gd name="T0" fmla="*/ 0 w 13"/>
                  <a:gd name="T1" fmla="*/ 0 h 2826"/>
                  <a:gd name="T2" fmla="*/ 0 w 13"/>
                  <a:gd name="T3" fmla="*/ 2826 h 2826"/>
                  <a:gd name="T4" fmla="*/ 3 w 13"/>
                  <a:gd name="T5" fmla="*/ 2826 h 2826"/>
                  <a:gd name="T6" fmla="*/ 6 w 13"/>
                  <a:gd name="T7" fmla="*/ 2826 h 2826"/>
                  <a:gd name="T8" fmla="*/ 10 w 13"/>
                  <a:gd name="T9" fmla="*/ 2826 h 2826"/>
                  <a:gd name="T10" fmla="*/ 10 w 13"/>
                  <a:gd name="T11" fmla="*/ 2826 h 2826"/>
                  <a:gd name="T12" fmla="*/ 13 w 13"/>
                  <a:gd name="T13" fmla="*/ 2826 h 2826"/>
                  <a:gd name="T14" fmla="*/ 13 w 13"/>
                  <a:gd name="T15" fmla="*/ 0 h 2826"/>
                  <a:gd name="T16" fmla="*/ 10 w 13"/>
                  <a:gd name="T17" fmla="*/ 0 h 2826"/>
                  <a:gd name="T18" fmla="*/ 10 w 13"/>
                  <a:gd name="T19" fmla="*/ 0 h 2826"/>
                  <a:gd name="T20" fmla="*/ 6 w 13"/>
                  <a:gd name="T21" fmla="*/ 0 h 2826"/>
                  <a:gd name="T22" fmla="*/ 3 w 13"/>
                  <a:gd name="T23" fmla="*/ 0 h 2826"/>
                  <a:gd name="T24" fmla="*/ 0 w 13"/>
                  <a:gd name="T25" fmla="*/ 0 h 2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826">
                    <a:moveTo>
                      <a:pt x="0" y="0"/>
                    </a:moveTo>
                    <a:lnTo>
                      <a:pt x="0" y="2826"/>
                    </a:lnTo>
                    <a:lnTo>
                      <a:pt x="3" y="2826"/>
                    </a:lnTo>
                    <a:lnTo>
                      <a:pt x="6" y="2826"/>
                    </a:lnTo>
                    <a:lnTo>
                      <a:pt x="10" y="2826"/>
                    </a:lnTo>
                    <a:lnTo>
                      <a:pt x="10" y="2826"/>
                    </a:lnTo>
                    <a:lnTo>
                      <a:pt x="13" y="2826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 23"/>
              <p:cNvSpPr>
                <a:spLocks/>
              </p:cNvSpPr>
              <p:nvPr/>
            </p:nvSpPr>
            <p:spPr bwMode="auto">
              <a:xfrm flipH="1" flipV="1">
                <a:off x="6873297" y="515662"/>
                <a:ext cx="40676" cy="5539555"/>
              </a:xfrm>
              <a:custGeom>
                <a:avLst/>
                <a:gdLst>
                  <a:gd name="T0" fmla="*/ 0 w 13"/>
                  <a:gd name="T1" fmla="*/ 0 h 2826"/>
                  <a:gd name="T2" fmla="*/ 0 w 13"/>
                  <a:gd name="T3" fmla="*/ 2826 h 2826"/>
                  <a:gd name="T4" fmla="*/ 3 w 13"/>
                  <a:gd name="T5" fmla="*/ 2826 h 2826"/>
                  <a:gd name="T6" fmla="*/ 6 w 13"/>
                  <a:gd name="T7" fmla="*/ 2826 h 2826"/>
                  <a:gd name="T8" fmla="*/ 10 w 13"/>
                  <a:gd name="T9" fmla="*/ 2826 h 2826"/>
                  <a:gd name="T10" fmla="*/ 10 w 13"/>
                  <a:gd name="T11" fmla="*/ 2826 h 2826"/>
                  <a:gd name="T12" fmla="*/ 13 w 13"/>
                  <a:gd name="T13" fmla="*/ 2826 h 2826"/>
                  <a:gd name="T14" fmla="*/ 13 w 13"/>
                  <a:gd name="T15" fmla="*/ 0 h 2826"/>
                  <a:gd name="T16" fmla="*/ 10 w 13"/>
                  <a:gd name="T17" fmla="*/ 0 h 2826"/>
                  <a:gd name="T18" fmla="*/ 10 w 13"/>
                  <a:gd name="T19" fmla="*/ 0 h 2826"/>
                  <a:gd name="T20" fmla="*/ 6 w 13"/>
                  <a:gd name="T21" fmla="*/ 0 h 2826"/>
                  <a:gd name="T22" fmla="*/ 3 w 13"/>
                  <a:gd name="T23" fmla="*/ 0 h 2826"/>
                  <a:gd name="T24" fmla="*/ 0 w 13"/>
                  <a:gd name="T25" fmla="*/ 0 h 2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826">
                    <a:moveTo>
                      <a:pt x="0" y="0"/>
                    </a:moveTo>
                    <a:lnTo>
                      <a:pt x="0" y="2826"/>
                    </a:lnTo>
                    <a:lnTo>
                      <a:pt x="3" y="2826"/>
                    </a:lnTo>
                    <a:lnTo>
                      <a:pt x="6" y="2826"/>
                    </a:lnTo>
                    <a:lnTo>
                      <a:pt x="10" y="2826"/>
                    </a:lnTo>
                    <a:lnTo>
                      <a:pt x="10" y="2826"/>
                    </a:lnTo>
                    <a:lnTo>
                      <a:pt x="13" y="2826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763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reeform 24"/>
              <p:cNvSpPr>
                <a:spLocks/>
              </p:cNvSpPr>
              <p:nvPr/>
            </p:nvSpPr>
            <p:spPr bwMode="auto">
              <a:xfrm flipH="1" flipV="1">
                <a:off x="6913973" y="515662"/>
                <a:ext cx="53190" cy="5559154"/>
              </a:xfrm>
              <a:custGeom>
                <a:avLst/>
                <a:gdLst>
                  <a:gd name="T0" fmla="*/ 0 w 17"/>
                  <a:gd name="T1" fmla="*/ 0 h 2836"/>
                  <a:gd name="T2" fmla="*/ 0 w 17"/>
                  <a:gd name="T3" fmla="*/ 2826 h 2836"/>
                  <a:gd name="T4" fmla="*/ 0 w 17"/>
                  <a:gd name="T5" fmla="*/ 2830 h 2836"/>
                  <a:gd name="T6" fmla="*/ 3 w 17"/>
                  <a:gd name="T7" fmla="*/ 2830 h 2836"/>
                  <a:gd name="T8" fmla="*/ 7 w 17"/>
                  <a:gd name="T9" fmla="*/ 2830 h 2836"/>
                  <a:gd name="T10" fmla="*/ 10 w 17"/>
                  <a:gd name="T11" fmla="*/ 2833 h 2836"/>
                  <a:gd name="T12" fmla="*/ 13 w 17"/>
                  <a:gd name="T13" fmla="*/ 2833 h 2836"/>
                  <a:gd name="T14" fmla="*/ 17 w 17"/>
                  <a:gd name="T15" fmla="*/ 2833 h 2836"/>
                  <a:gd name="T16" fmla="*/ 17 w 17"/>
                  <a:gd name="T17" fmla="*/ 2836 h 2836"/>
                  <a:gd name="T18" fmla="*/ 17 w 17"/>
                  <a:gd name="T19" fmla="*/ 10 h 2836"/>
                  <a:gd name="T20" fmla="*/ 17 w 17"/>
                  <a:gd name="T21" fmla="*/ 10 h 2836"/>
                  <a:gd name="T22" fmla="*/ 13 w 17"/>
                  <a:gd name="T23" fmla="*/ 7 h 2836"/>
                  <a:gd name="T24" fmla="*/ 10 w 17"/>
                  <a:gd name="T25" fmla="*/ 7 h 2836"/>
                  <a:gd name="T26" fmla="*/ 7 w 17"/>
                  <a:gd name="T27" fmla="*/ 7 h 2836"/>
                  <a:gd name="T28" fmla="*/ 3 w 17"/>
                  <a:gd name="T29" fmla="*/ 4 h 2836"/>
                  <a:gd name="T30" fmla="*/ 0 w 17"/>
                  <a:gd name="T31" fmla="*/ 4 h 2836"/>
                  <a:gd name="T32" fmla="*/ 0 w 17"/>
                  <a:gd name="T33" fmla="*/ 0 h 2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2836">
                    <a:moveTo>
                      <a:pt x="0" y="0"/>
                    </a:moveTo>
                    <a:lnTo>
                      <a:pt x="0" y="2826"/>
                    </a:lnTo>
                    <a:lnTo>
                      <a:pt x="0" y="2830"/>
                    </a:lnTo>
                    <a:lnTo>
                      <a:pt x="3" y="2830"/>
                    </a:lnTo>
                    <a:lnTo>
                      <a:pt x="7" y="2830"/>
                    </a:lnTo>
                    <a:lnTo>
                      <a:pt x="10" y="2833"/>
                    </a:lnTo>
                    <a:lnTo>
                      <a:pt x="13" y="2833"/>
                    </a:lnTo>
                    <a:lnTo>
                      <a:pt x="17" y="2833"/>
                    </a:lnTo>
                    <a:lnTo>
                      <a:pt x="17" y="2836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3" y="7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28"/>
              <p:cNvSpPr>
                <a:spLocks/>
              </p:cNvSpPr>
              <p:nvPr/>
            </p:nvSpPr>
            <p:spPr bwMode="auto">
              <a:xfrm flipH="1" flipV="1">
                <a:off x="793862" y="509783"/>
                <a:ext cx="6370425" cy="213661"/>
              </a:xfrm>
              <a:custGeom>
                <a:avLst/>
                <a:gdLst>
                  <a:gd name="T0" fmla="*/ 33 w 2036"/>
                  <a:gd name="T1" fmla="*/ 3 h 109"/>
                  <a:gd name="T2" fmla="*/ 1970 w 2036"/>
                  <a:gd name="T3" fmla="*/ 3 h 109"/>
                  <a:gd name="T4" fmla="*/ 1966 w 2036"/>
                  <a:gd name="T5" fmla="*/ 0 h 109"/>
                  <a:gd name="T6" fmla="*/ 23 w 2036"/>
                  <a:gd name="T7" fmla="*/ 0 h 109"/>
                  <a:gd name="T8" fmla="*/ 13 w 2036"/>
                  <a:gd name="T9" fmla="*/ 0 h 109"/>
                  <a:gd name="T10" fmla="*/ 6 w 2036"/>
                  <a:gd name="T11" fmla="*/ 3 h 109"/>
                  <a:gd name="T12" fmla="*/ 3 w 2036"/>
                  <a:gd name="T13" fmla="*/ 10 h 109"/>
                  <a:gd name="T14" fmla="*/ 0 w 2036"/>
                  <a:gd name="T15" fmla="*/ 16 h 109"/>
                  <a:gd name="T16" fmla="*/ 0 w 2036"/>
                  <a:gd name="T17" fmla="*/ 23 h 109"/>
                  <a:gd name="T18" fmla="*/ 3 w 2036"/>
                  <a:gd name="T19" fmla="*/ 33 h 109"/>
                  <a:gd name="T20" fmla="*/ 6 w 2036"/>
                  <a:gd name="T21" fmla="*/ 43 h 109"/>
                  <a:gd name="T22" fmla="*/ 13 w 2036"/>
                  <a:gd name="T23" fmla="*/ 56 h 109"/>
                  <a:gd name="T24" fmla="*/ 30 w 2036"/>
                  <a:gd name="T25" fmla="*/ 76 h 109"/>
                  <a:gd name="T26" fmla="*/ 50 w 2036"/>
                  <a:gd name="T27" fmla="*/ 93 h 109"/>
                  <a:gd name="T28" fmla="*/ 73 w 2036"/>
                  <a:gd name="T29" fmla="*/ 106 h 109"/>
                  <a:gd name="T30" fmla="*/ 93 w 2036"/>
                  <a:gd name="T31" fmla="*/ 109 h 109"/>
                  <a:gd name="T32" fmla="*/ 2036 w 2036"/>
                  <a:gd name="T33" fmla="*/ 109 h 109"/>
                  <a:gd name="T34" fmla="*/ 2033 w 2036"/>
                  <a:gd name="T35" fmla="*/ 106 h 109"/>
                  <a:gd name="T36" fmla="*/ 96 w 2036"/>
                  <a:gd name="T37" fmla="*/ 106 h 109"/>
                  <a:gd name="T38" fmla="*/ 80 w 2036"/>
                  <a:gd name="T39" fmla="*/ 103 h 109"/>
                  <a:gd name="T40" fmla="*/ 60 w 2036"/>
                  <a:gd name="T41" fmla="*/ 90 h 109"/>
                  <a:gd name="T42" fmla="*/ 40 w 2036"/>
                  <a:gd name="T43" fmla="*/ 73 h 109"/>
                  <a:gd name="T44" fmla="*/ 23 w 2036"/>
                  <a:gd name="T45" fmla="*/ 56 h 109"/>
                  <a:gd name="T46" fmla="*/ 13 w 2036"/>
                  <a:gd name="T47" fmla="*/ 36 h 109"/>
                  <a:gd name="T48" fmla="*/ 13 w 2036"/>
                  <a:gd name="T49" fmla="*/ 20 h 109"/>
                  <a:gd name="T50" fmla="*/ 16 w 2036"/>
                  <a:gd name="T51" fmla="*/ 13 h 109"/>
                  <a:gd name="T52" fmla="*/ 20 w 2036"/>
                  <a:gd name="T53" fmla="*/ 10 h 109"/>
                  <a:gd name="T54" fmla="*/ 26 w 2036"/>
                  <a:gd name="T55" fmla="*/ 6 h 109"/>
                  <a:gd name="T56" fmla="*/ 33 w 2036"/>
                  <a:gd name="T57" fmla="*/ 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36" h="109">
                    <a:moveTo>
                      <a:pt x="33" y="3"/>
                    </a:moveTo>
                    <a:lnTo>
                      <a:pt x="1970" y="3"/>
                    </a:lnTo>
                    <a:lnTo>
                      <a:pt x="1966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6" y="3"/>
                    </a:lnTo>
                    <a:lnTo>
                      <a:pt x="3" y="10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3" y="33"/>
                    </a:lnTo>
                    <a:lnTo>
                      <a:pt x="6" y="43"/>
                    </a:lnTo>
                    <a:lnTo>
                      <a:pt x="13" y="56"/>
                    </a:lnTo>
                    <a:lnTo>
                      <a:pt x="30" y="76"/>
                    </a:lnTo>
                    <a:lnTo>
                      <a:pt x="50" y="93"/>
                    </a:lnTo>
                    <a:lnTo>
                      <a:pt x="73" y="106"/>
                    </a:lnTo>
                    <a:lnTo>
                      <a:pt x="93" y="109"/>
                    </a:lnTo>
                    <a:lnTo>
                      <a:pt x="2036" y="109"/>
                    </a:lnTo>
                    <a:lnTo>
                      <a:pt x="2033" y="106"/>
                    </a:lnTo>
                    <a:lnTo>
                      <a:pt x="96" y="106"/>
                    </a:lnTo>
                    <a:lnTo>
                      <a:pt x="80" y="103"/>
                    </a:lnTo>
                    <a:lnTo>
                      <a:pt x="60" y="90"/>
                    </a:lnTo>
                    <a:lnTo>
                      <a:pt x="40" y="73"/>
                    </a:lnTo>
                    <a:lnTo>
                      <a:pt x="23" y="56"/>
                    </a:lnTo>
                    <a:lnTo>
                      <a:pt x="13" y="36"/>
                    </a:lnTo>
                    <a:lnTo>
                      <a:pt x="13" y="20"/>
                    </a:lnTo>
                    <a:lnTo>
                      <a:pt x="16" y="13"/>
                    </a:lnTo>
                    <a:lnTo>
                      <a:pt x="20" y="10"/>
                    </a:lnTo>
                    <a:lnTo>
                      <a:pt x="26" y="6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ysClr val="window" lastClr="FFFFFF">
                  <a:lumMod val="65000"/>
                </a:sysClr>
              </a:solidFill>
              <a:ln w="3175">
                <a:solidFill>
                  <a:sysClr val="window" lastClr="FFFFFF">
                    <a:lumMod val="65000"/>
                  </a:sysClr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auto">
              <a:xfrm flipH="1" flipV="1">
                <a:off x="834538" y="548987"/>
                <a:ext cx="6248400" cy="5666362"/>
              </a:xfrm>
              <a:custGeom>
                <a:avLst/>
                <a:gdLst/>
                <a:ahLst/>
                <a:cxnLst/>
                <a:rect l="l" t="t" r="r" b="b"/>
                <a:pathLst>
                  <a:path w="6248400" h="5666362">
                    <a:moveTo>
                      <a:pt x="6248400" y="5666362"/>
                    </a:moveTo>
                    <a:lnTo>
                      <a:pt x="6039330" y="5666362"/>
                    </a:lnTo>
                    <a:lnTo>
                      <a:pt x="6039330" y="194062"/>
                    </a:lnTo>
                    <a:lnTo>
                      <a:pt x="259698" y="194062"/>
                    </a:lnTo>
                    <a:lnTo>
                      <a:pt x="209636" y="188182"/>
                    </a:lnTo>
                    <a:lnTo>
                      <a:pt x="147058" y="162699"/>
                    </a:lnTo>
                    <a:lnTo>
                      <a:pt x="84480" y="137216"/>
                    </a:lnTo>
                    <a:lnTo>
                      <a:pt x="31289" y="98011"/>
                    </a:lnTo>
                    <a:lnTo>
                      <a:pt x="0" y="58807"/>
                    </a:lnTo>
                    <a:lnTo>
                      <a:pt x="0" y="25483"/>
                    </a:lnTo>
                    <a:lnTo>
                      <a:pt x="9387" y="11762"/>
                    </a:lnTo>
                    <a:lnTo>
                      <a:pt x="21903" y="5881"/>
                    </a:lnTo>
                    <a:lnTo>
                      <a:pt x="40676" y="0"/>
                    </a:lnTo>
                    <a:lnTo>
                      <a:pt x="62578" y="0"/>
                    </a:lnTo>
                    <a:lnTo>
                      <a:pt x="6048151" y="0"/>
                    </a:lnTo>
                    <a:lnTo>
                      <a:pt x="6248400" y="194062"/>
                    </a:ln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 11"/>
              <p:cNvSpPr>
                <a:spLocks/>
              </p:cNvSpPr>
              <p:nvPr/>
            </p:nvSpPr>
            <p:spPr bwMode="auto">
              <a:xfrm flipH="1" flipV="1">
                <a:off x="834538" y="548987"/>
                <a:ext cx="6248400" cy="194062"/>
              </a:xfrm>
              <a:custGeom>
                <a:avLst/>
                <a:gdLst>
                  <a:gd name="T0" fmla="*/ 1933 w 1997"/>
                  <a:gd name="T1" fmla="*/ 0 h 99"/>
                  <a:gd name="T2" fmla="*/ 20 w 1997"/>
                  <a:gd name="T3" fmla="*/ 0 h 99"/>
                  <a:gd name="T4" fmla="*/ 13 w 1997"/>
                  <a:gd name="T5" fmla="*/ 0 h 99"/>
                  <a:gd name="T6" fmla="*/ 7 w 1997"/>
                  <a:gd name="T7" fmla="*/ 3 h 99"/>
                  <a:gd name="T8" fmla="*/ 3 w 1997"/>
                  <a:gd name="T9" fmla="*/ 6 h 99"/>
                  <a:gd name="T10" fmla="*/ 0 w 1997"/>
                  <a:gd name="T11" fmla="*/ 13 h 99"/>
                  <a:gd name="T12" fmla="*/ 0 w 1997"/>
                  <a:gd name="T13" fmla="*/ 30 h 99"/>
                  <a:gd name="T14" fmla="*/ 10 w 1997"/>
                  <a:gd name="T15" fmla="*/ 50 h 99"/>
                  <a:gd name="T16" fmla="*/ 27 w 1997"/>
                  <a:gd name="T17" fmla="*/ 70 h 99"/>
                  <a:gd name="T18" fmla="*/ 47 w 1997"/>
                  <a:gd name="T19" fmla="*/ 83 h 99"/>
                  <a:gd name="T20" fmla="*/ 67 w 1997"/>
                  <a:gd name="T21" fmla="*/ 96 h 99"/>
                  <a:gd name="T22" fmla="*/ 83 w 1997"/>
                  <a:gd name="T23" fmla="*/ 99 h 99"/>
                  <a:gd name="T24" fmla="*/ 1997 w 1997"/>
                  <a:gd name="T25" fmla="*/ 99 h 99"/>
                  <a:gd name="T26" fmla="*/ 1933 w 1997"/>
                  <a:gd name="T2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97" h="99">
                    <a:moveTo>
                      <a:pt x="1933" y="0"/>
                    </a:moveTo>
                    <a:lnTo>
                      <a:pt x="20" y="0"/>
                    </a:lnTo>
                    <a:lnTo>
                      <a:pt x="13" y="0"/>
                    </a:lnTo>
                    <a:lnTo>
                      <a:pt x="7" y="3"/>
                    </a:lnTo>
                    <a:lnTo>
                      <a:pt x="3" y="6"/>
                    </a:lnTo>
                    <a:lnTo>
                      <a:pt x="0" y="13"/>
                    </a:lnTo>
                    <a:lnTo>
                      <a:pt x="0" y="30"/>
                    </a:lnTo>
                    <a:lnTo>
                      <a:pt x="10" y="50"/>
                    </a:lnTo>
                    <a:lnTo>
                      <a:pt x="27" y="70"/>
                    </a:lnTo>
                    <a:lnTo>
                      <a:pt x="47" y="83"/>
                    </a:lnTo>
                    <a:lnTo>
                      <a:pt x="67" y="96"/>
                    </a:lnTo>
                    <a:lnTo>
                      <a:pt x="83" y="99"/>
                    </a:lnTo>
                    <a:lnTo>
                      <a:pt x="1997" y="99"/>
                    </a:lnTo>
                    <a:lnTo>
                      <a:pt x="1933" y="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Rectangle 26"/>
              <p:cNvSpPr>
                <a:spLocks noChangeArrowheads="1"/>
              </p:cNvSpPr>
              <p:nvPr/>
            </p:nvSpPr>
            <p:spPr bwMode="auto">
              <a:xfrm>
                <a:off x="1011574" y="738151"/>
                <a:ext cx="6079439" cy="5539555"/>
              </a:xfrm>
              <a:prstGeom prst="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9525">
                <a:solidFill>
                  <a:sysClr val="windowText" lastClr="000000">
                    <a:lumMod val="65000"/>
                    <a:lumOff val="35000"/>
                  </a:sys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82074" y="1031520"/>
              <a:ext cx="2907199" cy="2637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" name="Picture 2" descr="C:\Users\denis_leontiev\Desktop\Презентация Петрову авг2017\Карта атласов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24" y="2002036"/>
            <a:ext cx="3185009" cy="31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5278580" y="4331622"/>
            <a:ext cx="20316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683400"/>
                </a:solidFill>
              </a:rPr>
              <a:t>The Atlas of Geological History of the Barents Sea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683400"/>
                </a:solidFill>
              </a:rPr>
              <a:t>2009</a:t>
            </a:r>
            <a:endParaRPr lang="ru-RU" sz="2000" dirty="0">
              <a:solidFill>
                <a:srgbClr val="683400"/>
              </a:solidFill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5150826" y="6110890"/>
            <a:ext cx="3699818" cy="521614"/>
            <a:chOff x="5706835" y="6262228"/>
            <a:chExt cx="4225823" cy="595772"/>
          </a:xfrm>
        </p:grpSpPr>
        <p:sp>
          <p:nvSpPr>
            <p:cNvPr id="69" name="Прямоугольник 14"/>
            <p:cNvSpPr/>
            <p:nvPr/>
          </p:nvSpPr>
          <p:spPr>
            <a:xfrm flipH="1">
              <a:off x="5706835" y="6262228"/>
              <a:ext cx="4225823" cy="595772"/>
            </a:xfrm>
            <a:custGeom>
              <a:avLst/>
              <a:gdLst>
                <a:gd name="connsiteX0" fmla="*/ 0 w 6376311"/>
                <a:gd name="connsiteY0" fmla="*/ 0 h 800242"/>
                <a:gd name="connsiteX1" fmla="*/ 6376311 w 6376311"/>
                <a:gd name="connsiteY1" fmla="*/ 0 h 800242"/>
                <a:gd name="connsiteX2" fmla="*/ 6376311 w 6376311"/>
                <a:gd name="connsiteY2" fmla="*/ 800242 h 800242"/>
                <a:gd name="connsiteX3" fmla="*/ 0 w 6376311"/>
                <a:gd name="connsiteY3" fmla="*/ 800242 h 800242"/>
                <a:gd name="connsiteX4" fmla="*/ 0 w 6376311"/>
                <a:gd name="connsiteY4" fmla="*/ 0 h 800242"/>
                <a:gd name="connsiteX0" fmla="*/ 0 w 6376311"/>
                <a:gd name="connsiteY0" fmla="*/ 8022 h 808264"/>
                <a:gd name="connsiteX1" fmla="*/ 5894614 w 6376311"/>
                <a:gd name="connsiteY1" fmla="*/ 0 h 808264"/>
                <a:gd name="connsiteX2" fmla="*/ 6376311 w 6376311"/>
                <a:gd name="connsiteY2" fmla="*/ 8022 h 808264"/>
                <a:gd name="connsiteX3" fmla="*/ 6376311 w 6376311"/>
                <a:gd name="connsiteY3" fmla="*/ 808264 h 808264"/>
                <a:gd name="connsiteX4" fmla="*/ 0 w 6376311"/>
                <a:gd name="connsiteY4" fmla="*/ 808264 h 808264"/>
                <a:gd name="connsiteX5" fmla="*/ 0 w 6376311"/>
                <a:gd name="connsiteY5" fmla="*/ 8022 h 808264"/>
                <a:gd name="connsiteX0" fmla="*/ 0 w 6376311"/>
                <a:gd name="connsiteY0" fmla="*/ 8022 h 808264"/>
                <a:gd name="connsiteX1" fmla="*/ 5894614 w 6376311"/>
                <a:gd name="connsiteY1" fmla="*/ 0 h 808264"/>
                <a:gd name="connsiteX2" fmla="*/ 6376311 w 6376311"/>
                <a:gd name="connsiteY2" fmla="*/ 808264 h 808264"/>
                <a:gd name="connsiteX3" fmla="*/ 0 w 6376311"/>
                <a:gd name="connsiteY3" fmla="*/ 808264 h 808264"/>
                <a:gd name="connsiteX4" fmla="*/ 0 w 6376311"/>
                <a:gd name="connsiteY4" fmla="*/ 8022 h 80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6311" h="808264">
                  <a:moveTo>
                    <a:pt x="0" y="8022"/>
                  </a:moveTo>
                  <a:lnTo>
                    <a:pt x="5894614" y="0"/>
                  </a:lnTo>
                  <a:lnTo>
                    <a:pt x="6376311" y="808264"/>
                  </a:lnTo>
                  <a:lnTo>
                    <a:pt x="0" y="808264"/>
                  </a:lnTo>
                  <a:lnTo>
                    <a:pt x="0" y="8022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34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Picture 2" descr="E:\Второй\pICTURES\LOGO\VSEGEI.png"/>
            <p:cNvPicPr>
              <a:picLocks noChangeAspect="1" noChangeArrowheads="1"/>
            </p:cNvPicPr>
            <p:nvPr/>
          </p:nvPicPr>
          <p:blipFill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090" y="6293960"/>
              <a:ext cx="645319" cy="20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3" descr="E:\Второй\pICTURES\LOGO\NGU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8857" y="6541491"/>
              <a:ext cx="283096" cy="28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 descr="E:\Второй\pICTURES\LOGO\StatoilHydro.sv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076" y="6314367"/>
              <a:ext cx="939877" cy="161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5" descr="E:\Второй\pICTURES\LOGO\od-stor-farge (1)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090" y="6541491"/>
              <a:ext cx="337019" cy="28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" descr="E:\Второй\pICTURES\LOGO\the-research-council-of-norway1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7" t="38481" r="12768" b="32453"/>
            <a:stretch/>
          </p:blipFill>
          <p:spPr bwMode="auto">
            <a:xfrm>
              <a:off x="6751538" y="6541491"/>
              <a:ext cx="850889" cy="28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Группа 74"/>
          <p:cNvGrpSpPr/>
          <p:nvPr/>
        </p:nvGrpSpPr>
        <p:grpSpPr>
          <a:xfrm>
            <a:off x="7222491" y="4335970"/>
            <a:ext cx="1500469" cy="2134495"/>
            <a:chOff x="7579914" y="4356116"/>
            <a:chExt cx="1610675" cy="2291269"/>
          </a:xfrm>
          <a:scene3d>
            <a:camera prst="isometricOffAxis2Left"/>
            <a:lightRig rig="threePt" dir="t"/>
          </a:scene3d>
        </p:grpSpPr>
        <p:grpSp>
          <p:nvGrpSpPr>
            <p:cNvPr id="76" name="Группа 75"/>
            <p:cNvGrpSpPr/>
            <p:nvPr/>
          </p:nvGrpSpPr>
          <p:grpSpPr>
            <a:xfrm flipH="1">
              <a:off x="7579914" y="4356116"/>
              <a:ext cx="1610675" cy="2291269"/>
              <a:chOff x="793862" y="509783"/>
              <a:chExt cx="6370425" cy="5769059"/>
            </a:xfrm>
          </p:grpSpPr>
          <p:sp>
            <p:nvSpPr>
              <p:cNvPr id="78" name="Rectangle 5"/>
              <p:cNvSpPr>
                <a:spLocks noChangeArrowheads="1"/>
              </p:cNvSpPr>
              <p:nvPr/>
            </p:nvSpPr>
            <p:spPr bwMode="auto">
              <a:xfrm>
                <a:off x="809188" y="515662"/>
                <a:ext cx="6060667" cy="5539555"/>
              </a:xfrm>
              <a:prstGeom prst="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9525">
                <a:solidFill>
                  <a:sysClr val="windowText" lastClr="000000">
                    <a:lumMod val="65000"/>
                    <a:lumOff val="35000"/>
                  </a:sysClr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Rectangle 6"/>
              <p:cNvSpPr>
                <a:spLocks noChangeArrowheads="1"/>
              </p:cNvSpPr>
              <p:nvPr/>
            </p:nvSpPr>
            <p:spPr bwMode="auto">
              <a:xfrm>
                <a:off x="897116" y="515662"/>
                <a:ext cx="6060667" cy="5539555"/>
              </a:xfrm>
              <a:prstGeom prst="rect">
                <a:avLst/>
              </a:prstGeom>
              <a:noFill/>
              <a:ln w="4763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10"/>
              <p:cNvSpPr>
                <a:spLocks/>
              </p:cNvSpPr>
              <p:nvPr/>
            </p:nvSpPr>
            <p:spPr bwMode="auto">
              <a:xfrm flipH="1" flipV="1">
                <a:off x="7061033" y="717565"/>
                <a:ext cx="40676" cy="5545434"/>
              </a:xfrm>
              <a:custGeom>
                <a:avLst/>
                <a:gdLst>
                  <a:gd name="T0" fmla="*/ 0 w 13"/>
                  <a:gd name="T1" fmla="*/ 7 h 2829"/>
                  <a:gd name="T2" fmla="*/ 0 w 13"/>
                  <a:gd name="T3" fmla="*/ 2829 h 2829"/>
                  <a:gd name="T4" fmla="*/ 3 w 13"/>
                  <a:gd name="T5" fmla="*/ 2829 h 2829"/>
                  <a:gd name="T6" fmla="*/ 6 w 13"/>
                  <a:gd name="T7" fmla="*/ 2829 h 2829"/>
                  <a:gd name="T8" fmla="*/ 10 w 13"/>
                  <a:gd name="T9" fmla="*/ 2826 h 2829"/>
                  <a:gd name="T10" fmla="*/ 13 w 13"/>
                  <a:gd name="T11" fmla="*/ 2826 h 2829"/>
                  <a:gd name="T12" fmla="*/ 13 w 13"/>
                  <a:gd name="T13" fmla="*/ 0 h 2829"/>
                  <a:gd name="T14" fmla="*/ 10 w 13"/>
                  <a:gd name="T15" fmla="*/ 3 h 2829"/>
                  <a:gd name="T16" fmla="*/ 6 w 13"/>
                  <a:gd name="T17" fmla="*/ 3 h 2829"/>
                  <a:gd name="T18" fmla="*/ 3 w 13"/>
                  <a:gd name="T19" fmla="*/ 3 h 2829"/>
                  <a:gd name="T20" fmla="*/ 0 w 13"/>
                  <a:gd name="T21" fmla="*/ 7 h 2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2829">
                    <a:moveTo>
                      <a:pt x="0" y="7"/>
                    </a:moveTo>
                    <a:lnTo>
                      <a:pt x="0" y="2829"/>
                    </a:lnTo>
                    <a:lnTo>
                      <a:pt x="3" y="2829"/>
                    </a:lnTo>
                    <a:lnTo>
                      <a:pt x="6" y="2829"/>
                    </a:lnTo>
                    <a:lnTo>
                      <a:pt x="10" y="2826"/>
                    </a:lnTo>
                    <a:lnTo>
                      <a:pt x="13" y="2826"/>
                    </a:lnTo>
                    <a:lnTo>
                      <a:pt x="13" y="0"/>
                    </a:lnTo>
                    <a:lnTo>
                      <a:pt x="10" y="3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4763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12"/>
              <p:cNvSpPr>
                <a:spLocks/>
              </p:cNvSpPr>
              <p:nvPr/>
            </p:nvSpPr>
            <p:spPr bwMode="auto">
              <a:xfrm flipH="1" flipV="1">
                <a:off x="7145324" y="645036"/>
                <a:ext cx="18963" cy="5613348"/>
              </a:xfrm>
              <a:custGeom>
                <a:avLst/>
                <a:gdLst>
                  <a:gd name="T0" fmla="*/ 0 w 6"/>
                  <a:gd name="T1" fmla="*/ 0 h 2846"/>
                  <a:gd name="T2" fmla="*/ 0 w 6"/>
                  <a:gd name="T3" fmla="*/ 2826 h 2846"/>
                  <a:gd name="T4" fmla="*/ 0 w 6"/>
                  <a:gd name="T5" fmla="*/ 2829 h 2846"/>
                  <a:gd name="T6" fmla="*/ 3 w 6"/>
                  <a:gd name="T7" fmla="*/ 2836 h 2846"/>
                  <a:gd name="T8" fmla="*/ 3 w 6"/>
                  <a:gd name="T9" fmla="*/ 2839 h 2846"/>
                  <a:gd name="T10" fmla="*/ 6 w 6"/>
                  <a:gd name="T11" fmla="*/ 2846 h 2846"/>
                  <a:gd name="T12" fmla="*/ 6 w 6"/>
                  <a:gd name="T13" fmla="*/ 20 h 2846"/>
                  <a:gd name="T14" fmla="*/ 3 w 6"/>
                  <a:gd name="T15" fmla="*/ 17 h 2846"/>
                  <a:gd name="T16" fmla="*/ 3 w 6"/>
                  <a:gd name="T17" fmla="*/ 10 h 2846"/>
                  <a:gd name="T18" fmla="*/ 0 w 6"/>
                  <a:gd name="T19" fmla="*/ 7 h 2846"/>
                  <a:gd name="T20" fmla="*/ 0 w 6"/>
                  <a:gd name="T21" fmla="*/ 0 h 2846"/>
                  <a:gd name="connsiteX0" fmla="*/ 0 w 10000"/>
                  <a:gd name="connsiteY0" fmla="*/ 24 h 10024"/>
                  <a:gd name="connsiteX1" fmla="*/ 0 w 10000"/>
                  <a:gd name="connsiteY1" fmla="*/ 9954 h 10024"/>
                  <a:gd name="connsiteX2" fmla="*/ 0 w 10000"/>
                  <a:gd name="connsiteY2" fmla="*/ 9964 h 10024"/>
                  <a:gd name="connsiteX3" fmla="*/ 5000 w 10000"/>
                  <a:gd name="connsiteY3" fmla="*/ 9989 h 10024"/>
                  <a:gd name="connsiteX4" fmla="*/ 5000 w 10000"/>
                  <a:gd name="connsiteY4" fmla="*/ 9999 h 10024"/>
                  <a:gd name="connsiteX5" fmla="*/ 10000 w 10000"/>
                  <a:gd name="connsiteY5" fmla="*/ 10024 h 10024"/>
                  <a:gd name="connsiteX6" fmla="*/ 10000 w 10000"/>
                  <a:gd name="connsiteY6" fmla="*/ 94 h 10024"/>
                  <a:gd name="connsiteX7" fmla="*/ 5000 w 10000"/>
                  <a:gd name="connsiteY7" fmla="*/ 84 h 10024"/>
                  <a:gd name="connsiteX8" fmla="*/ 5000 w 10000"/>
                  <a:gd name="connsiteY8" fmla="*/ 59 h 10024"/>
                  <a:gd name="connsiteX9" fmla="*/ 2622 w 10000"/>
                  <a:gd name="connsiteY9" fmla="*/ 0 h 10024"/>
                  <a:gd name="connsiteX10" fmla="*/ 0 w 10000"/>
                  <a:gd name="connsiteY10" fmla="*/ 24 h 10024"/>
                  <a:gd name="connsiteX0" fmla="*/ 0 w 10000"/>
                  <a:gd name="connsiteY0" fmla="*/ 24 h 10024"/>
                  <a:gd name="connsiteX1" fmla="*/ 0 w 10000"/>
                  <a:gd name="connsiteY1" fmla="*/ 9954 h 10024"/>
                  <a:gd name="connsiteX2" fmla="*/ 0 w 10000"/>
                  <a:gd name="connsiteY2" fmla="*/ 9964 h 10024"/>
                  <a:gd name="connsiteX3" fmla="*/ 5000 w 10000"/>
                  <a:gd name="connsiteY3" fmla="*/ 9989 h 10024"/>
                  <a:gd name="connsiteX4" fmla="*/ 5000 w 10000"/>
                  <a:gd name="connsiteY4" fmla="*/ 9999 h 10024"/>
                  <a:gd name="connsiteX5" fmla="*/ 10000 w 10000"/>
                  <a:gd name="connsiteY5" fmla="*/ 10024 h 10024"/>
                  <a:gd name="connsiteX6" fmla="*/ 10000 w 10000"/>
                  <a:gd name="connsiteY6" fmla="*/ 94 h 10024"/>
                  <a:gd name="connsiteX7" fmla="*/ 5000 w 10000"/>
                  <a:gd name="connsiteY7" fmla="*/ 84 h 10024"/>
                  <a:gd name="connsiteX8" fmla="*/ 2622 w 10000"/>
                  <a:gd name="connsiteY8" fmla="*/ 0 h 10024"/>
                  <a:gd name="connsiteX9" fmla="*/ 0 w 10000"/>
                  <a:gd name="connsiteY9" fmla="*/ 24 h 10024"/>
                  <a:gd name="connsiteX0" fmla="*/ 0 w 10244"/>
                  <a:gd name="connsiteY0" fmla="*/ 44 h 10044"/>
                  <a:gd name="connsiteX1" fmla="*/ 0 w 10244"/>
                  <a:gd name="connsiteY1" fmla="*/ 9974 h 10044"/>
                  <a:gd name="connsiteX2" fmla="*/ 0 w 10244"/>
                  <a:gd name="connsiteY2" fmla="*/ 9984 h 10044"/>
                  <a:gd name="connsiteX3" fmla="*/ 5000 w 10244"/>
                  <a:gd name="connsiteY3" fmla="*/ 10009 h 10044"/>
                  <a:gd name="connsiteX4" fmla="*/ 5000 w 10244"/>
                  <a:gd name="connsiteY4" fmla="*/ 10019 h 10044"/>
                  <a:gd name="connsiteX5" fmla="*/ 10000 w 10244"/>
                  <a:gd name="connsiteY5" fmla="*/ 10044 h 10044"/>
                  <a:gd name="connsiteX6" fmla="*/ 10000 w 10244"/>
                  <a:gd name="connsiteY6" fmla="*/ 114 h 10044"/>
                  <a:gd name="connsiteX7" fmla="*/ 10244 w 10244"/>
                  <a:gd name="connsiteY7" fmla="*/ 0 h 10044"/>
                  <a:gd name="connsiteX8" fmla="*/ 2622 w 10244"/>
                  <a:gd name="connsiteY8" fmla="*/ 20 h 10044"/>
                  <a:gd name="connsiteX9" fmla="*/ 0 w 10244"/>
                  <a:gd name="connsiteY9" fmla="*/ 44 h 10044"/>
                  <a:gd name="connsiteX0" fmla="*/ 0 w 10000"/>
                  <a:gd name="connsiteY0" fmla="*/ 42 h 10042"/>
                  <a:gd name="connsiteX1" fmla="*/ 0 w 10000"/>
                  <a:gd name="connsiteY1" fmla="*/ 9972 h 10042"/>
                  <a:gd name="connsiteX2" fmla="*/ 0 w 10000"/>
                  <a:gd name="connsiteY2" fmla="*/ 9982 h 10042"/>
                  <a:gd name="connsiteX3" fmla="*/ 5000 w 10000"/>
                  <a:gd name="connsiteY3" fmla="*/ 10007 h 10042"/>
                  <a:gd name="connsiteX4" fmla="*/ 5000 w 10000"/>
                  <a:gd name="connsiteY4" fmla="*/ 10017 h 10042"/>
                  <a:gd name="connsiteX5" fmla="*/ 10000 w 10000"/>
                  <a:gd name="connsiteY5" fmla="*/ 10042 h 10042"/>
                  <a:gd name="connsiteX6" fmla="*/ 10000 w 10000"/>
                  <a:gd name="connsiteY6" fmla="*/ 112 h 10042"/>
                  <a:gd name="connsiteX7" fmla="*/ 9955 w 10000"/>
                  <a:gd name="connsiteY7" fmla="*/ 0 h 10042"/>
                  <a:gd name="connsiteX8" fmla="*/ 2622 w 10000"/>
                  <a:gd name="connsiteY8" fmla="*/ 18 h 10042"/>
                  <a:gd name="connsiteX9" fmla="*/ 0 w 10000"/>
                  <a:gd name="connsiteY9" fmla="*/ 42 h 10042"/>
                  <a:gd name="connsiteX0" fmla="*/ 0 w 10000"/>
                  <a:gd name="connsiteY0" fmla="*/ 42 h 10042"/>
                  <a:gd name="connsiteX1" fmla="*/ 0 w 10000"/>
                  <a:gd name="connsiteY1" fmla="*/ 9972 h 10042"/>
                  <a:gd name="connsiteX2" fmla="*/ 0 w 10000"/>
                  <a:gd name="connsiteY2" fmla="*/ 9982 h 10042"/>
                  <a:gd name="connsiteX3" fmla="*/ 5000 w 10000"/>
                  <a:gd name="connsiteY3" fmla="*/ 10007 h 10042"/>
                  <a:gd name="connsiteX4" fmla="*/ 5000 w 10000"/>
                  <a:gd name="connsiteY4" fmla="*/ 10017 h 10042"/>
                  <a:gd name="connsiteX5" fmla="*/ 10000 w 10000"/>
                  <a:gd name="connsiteY5" fmla="*/ 10042 h 10042"/>
                  <a:gd name="connsiteX6" fmla="*/ 10000 w 10000"/>
                  <a:gd name="connsiteY6" fmla="*/ 112 h 10042"/>
                  <a:gd name="connsiteX7" fmla="*/ 9955 w 10000"/>
                  <a:gd name="connsiteY7" fmla="*/ 0 h 10042"/>
                  <a:gd name="connsiteX8" fmla="*/ 0 w 10000"/>
                  <a:gd name="connsiteY8" fmla="*/ 42 h 10042"/>
                  <a:gd name="connsiteX0" fmla="*/ 0 w 10000"/>
                  <a:gd name="connsiteY0" fmla="*/ 53 h 10053"/>
                  <a:gd name="connsiteX1" fmla="*/ 0 w 10000"/>
                  <a:gd name="connsiteY1" fmla="*/ 9983 h 10053"/>
                  <a:gd name="connsiteX2" fmla="*/ 0 w 10000"/>
                  <a:gd name="connsiteY2" fmla="*/ 9993 h 10053"/>
                  <a:gd name="connsiteX3" fmla="*/ 5000 w 10000"/>
                  <a:gd name="connsiteY3" fmla="*/ 10018 h 10053"/>
                  <a:gd name="connsiteX4" fmla="*/ 5000 w 10000"/>
                  <a:gd name="connsiteY4" fmla="*/ 10028 h 10053"/>
                  <a:gd name="connsiteX5" fmla="*/ 10000 w 10000"/>
                  <a:gd name="connsiteY5" fmla="*/ 10053 h 10053"/>
                  <a:gd name="connsiteX6" fmla="*/ 10000 w 10000"/>
                  <a:gd name="connsiteY6" fmla="*/ 123 h 10053"/>
                  <a:gd name="connsiteX7" fmla="*/ 9666 w 10000"/>
                  <a:gd name="connsiteY7" fmla="*/ 0 h 10053"/>
                  <a:gd name="connsiteX8" fmla="*/ 0 w 10000"/>
                  <a:gd name="connsiteY8" fmla="*/ 53 h 10053"/>
                  <a:gd name="connsiteX0" fmla="*/ 0 w 10000"/>
                  <a:gd name="connsiteY0" fmla="*/ 54 h 10054"/>
                  <a:gd name="connsiteX1" fmla="*/ 0 w 10000"/>
                  <a:gd name="connsiteY1" fmla="*/ 9984 h 10054"/>
                  <a:gd name="connsiteX2" fmla="*/ 0 w 10000"/>
                  <a:gd name="connsiteY2" fmla="*/ 9994 h 10054"/>
                  <a:gd name="connsiteX3" fmla="*/ 5000 w 10000"/>
                  <a:gd name="connsiteY3" fmla="*/ 10019 h 10054"/>
                  <a:gd name="connsiteX4" fmla="*/ 5000 w 10000"/>
                  <a:gd name="connsiteY4" fmla="*/ 10029 h 10054"/>
                  <a:gd name="connsiteX5" fmla="*/ 10000 w 10000"/>
                  <a:gd name="connsiteY5" fmla="*/ 10054 h 10054"/>
                  <a:gd name="connsiteX6" fmla="*/ 10000 w 10000"/>
                  <a:gd name="connsiteY6" fmla="*/ 124 h 10054"/>
                  <a:gd name="connsiteX7" fmla="*/ 9955 w 10000"/>
                  <a:gd name="connsiteY7" fmla="*/ 0 h 10054"/>
                  <a:gd name="connsiteX8" fmla="*/ 0 w 10000"/>
                  <a:gd name="connsiteY8" fmla="*/ 54 h 10054"/>
                  <a:gd name="connsiteX0" fmla="*/ 0 w 10000"/>
                  <a:gd name="connsiteY0" fmla="*/ 54 h 10054"/>
                  <a:gd name="connsiteX1" fmla="*/ 0 w 10000"/>
                  <a:gd name="connsiteY1" fmla="*/ 9984 h 10054"/>
                  <a:gd name="connsiteX2" fmla="*/ 0 w 10000"/>
                  <a:gd name="connsiteY2" fmla="*/ 9994 h 10054"/>
                  <a:gd name="connsiteX3" fmla="*/ 5000 w 10000"/>
                  <a:gd name="connsiteY3" fmla="*/ 10019 h 10054"/>
                  <a:gd name="connsiteX4" fmla="*/ 5000 w 10000"/>
                  <a:gd name="connsiteY4" fmla="*/ 10029 h 10054"/>
                  <a:gd name="connsiteX5" fmla="*/ 10000 w 10000"/>
                  <a:gd name="connsiteY5" fmla="*/ 10054 h 10054"/>
                  <a:gd name="connsiteX6" fmla="*/ 10000 w 10000"/>
                  <a:gd name="connsiteY6" fmla="*/ 124 h 10054"/>
                  <a:gd name="connsiteX7" fmla="*/ 9955 w 10000"/>
                  <a:gd name="connsiteY7" fmla="*/ 0 h 10054"/>
                  <a:gd name="connsiteX8" fmla="*/ 0 w 10000"/>
                  <a:gd name="connsiteY8" fmla="*/ 54 h 10054"/>
                  <a:gd name="connsiteX0" fmla="*/ 0 w 10000"/>
                  <a:gd name="connsiteY0" fmla="*/ 54 h 10054"/>
                  <a:gd name="connsiteX1" fmla="*/ 0 w 10000"/>
                  <a:gd name="connsiteY1" fmla="*/ 9984 h 10054"/>
                  <a:gd name="connsiteX2" fmla="*/ 0 w 10000"/>
                  <a:gd name="connsiteY2" fmla="*/ 9994 h 10054"/>
                  <a:gd name="connsiteX3" fmla="*/ 5000 w 10000"/>
                  <a:gd name="connsiteY3" fmla="*/ 10019 h 10054"/>
                  <a:gd name="connsiteX4" fmla="*/ 5000 w 10000"/>
                  <a:gd name="connsiteY4" fmla="*/ 10029 h 10054"/>
                  <a:gd name="connsiteX5" fmla="*/ 10000 w 10000"/>
                  <a:gd name="connsiteY5" fmla="*/ 10054 h 10054"/>
                  <a:gd name="connsiteX6" fmla="*/ 10000 w 10000"/>
                  <a:gd name="connsiteY6" fmla="*/ 124 h 10054"/>
                  <a:gd name="connsiteX7" fmla="*/ 9955 w 10000"/>
                  <a:gd name="connsiteY7" fmla="*/ 0 h 10054"/>
                  <a:gd name="connsiteX8" fmla="*/ 0 w 10000"/>
                  <a:gd name="connsiteY8" fmla="*/ 54 h 10054"/>
                  <a:gd name="connsiteX0" fmla="*/ 0 w 10000"/>
                  <a:gd name="connsiteY0" fmla="*/ 54 h 10054"/>
                  <a:gd name="connsiteX1" fmla="*/ 0 w 10000"/>
                  <a:gd name="connsiteY1" fmla="*/ 9984 h 10054"/>
                  <a:gd name="connsiteX2" fmla="*/ 0 w 10000"/>
                  <a:gd name="connsiteY2" fmla="*/ 9994 h 10054"/>
                  <a:gd name="connsiteX3" fmla="*/ 5000 w 10000"/>
                  <a:gd name="connsiteY3" fmla="*/ 10019 h 10054"/>
                  <a:gd name="connsiteX4" fmla="*/ 5000 w 10000"/>
                  <a:gd name="connsiteY4" fmla="*/ 10029 h 10054"/>
                  <a:gd name="connsiteX5" fmla="*/ 10000 w 10000"/>
                  <a:gd name="connsiteY5" fmla="*/ 10054 h 10054"/>
                  <a:gd name="connsiteX6" fmla="*/ 10000 w 10000"/>
                  <a:gd name="connsiteY6" fmla="*/ 124 h 10054"/>
                  <a:gd name="connsiteX7" fmla="*/ 9955 w 10000"/>
                  <a:gd name="connsiteY7" fmla="*/ 0 h 10054"/>
                  <a:gd name="connsiteX8" fmla="*/ 6606 w 10000"/>
                  <a:gd name="connsiteY8" fmla="*/ 20 h 10054"/>
                  <a:gd name="connsiteX9" fmla="*/ 0 w 10000"/>
                  <a:gd name="connsiteY9" fmla="*/ 54 h 10054"/>
                  <a:gd name="connsiteX0" fmla="*/ 0 w 10000"/>
                  <a:gd name="connsiteY0" fmla="*/ 54 h 10054"/>
                  <a:gd name="connsiteX1" fmla="*/ 0 w 10000"/>
                  <a:gd name="connsiteY1" fmla="*/ 9984 h 10054"/>
                  <a:gd name="connsiteX2" fmla="*/ 0 w 10000"/>
                  <a:gd name="connsiteY2" fmla="*/ 9994 h 10054"/>
                  <a:gd name="connsiteX3" fmla="*/ 5000 w 10000"/>
                  <a:gd name="connsiteY3" fmla="*/ 10019 h 10054"/>
                  <a:gd name="connsiteX4" fmla="*/ 5000 w 10000"/>
                  <a:gd name="connsiteY4" fmla="*/ 10029 h 10054"/>
                  <a:gd name="connsiteX5" fmla="*/ 10000 w 10000"/>
                  <a:gd name="connsiteY5" fmla="*/ 10054 h 10054"/>
                  <a:gd name="connsiteX6" fmla="*/ 10000 w 10000"/>
                  <a:gd name="connsiteY6" fmla="*/ 124 h 10054"/>
                  <a:gd name="connsiteX7" fmla="*/ 9955 w 10000"/>
                  <a:gd name="connsiteY7" fmla="*/ 0 h 10054"/>
                  <a:gd name="connsiteX8" fmla="*/ 6462 w 10000"/>
                  <a:gd name="connsiteY8" fmla="*/ 11 h 10054"/>
                  <a:gd name="connsiteX9" fmla="*/ 0 w 10000"/>
                  <a:gd name="connsiteY9" fmla="*/ 54 h 10054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6462 w 10100"/>
                  <a:gd name="connsiteY8" fmla="*/ 19 h 10062"/>
                  <a:gd name="connsiteX9" fmla="*/ 0 w 10100"/>
                  <a:gd name="connsiteY9" fmla="*/ 62 h 10062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7040 w 10100"/>
                  <a:gd name="connsiteY8" fmla="*/ 8 h 10062"/>
                  <a:gd name="connsiteX9" fmla="*/ 0 w 10100"/>
                  <a:gd name="connsiteY9" fmla="*/ 62 h 10062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7040 w 10100"/>
                  <a:gd name="connsiteY8" fmla="*/ 8 h 10062"/>
                  <a:gd name="connsiteX9" fmla="*/ 3573 w 10100"/>
                  <a:gd name="connsiteY9" fmla="*/ 34 h 10062"/>
                  <a:gd name="connsiteX10" fmla="*/ 0 w 10100"/>
                  <a:gd name="connsiteY10" fmla="*/ 62 h 10062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7040 w 10100"/>
                  <a:gd name="connsiteY8" fmla="*/ 8 h 10062"/>
                  <a:gd name="connsiteX9" fmla="*/ 3284 w 10100"/>
                  <a:gd name="connsiteY9" fmla="*/ 24 h 10062"/>
                  <a:gd name="connsiteX10" fmla="*/ 0 w 10100"/>
                  <a:gd name="connsiteY10" fmla="*/ 62 h 10062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7040 w 10100"/>
                  <a:gd name="connsiteY8" fmla="*/ 8 h 10062"/>
                  <a:gd name="connsiteX9" fmla="*/ 3284 w 10100"/>
                  <a:gd name="connsiteY9" fmla="*/ 24 h 10062"/>
                  <a:gd name="connsiteX10" fmla="*/ 1551 w 10100"/>
                  <a:gd name="connsiteY10" fmla="*/ 46 h 10062"/>
                  <a:gd name="connsiteX11" fmla="*/ 0 w 10100"/>
                  <a:gd name="connsiteY11" fmla="*/ 62 h 10062"/>
                  <a:gd name="connsiteX0" fmla="*/ 0 w 10100"/>
                  <a:gd name="connsiteY0" fmla="*/ 62 h 10062"/>
                  <a:gd name="connsiteX1" fmla="*/ 0 w 10100"/>
                  <a:gd name="connsiteY1" fmla="*/ 9992 h 10062"/>
                  <a:gd name="connsiteX2" fmla="*/ 0 w 10100"/>
                  <a:gd name="connsiteY2" fmla="*/ 10002 h 10062"/>
                  <a:gd name="connsiteX3" fmla="*/ 5000 w 10100"/>
                  <a:gd name="connsiteY3" fmla="*/ 10027 h 10062"/>
                  <a:gd name="connsiteX4" fmla="*/ 5000 w 10100"/>
                  <a:gd name="connsiteY4" fmla="*/ 10037 h 10062"/>
                  <a:gd name="connsiteX5" fmla="*/ 10000 w 10100"/>
                  <a:gd name="connsiteY5" fmla="*/ 10062 h 10062"/>
                  <a:gd name="connsiteX6" fmla="*/ 10000 w 10100"/>
                  <a:gd name="connsiteY6" fmla="*/ 132 h 10062"/>
                  <a:gd name="connsiteX7" fmla="*/ 10099 w 10100"/>
                  <a:gd name="connsiteY7" fmla="*/ 0 h 10062"/>
                  <a:gd name="connsiteX8" fmla="*/ 7040 w 10100"/>
                  <a:gd name="connsiteY8" fmla="*/ 8 h 10062"/>
                  <a:gd name="connsiteX9" fmla="*/ 3284 w 10100"/>
                  <a:gd name="connsiteY9" fmla="*/ 24 h 10062"/>
                  <a:gd name="connsiteX10" fmla="*/ 1262 w 10100"/>
                  <a:gd name="connsiteY10" fmla="*/ 39 h 10062"/>
                  <a:gd name="connsiteX11" fmla="*/ 0 w 10100"/>
                  <a:gd name="connsiteY11" fmla="*/ 62 h 10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100" h="10062">
                    <a:moveTo>
                      <a:pt x="0" y="62"/>
                    </a:moveTo>
                    <a:lnTo>
                      <a:pt x="0" y="9992"/>
                    </a:lnTo>
                    <a:lnTo>
                      <a:pt x="0" y="10002"/>
                    </a:lnTo>
                    <a:lnTo>
                      <a:pt x="5000" y="10027"/>
                    </a:lnTo>
                    <a:lnTo>
                      <a:pt x="5000" y="10037"/>
                    </a:lnTo>
                    <a:lnTo>
                      <a:pt x="10000" y="10062"/>
                    </a:lnTo>
                    <a:lnTo>
                      <a:pt x="10000" y="132"/>
                    </a:lnTo>
                    <a:cubicBezTo>
                      <a:pt x="9985" y="95"/>
                      <a:pt x="10114" y="37"/>
                      <a:pt x="10099" y="0"/>
                    </a:cubicBezTo>
                    <a:lnTo>
                      <a:pt x="7040" y="8"/>
                    </a:lnTo>
                    <a:lnTo>
                      <a:pt x="3284" y="24"/>
                    </a:lnTo>
                    <a:lnTo>
                      <a:pt x="1262" y="3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14"/>
              <p:cNvSpPr>
                <a:spLocks/>
              </p:cNvSpPr>
              <p:nvPr/>
            </p:nvSpPr>
            <p:spPr bwMode="auto">
              <a:xfrm flipH="1" flipV="1">
                <a:off x="7113241" y="613675"/>
                <a:ext cx="32547" cy="5658936"/>
              </a:xfrm>
              <a:custGeom>
                <a:avLst/>
                <a:gdLst>
                  <a:gd name="T0" fmla="*/ 0 w 10"/>
                  <a:gd name="T1" fmla="*/ 0 h 2842"/>
                  <a:gd name="T2" fmla="*/ 0 w 10"/>
                  <a:gd name="T3" fmla="*/ 2826 h 2842"/>
                  <a:gd name="T4" fmla="*/ 4 w 10"/>
                  <a:gd name="T5" fmla="*/ 2832 h 2842"/>
                  <a:gd name="T6" fmla="*/ 7 w 10"/>
                  <a:gd name="T7" fmla="*/ 2836 h 2842"/>
                  <a:gd name="T8" fmla="*/ 7 w 10"/>
                  <a:gd name="T9" fmla="*/ 2839 h 2842"/>
                  <a:gd name="T10" fmla="*/ 10 w 10"/>
                  <a:gd name="T11" fmla="*/ 2842 h 2842"/>
                  <a:gd name="T12" fmla="*/ 10 w 10"/>
                  <a:gd name="T13" fmla="*/ 17 h 2842"/>
                  <a:gd name="T14" fmla="*/ 7 w 10"/>
                  <a:gd name="T15" fmla="*/ 13 h 2842"/>
                  <a:gd name="T16" fmla="*/ 7 w 10"/>
                  <a:gd name="T17" fmla="*/ 13 h 2842"/>
                  <a:gd name="T18" fmla="*/ 4 w 10"/>
                  <a:gd name="T19" fmla="*/ 7 h 2842"/>
                  <a:gd name="T20" fmla="*/ 0 w 10"/>
                  <a:gd name="T21" fmla="*/ 0 h 2842"/>
                  <a:gd name="connsiteX0" fmla="*/ 0 w 10315"/>
                  <a:gd name="connsiteY0" fmla="*/ 15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7000 w 10315"/>
                  <a:gd name="connsiteY7" fmla="*/ 198 h 10152"/>
                  <a:gd name="connsiteX8" fmla="*/ 7000 w 10315"/>
                  <a:gd name="connsiteY8" fmla="*/ 198 h 10152"/>
                  <a:gd name="connsiteX9" fmla="*/ 4000 w 10315"/>
                  <a:gd name="connsiteY9" fmla="*/ 177 h 10152"/>
                  <a:gd name="connsiteX10" fmla="*/ 0 w 10315"/>
                  <a:gd name="connsiteY10" fmla="*/ 152 h 10152"/>
                  <a:gd name="connsiteX0" fmla="*/ 0 w 10315"/>
                  <a:gd name="connsiteY0" fmla="*/ 15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7000 w 10315"/>
                  <a:gd name="connsiteY7" fmla="*/ 198 h 10152"/>
                  <a:gd name="connsiteX8" fmla="*/ 3225 w 10315"/>
                  <a:gd name="connsiteY8" fmla="*/ 35 h 10152"/>
                  <a:gd name="connsiteX9" fmla="*/ 4000 w 10315"/>
                  <a:gd name="connsiteY9" fmla="*/ 177 h 10152"/>
                  <a:gd name="connsiteX10" fmla="*/ 0 w 10315"/>
                  <a:gd name="connsiteY10" fmla="*/ 152 h 10152"/>
                  <a:gd name="connsiteX0" fmla="*/ 0 w 10315"/>
                  <a:gd name="connsiteY0" fmla="*/ 15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7000 w 10315"/>
                  <a:gd name="connsiteY7" fmla="*/ 198 h 10152"/>
                  <a:gd name="connsiteX8" fmla="*/ 4000 w 10315"/>
                  <a:gd name="connsiteY8" fmla="*/ 177 h 10152"/>
                  <a:gd name="connsiteX9" fmla="*/ 0 w 10315"/>
                  <a:gd name="connsiteY9" fmla="*/ 152 h 10152"/>
                  <a:gd name="connsiteX0" fmla="*/ 0 w 10315"/>
                  <a:gd name="connsiteY0" fmla="*/ 15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4000 w 10315"/>
                  <a:gd name="connsiteY7" fmla="*/ 177 h 10152"/>
                  <a:gd name="connsiteX8" fmla="*/ 0 w 10315"/>
                  <a:gd name="connsiteY8" fmla="*/ 152 h 10152"/>
                  <a:gd name="connsiteX0" fmla="*/ 0 w 10315"/>
                  <a:gd name="connsiteY0" fmla="*/ 15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0 w 10315"/>
                  <a:gd name="connsiteY7" fmla="*/ 152 h 10152"/>
                  <a:gd name="connsiteX0" fmla="*/ 0 w 10315"/>
                  <a:gd name="connsiteY0" fmla="*/ 42 h 10152"/>
                  <a:gd name="connsiteX1" fmla="*/ 0 w 10315"/>
                  <a:gd name="connsiteY1" fmla="*/ 10096 h 10152"/>
                  <a:gd name="connsiteX2" fmla="*/ 4000 w 10315"/>
                  <a:gd name="connsiteY2" fmla="*/ 10117 h 10152"/>
                  <a:gd name="connsiteX3" fmla="*/ 7000 w 10315"/>
                  <a:gd name="connsiteY3" fmla="*/ 10131 h 10152"/>
                  <a:gd name="connsiteX4" fmla="*/ 7000 w 10315"/>
                  <a:gd name="connsiteY4" fmla="*/ 10141 h 10152"/>
                  <a:gd name="connsiteX5" fmla="*/ 10000 w 10315"/>
                  <a:gd name="connsiteY5" fmla="*/ 10152 h 10152"/>
                  <a:gd name="connsiteX6" fmla="*/ 10315 w 10315"/>
                  <a:gd name="connsiteY6" fmla="*/ 0 h 10152"/>
                  <a:gd name="connsiteX7" fmla="*/ 0 w 10315"/>
                  <a:gd name="connsiteY7" fmla="*/ 42 h 10152"/>
                  <a:gd name="connsiteX0" fmla="*/ 0 w 10402"/>
                  <a:gd name="connsiteY0" fmla="*/ 28 h 10152"/>
                  <a:gd name="connsiteX1" fmla="*/ 87 w 10402"/>
                  <a:gd name="connsiteY1" fmla="*/ 10096 h 10152"/>
                  <a:gd name="connsiteX2" fmla="*/ 4087 w 10402"/>
                  <a:gd name="connsiteY2" fmla="*/ 10117 h 10152"/>
                  <a:gd name="connsiteX3" fmla="*/ 7087 w 10402"/>
                  <a:gd name="connsiteY3" fmla="*/ 10131 h 10152"/>
                  <a:gd name="connsiteX4" fmla="*/ 7087 w 10402"/>
                  <a:gd name="connsiteY4" fmla="*/ 10141 h 10152"/>
                  <a:gd name="connsiteX5" fmla="*/ 10087 w 10402"/>
                  <a:gd name="connsiteY5" fmla="*/ 10152 h 10152"/>
                  <a:gd name="connsiteX6" fmla="*/ 10402 w 10402"/>
                  <a:gd name="connsiteY6" fmla="*/ 0 h 10152"/>
                  <a:gd name="connsiteX7" fmla="*/ 0 w 10402"/>
                  <a:gd name="connsiteY7" fmla="*/ 28 h 10152"/>
                  <a:gd name="connsiteX0" fmla="*/ 0 w 10402"/>
                  <a:gd name="connsiteY0" fmla="*/ 28 h 10152"/>
                  <a:gd name="connsiteX1" fmla="*/ 87 w 10402"/>
                  <a:gd name="connsiteY1" fmla="*/ 10096 h 10152"/>
                  <a:gd name="connsiteX2" fmla="*/ 4087 w 10402"/>
                  <a:gd name="connsiteY2" fmla="*/ 10117 h 10152"/>
                  <a:gd name="connsiteX3" fmla="*/ 7087 w 10402"/>
                  <a:gd name="connsiteY3" fmla="*/ 10131 h 10152"/>
                  <a:gd name="connsiteX4" fmla="*/ 7087 w 10402"/>
                  <a:gd name="connsiteY4" fmla="*/ 10141 h 10152"/>
                  <a:gd name="connsiteX5" fmla="*/ 10087 w 10402"/>
                  <a:gd name="connsiteY5" fmla="*/ 10152 h 10152"/>
                  <a:gd name="connsiteX6" fmla="*/ 10402 w 10402"/>
                  <a:gd name="connsiteY6" fmla="*/ 0 h 10152"/>
                  <a:gd name="connsiteX7" fmla="*/ 3770 w 10402"/>
                  <a:gd name="connsiteY7" fmla="*/ 17 h 10152"/>
                  <a:gd name="connsiteX8" fmla="*/ 0 w 10402"/>
                  <a:gd name="connsiteY8" fmla="*/ 28 h 10152"/>
                  <a:gd name="connsiteX0" fmla="*/ 0 w 10402"/>
                  <a:gd name="connsiteY0" fmla="*/ 28 h 10152"/>
                  <a:gd name="connsiteX1" fmla="*/ 87 w 10402"/>
                  <a:gd name="connsiteY1" fmla="*/ 10096 h 10152"/>
                  <a:gd name="connsiteX2" fmla="*/ 4087 w 10402"/>
                  <a:gd name="connsiteY2" fmla="*/ 10117 h 10152"/>
                  <a:gd name="connsiteX3" fmla="*/ 7087 w 10402"/>
                  <a:gd name="connsiteY3" fmla="*/ 10131 h 10152"/>
                  <a:gd name="connsiteX4" fmla="*/ 7087 w 10402"/>
                  <a:gd name="connsiteY4" fmla="*/ 10141 h 10152"/>
                  <a:gd name="connsiteX5" fmla="*/ 10087 w 10402"/>
                  <a:gd name="connsiteY5" fmla="*/ 10152 h 10152"/>
                  <a:gd name="connsiteX6" fmla="*/ 10402 w 10402"/>
                  <a:gd name="connsiteY6" fmla="*/ 0 h 10152"/>
                  <a:gd name="connsiteX7" fmla="*/ 4983 w 10402"/>
                  <a:gd name="connsiteY7" fmla="*/ 11 h 10152"/>
                  <a:gd name="connsiteX8" fmla="*/ 0 w 10402"/>
                  <a:gd name="connsiteY8" fmla="*/ 28 h 10152"/>
                  <a:gd name="connsiteX0" fmla="*/ 0 w 10402"/>
                  <a:gd name="connsiteY0" fmla="*/ 32 h 10156"/>
                  <a:gd name="connsiteX1" fmla="*/ 87 w 10402"/>
                  <a:gd name="connsiteY1" fmla="*/ 10100 h 10156"/>
                  <a:gd name="connsiteX2" fmla="*/ 4087 w 10402"/>
                  <a:gd name="connsiteY2" fmla="*/ 10121 h 10156"/>
                  <a:gd name="connsiteX3" fmla="*/ 7087 w 10402"/>
                  <a:gd name="connsiteY3" fmla="*/ 10135 h 10156"/>
                  <a:gd name="connsiteX4" fmla="*/ 7087 w 10402"/>
                  <a:gd name="connsiteY4" fmla="*/ 10145 h 10156"/>
                  <a:gd name="connsiteX5" fmla="*/ 10087 w 10402"/>
                  <a:gd name="connsiteY5" fmla="*/ 10156 h 10156"/>
                  <a:gd name="connsiteX6" fmla="*/ 10402 w 10402"/>
                  <a:gd name="connsiteY6" fmla="*/ 0 h 10156"/>
                  <a:gd name="connsiteX7" fmla="*/ 4983 w 10402"/>
                  <a:gd name="connsiteY7" fmla="*/ 15 h 10156"/>
                  <a:gd name="connsiteX8" fmla="*/ 0 w 10402"/>
                  <a:gd name="connsiteY8" fmla="*/ 32 h 10156"/>
                  <a:gd name="connsiteX0" fmla="*/ 0 w 10402"/>
                  <a:gd name="connsiteY0" fmla="*/ 34 h 10158"/>
                  <a:gd name="connsiteX1" fmla="*/ 87 w 10402"/>
                  <a:gd name="connsiteY1" fmla="*/ 10102 h 10158"/>
                  <a:gd name="connsiteX2" fmla="*/ 4087 w 10402"/>
                  <a:gd name="connsiteY2" fmla="*/ 10123 h 10158"/>
                  <a:gd name="connsiteX3" fmla="*/ 7087 w 10402"/>
                  <a:gd name="connsiteY3" fmla="*/ 10137 h 10158"/>
                  <a:gd name="connsiteX4" fmla="*/ 7087 w 10402"/>
                  <a:gd name="connsiteY4" fmla="*/ 10147 h 10158"/>
                  <a:gd name="connsiteX5" fmla="*/ 10087 w 10402"/>
                  <a:gd name="connsiteY5" fmla="*/ 10158 h 10158"/>
                  <a:gd name="connsiteX6" fmla="*/ 10402 w 10402"/>
                  <a:gd name="connsiteY6" fmla="*/ 0 h 10158"/>
                  <a:gd name="connsiteX7" fmla="*/ 4983 w 10402"/>
                  <a:gd name="connsiteY7" fmla="*/ 17 h 10158"/>
                  <a:gd name="connsiteX8" fmla="*/ 0 w 10402"/>
                  <a:gd name="connsiteY8" fmla="*/ 34 h 10158"/>
                  <a:gd name="connsiteX0" fmla="*/ 0 w 10402"/>
                  <a:gd name="connsiteY0" fmla="*/ 34 h 10158"/>
                  <a:gd name="connsiteX1" fmla="*/ 87 w 10402"/>
                  <a:gd name="connsiteY1" fmla="*/ 10102 h 10158"/>
                  <a:gd name="connsiteX2" fmla="*/ 4087 w 10402"/>
                  <a:gd name="connsiteY2" fmla="*/ 10123 h 10158"/>
                  <a:gd name="connsiteX3" fmla="*/ 7087 w 10402"/>
                  <a:gd name="connsiteY3" fmla="*/ 10137 h 10158"/>
                  <a:gd name="connsiteX4" fmla="*/ 7087 w 10402"/>
                  <a:gd name="connsiteY4" fmla="*/ 10147 h 10158"/>
                  <a:gd name="connsiteX5" fmla="*/ 10087 w 10402"/>
                  <a:gd name="connsiteY5" fmla="*/ 10158 h 10158"/>
                  <a:gd name="connsiteX6" fmla="*/ 10402 w 10402"/>
                  <a:gd name="connsiteY6" fmla="*/ 0 h 10158"/>
                  <a:gd name="connsiteX7" fmla="*/ 5243 w 10402"/>
                  <a:gd name="connsiteY7" fmla="*/ 10 h 10158"/>
                  <a:gd name="connsiteX8" fmla="*/ 0 w 10402"/>
                  <a:gd name="connsiteY8" fmla="*/ 34 h 10158"/>
                  <a:gd name="connsiteX0" fmla="*/ 0 w 10402"/>
                  <a:gd name="connsiteY0" fmla="*/ 25 h 10158"/>
                  <a:gd name="connsiteX1" fmla="*/ 87 w 10402"/>
                  <a:gd name="connsiteY1" fmla="*/ 10102 h 10158"/>
                  <a:gd name="connsiteX2" fmla="*/ 4087 w 10402"/>
                  <a:gd name="connsiteY2" fmla="*/ 10123 h 10158"/>
                  <a:gd name="connsiteX3" fmla="*/ 7087 w 10402"/>
                  <a:gd name="connsiteY3" fmla="*/ 10137 h 10158"/>
                  <a:gd name="connsiteX4" fmla="*/ 7087 w 10402"/>
                  <a:gd name="connsiteY4" fmla="*/ 10147 h 10158"/>
                  <a:gd name="connsiteX5" fmla="*/ 10087 w 10402"/>
                  <a:gd name="connsiteY5" fmla="*/ 10158 h 10158"/>
                  <a:gd name="connsiteX6" fmla="*/ 10402 w 10402"/>
                  <a:gd name="connsiteY6" fmla="*/ 0 h 10158"/>
                  <a:gd name="connsiteX7" fmla="*/ 5243 w 10402"/>
                  <a:gd name="connsiteY7" fmla="*/ 10 h 10158"/>
                  <a:gd name="connsiteX8" fmla="*/ 0 w 10402"/>
                  <a:gd name="connsiteY8" fmla="*/ 25 h 1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02" h="10158">
                    <a:moveTo>
                      <a:pt x="0" y="25"/>
                    </a:moveTo>
                    <a:lnTo>
                      <a:pt x="87" y="10102"/>
                    </a:lnTo>
                    <a:lnTo>
                      <a:pt x="4087" y="10123"/>
                    </a:lnTo>
                    <a:lnTo>
                      <a:pt x="7087" y="10137"/>
                    </a:lnTo>
                    <a:lnTo>
                      <a:pt x="7087" y="10147"/>
                    </a:lnTo>
                    <a:lnTo>
                      <a:pt x="10087" y="10158"/>
                    </a:lnTo>
                    <a:lnTo>
                      <a:pt x="10402" y="0"/>
                    </a:lnTo>
                    <a:lnTo>
                      <a:pt x="5243" y="1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16"/>
              <p:cNvSpPr>
                <a:spLocks/>
              </p:cNvSpPr>
              <p:nvPr/>
            </p:nvSpPr>
            <p:spPr bwMode="auto">
              <a:xfrm flipH="1" flipV="1">
                <a:off x="7070421" y="580350"/>
                <a:ext cx="43837" cy="5698492"/>
              </a:xfrm>
              <a:custGeom>
                <a:avLst/>
                <a:gdLst>
                  <a:gd name="T0" fmla="*/ 0 w 14"/>
                  <a:gd name="T1" fmla="*/ 0 h 2842"/>
                  <a:gd name="T2" fmla="*/ 0 w 14"/>
                  <a:gd name="T3" fmla="*/ 2825 h 2842"/>
                  <a:gd name="T4" fmla="*/ 0 w 14"/>
                  <a:gd name="T5" fmla="*/ 2829 h 2842"/>
                  <a:gd name="T6" fmla="*/ 4 w 14"/>
                  <a:gd name="T7" fmla="*/ 2832 h 2842"/>
                  <a:gd name="T8" fmla="*/ 7 w 14"/>
                  <a:gd name="T9" fmla="*/ 2835 h 2842"/>
                  <a:gd name="T10" fmla="*/ 7 w 14"/>
                  <a:gd name="T11" fmla="*/ 2835 h 2842"/>
                  <a:gd name="T12" fmla="*/ 10 w 14"/>
                  <a:gd name="T13" fmla="*/ 2839 h 2842"/>
                  <a:gd name="T14" fmla="*/ 14 w 14"/>
                  <a:gd name="T15" fmla="*/ 2842 h 2842"/>
                  <a:gd name="T16" fmla="*/ 14 w 14"/>
                  <a:gd name="T17" fmla="*/ 16 h 2842"/>
                  <a:gd name="T18" fmla="*/ 10 w 14"/>
                  <a:gd name="T19" fmla="*/ 13 h 2842"/>
                  <a:gd name="T20" fmla="*/ 7 w 14"/>
                  <a:gd name="T21" fmla="*/ 13 h 2842"/>
                  <a:gd name="T22" fmla="*/ 7 w 14"/>
                  <a:gd name="T23" fmla="*/ 10 h 2842"/>
                  <a:gd name="T24" fmla="*/ 4 w 14"/>
                  <a:gd name="T25" fmla="*/ 6 h 2842"/>
                  <a:gd name="T26" fmla="*/ 0 w 14"/>
                  <a:gd name="T27" fmla="*/ 3 h 2842"/>
                  <a:gd name="T28" fmla="*/ 0 w 14"/>
                  <a:gd name="T29" fmla="*/ 0 h 2842"/>
                  <a:gd name="connsiteX0" fmla="*/ 0 w 10113"/>
                  <a:gd name="connsiteY0" fmla="*/ 126 h 10126"/>
                  <a:gd name="connsiteX1" fmla="*/ 0 w 10113"/>
                  <a:gd name="connsiteY1" fmla="*/ 10066 h 10126"/>
                  <a:gd name="connsiteX2" fmla="*/ 0 w 10113"/>
                  <a:gd name="connsiteY2" fmla="*/ 10080 h 10126"/>
                  <a:gd name="connsiteX3" fmla="*/ 2857 w 10113"/>
                  <a:gd name="connsiteY3" fmla="*/ 10091 h 10126"/>
                  <a:gd name="connsiteX4" fmla="*/ 5000 w 10113"/>
                  <a:gd name="connsiteY4" fmla="*/ 10101 h 10126"/>
                  <a:gd name="connsiteX5" fmla="*/ 5000 w 10113"/>
                  <a:gd name="connsiteY5" fmla="*/ 10101 h 10126"/>
                  <a:gd name="connsiteX6" fmla="*/ 7143 w 10113"/>
                  <a:gd name="connsiteY6" fmla="*/ 10115 h 10126"/>
                  <a:gd name="connsiteX7" fmla="*/ 10000 w 10113"/>
                  <a:gd name="connsiteY7" fmla="*/ 10126 h 10126"/>
                  <a:gd name="connsiteX8" fmla="*/ 10000 w 10113"/>
                  <a:gd name="connsiteY8" fmla="*/ 182 h 10126"/>
                  <a:gd name="connsiteX9" fmla="*/ 7143 w 10113"/>
                  <a:gd name="connsiteY9" fmla="*/ 172 h 10126"/>
                  <a:gd name="connsiteX10" fmla="*/ 5000 w 10113"/>
                  <a:gd name="connsiteY10" fmla="*/ 172 h 10126"/>
                  <a:gd name="connsiteX11" fmla="*/ 5000 w 10113"/>
                  <a:gd name="connsiteY11" fmla="*/ 161 h 10126"/>
                  <a:gd name="connsiteX12" fmla="*/ 2857 w 10113"/>
                  <a:gd name="connsiteY12" fmla="*/ 147 h 10126"/>
                  <a:gd name="connsiteX13" fmla="*/ 10113 w 10113"/>
                  <a:gd name="connsiteY13" fmla="*/ 0 h 10126"/>
                  <a:gd name="connsiteX14" fmla="*/ 0 w 10113"/>
                  <a:gd name="connsiteY14" fmla="*/ 126 h 10126"/>
                  <a:gd name="connsiteX0" fmla="*/ 0 w 10000"/>
                  <a:gd name="connsiteY0" fmla="*/ 193 h 10193"/>
                  <a:gd name="connsiteX1" fmla="*/ 0 w 10000"/>
                  <a:gd name="connsiteY1" fmla="*/ 10133 h 10193"/>
                  <a:gd name="connsiteX2" fmla="*/ 0 w 10000"/>
                  <a:gd name="connsiteY2" fmla="*/ 10147 h 10193"/>
                  <a:gd name="connsiteX3" fmla="*/ 2857 w 10000"/>
                  <a:gd name="connsiteY3" fmla="*/ 10158 h 10193"/>
                  <a:gd name="connsiteX4" fmla="*/ 5000 w 10000"/>
                  <a:gd name="connsiteY4" fmla="*/ 10168 h 10193"/>
                  <a:gd name="connsiteX5" fmla="*/ 5000 w 10000"/>
                  <a:gd name="connsiteY5" fmla="*/ 10168 h 10193"/>
                  <a:gd name="connsiteX6" fmla="*/ 7143 w 10000"/>
                  <a:gd name="connsiteY6" fmla="*/ 10182 h 10193"/>
                  <a:gd name="connsiteX7" fmla="*/ 10000 w 10000"/>
                  <a:gd name="connsiteY7" fmla="*/ 10193 h 10193"/>
                  <a:gd name="connsiteX8" fmla="*/ 10000 w 10000"/>
                  <a:gd name="connsiteY8" fmla="*/ 249 h 10193"/>
                  <a:gd name="connsiteX9" fmla="*/ 7143 w 10000"/>
                  <a:gd name="connsiteY9" fmla="*/ 239 h 10193"/>
                  <a:gd name="connsiteX10" fmla="*/ 5000 w 10000"/>
                  <a:gd name="connsiteY10" fmla="*/ 239 h 10193"/>
                  <a:gd name="connsiteX11" fmla="*/ 5000 w 10000"/>
                  <a:gd name="connsiteY11" fmla="*/ 228 h 10193"/>
                  <a:gd name="connsiteX12" fmla="*/ 2857 w 10000"/>
                  <a:gd name="connsiteY12" fmla="*/ 214 h 10193"/>
                  <a:gd name="connsiteX13" fmla="*/ 899 w 10000"/>
                  <a:gd name="connsiteY13" fmla="*/ 0 h 10193"/>
                  <a:gd name="connsiteX14" fmla="*/ 0 w 10000"/>
                  <a:gd name="connsiteY14" fmla="*/ 193 h 10193"/>
                  <a:gd name="connsiteX0" fmla="*/ 0 w 10000"/>
                  <a:gd name="connsiteY0" fmla="*/ 201 h 10201"/>
                  <a:gd name="connsiteX1" fmla="*/ 0 w 10000"/>
                  <a:gd name="connsiteY1" fmla="*/ 10141 h 10201"/>
                  <a:gd name="connsiteX2" fmla="*/ 0 w 10000"/>
                  <a:gd name="connsiteY2" fmla="*/ 10155 h 10201"/>
                  <a:gd name="connsiteX3" fmla="*/ 2857 w 10000"/>
                  <a:gd name="connsiteY3" fmla="*/ 10166 h 10201"/>
                  <a:gd name="connsiteX4" fmla="*/ 5000 w 10000"/>
                  <a:gd name="connsiteY4" fmla="*/ 10176 h 10201"/>
                  <a:gd name="connsiteX5" fmla="*/ 5000 w 10000"/>
                  <a:gd name="connsiteY5" fmla="*/ 10176 h 10201"/>
                  <a:gd name="connsiteX6" fmla="*/ 7143 w 10000"/>
                  <a:gd name="connsiteY6" fmla="*/ 10190 h 10201"/>
                  <a:gd name="connsiteX7" fmla="*/ 10000 w 10000"/>
                  <a:gd name="connsiteY7" fmla="*/ 10201 h 10201"/>
                  <a:gd name="connsiteX8" fmla="*/ 10000 w 10000"/>
                  <a:gd name="connsiteY8" fmla="*/ 257 h 10201"/>
                  <a:gd name="connsiteX9" fmla="*/ 7143 w 10000"/>
                  <a:gd name="connsiteY9" fmla="*/ 247 h 10201"/>
                  <a:gd name="connsiteX10" fmla="*/ 5000 w 10000"/>
                  <a:gd name="connsiteY10" fmla="*/ 247 h 10201"/>
                  <a:gd name="connsiteX11" fmla="*/ 5000 w 10000"/>
                  <a:gd name="connsiteY11" fmla="*/ 236 h 10201"/>
                  <a:gd name="connsiteX12" fmla="*/ 3306 w 10000"/>
                  <a:gd name="connsiteY12" fmla="*/ 0 h 10201"/>
                  <a:gd name="connsiteX13" fmla="*/ 899 w 10000"/>
                  <a:gd name="connsiteY13" fmla="*/ 8 h 10201"/>
                  <a:gd name="connsiteX14" fmla="*/ 0 w 10000"/>
                  <a:gd name="connsiteY14" fmla="*/ 201 h 10201"/>
                  <a:gd name="connsiteX0" fmla="*/ 0 w 10000"/>
                  <a:gd name="connsiteY0" fmla="*/ 203 h 10203"/>
                  <a:gd name="connsiteX1" fmla="*/ 0 w 10000"/>
                  <a:gd name="connsiteY1" fmla="*/ 10143 h 10203"/>
                  <a:gd name="connsiteX2" fmla="*/ 0 w 10000"/>
                  <a:gd name="connsiteY2" fmla="*/ 10157 h 10203"/>
                  <a:gd name="connsiteX3" fmla="*/ 2857 w 10000"/>
                  <a:gd name="connsiteY3" fmla="*/ 10168 h 10203"/>
                  <a:gd name="connsiteX4" fmla="*/ 5000 w 10000"/>
                  <a:gd name="connsiteY4" fmla="*/ 10178 h 10203"/>
                  <a:gd name="connsiteX5" fmla="*/ 5000 w 10000"/>
                  <a:gd name="connsiteY5" fmla="*/ 10178 h 10203"/>
                  <a:gd name="connsiteX6" fmla="*/ 7143 w 10000"/>
                  <a:gd name="connsiteY6" fmla="*/ 10192 h 10203"/>
                  <a:gd name="connsiteX7" fmla="*/ 10000 w 10000"/>
                  <a:gd name="connsiteY7" fmla="*/ 10203 h 10203"/>
                  <a:gd name="connsiteX8" fmla="*/ 10000 w 10000"/>
                  <a:gd name="connsiteY8" fmla="*/ 259 h 10203"/>
                  <a:gd name="connsiteX9" fmla="*/ 7143 w 10000"/>
                  <a:gd name="connsiteY9" fmla="*/ 249 h 10203"/>
                  <a:gd name="connsiteX10" fmla="*/ 5000 w 10000"/>
                  <a:gd name="connsiteY10" fmla="*/ 249 h 10203"/>
                  <a:gd name="connsiteX11" fmla="*/ 5225 w 10000"/>
                  <a:gd name="connsiteY11" fmla="*/ 0 h 10203"/>
                  <a:gd name="connsiteX12" fmla="*/ 3306 w 10000"/>
                  <a:gd name="connsiteY12" fmla="*/ 2 h 10203"/>
                  <a:gd name="connsiteX13" fmla="*/ 899 w 10000"/>
                  <a:gd name="connsiteY13" fmla="*/ 10 h 10203"/>
                  <a:gd name="connsiteX14" fmla="*/ 0 w 10000"/>
                  <a:gd name="connsiteY14" fmla="*/ 203 h 10203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7143 w 10000"/>
                  <a:gd name="connsiteY9" fmla="*/ 275 h 10229"/>
                  <a:gd name="connsiteX10" fmla="*/ 5225 w 10000"/>
                  <a:gd name="connsiteY10" fmla="*/ 0 h 10229"/>
                  <a:gd name="connsiteX11" fmla="*/ 5225 w 10000"/>
                  <a:gd name="connsiteY11" fmla="*/ 26 h 10229"/>
                  <a:gd name="connsiteX12" fmla="*/ 3306 w 10000"/>
                  <a:gd name="connsiteY12" fmla="*/ 28 h 10229"/>
                  <a:gd name="connsiteX13" fmla="*/ 899 w 10000"/>
                  <a:gd name="connsiteY13" fmla="*/ 36 h 10229"/>
                  <a:gd name="connsiteX14" fmla="*/ 0 w 10000"/>
                  <a:gd name="connsiteY14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5225 w 10000"/>
                  <a:gd name="connsiteY11" fmla="*/ 26 h 10229"/>
                  <a:gd name="connsiteX12" fmla="*/ 3306 w 10000"/>
                  <a:gd name="connsiteY12" fmla="*/ 28 h 10229"/>
                  <a:gd name="connsiteX13" fmla="*/ 899 w 10000"/>
                  <a:gd name="connsiteY13" fmla="*/ 36 h 10229"/>
                  <a:gd name="connsiteX14" fmla="*/ 0 w 10000"/>
                  <a:gd name="connsiteY14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5225 w 10000"/>
                  <a:gd name="connsiteY11" fmla="*/ 26 h 10229"/>
                  <a:gd name="connsiteX12" fmla="*/ 3306 w 10000"/>
                  <a:gd name="connsiteY12" fmla="*/ 28 h 10229"/>
                  <a:gd name="connsiteX13" fmla="*/ 225 w 10000"/>
                  <a:gd name="connsiteY13" fmla="*/ 34 h 10229"/>
                  <a:gd name="connsiteX14" fmla="*/ 0 w 10000"/>
                  <a:gd name="connsiteY14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3652 w 10000"/>
                  <a:gd name="connsiteY11" fmla="*/ 8 h 10229"/>
                  <a:gd name="connsiteX12" fmla="*/ 3306 w 10000"/>
                  <a:gd name="connsiteY12" fmla="*/ 28 h 10229"/>
                  <a:gd name="connsiteX13" fmla="*/ 225 w 10000"/>
                  <a:gd name="connsiteY13" fmla="*/ 34 h 10229"/>
                  <a:gd name="connsiteX14" fmla="*/ 0 w 10000"/>
                  <a:gd name="connsiteY14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3652 w 10000"/>
                  <a:gd name="connsiteY11" fmla="*/ 8 h 10229"/>
                  <a:gd name="connsiteX12" fmla="*/ 2407 w 10000"/>
                  <a:gd name="connsiteY12" fmla="*/ 14 h 10229"/>
                  <a:gd name="connsiteX13" fmla="*/ 225 w 10000"/>
                  <a:gd name="connsiteY13" fmla="*/ 34 h 10229"/>
                  <a:gd name="connsiteX14" fmla="*/ 0 w 10000"/>
                  <a:gd name="connsiteY14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3652 w 10000"/>
                  <a:gd name="connsiteY11" fmla="*/ 8 h 10229"/>
                  <a:gd name="connsiteX12" fmla="*/ 225 w 10000"/>
                  <a:gd name="connsiteY12" fmla="*/ 34 h 10229"/>
                  <a:gd name="connsiteX13" fmla="*/ 0 w 10000"/>
                  <a:gd name="connsiteY13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225 w 10000"/>
                  <a:gd name="connsiteY11" fmla="*/ 34 h 10229"/>
                  <a:gd name="connsiteX12" fmla="*/ 0 w 10000"/>
                  <a:gd name="connsiteY12" fmla="*/ 229 h 10229"/>
                  <a:gd name="connsiteX0" fmla="*/ 0 w 10000"/>
                  <a:gd name="connsiteY0" fmla="*/ 22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0 w 10000"/>
                  <a:gd name="connsiteY11" fmla="*/ 229 h 10229"/>
                  <a:gd name="connsiteX0" fmla="*/ 0 w 10000"/>
                  <a:gd name="connsiteY0" fmla="*/ 19 h 10229"/>
                  <a:gd name="connsiteX1" fmla="*/ 0 w 10000"/>
                  <a:gd name="connsiteY1" fmla="*/ 10169 h 10229"/>
                  <a:gd name="connsiteX2" fmla="*/ 0 w 10000"/>
                  <a:gd name="connsiteY2" fmla="*/ 10183 h 10229"/>
                  <a:gd name="connsiteX3" fmla="*/ 2857 w 10000"/>
                  <a:gd name="connsiteY3" fmla="*/ 10194 h 10229"/>
                  <a:gd name="connsiteX4" fmla="*/ 5000 w 10000"/>
                  <a:gd name="connsiteY4" fmla="*/ 10204 h 10229"/>
                  <a:gd name="connsiteX5" fmla="*/ 5000 w 10000"/>
                  <a:gd name="connsiteY5" fmla="*/ 10204 h 10229"/>
                  <a:gd name="connsiteX6" fmla="*/ 7143 w 10000"/>
                  <a:gd name="connsiteY6" fmla="*/ 10218 h 10229"/>
                  <a:gd name="connsiteX7" fmla="*/ 10000 w 10000"/>
                  <a:gd name="connsiteY7" fmla="*/ 10229 h 10229"/>
                  <a:gd name="connsiteX8" fmla="*/ 10000 w 10000"/>
                  <a:gd name="connsiteY8" fmla="*/ 285 h 10229"/>
                  <a:gd name="connsiteX9" fmla="*/ 9840 w 10000"/>
                  <a:gd name="connsiteY9" fmla="*/ 106 h 10229"/>
                  <a:gd name="connsiteX10" fmla="*/ 5225 w 10000"/>
                  <a:gd name="connsiteY10" fmla="*/ 0 h 10229"/>
                  <a:gd name="connsiteX11" fmla="*/ 0 w 10000"/>
                  <a:gd name="connsiteY11" fmla="*/ 19 h 10229"/>
                  <a:gd name="connsiteX0" fmla="*/ 0 w 10062"/>
                  <a:gd name="connsiteY0" fmla="*/ 19 h 10229"/>
                  <a:gd name="connsiteX1" fmla="*/ 62 w 10062"/>
                  <a:gd name="connsiteY1" fmla="*/ 10169 h 10229"/>
                  <a:gd name="connsiteX2" fmla="*/ 62 w 10062"/>
                  <a:gd name="connsiteY2" fmla="*/ 10183 h 10229"/>
                  <a:gd name="connsiteX3" fmla="*/ 2919 w 10062"/>
                  <a:gd name="connsiteY3" fmla="*/ 10194 h 10229"/>
                  <a:gd name="connsiteX4" fmla="*/ 5062 w 10062"/>
                  <a:gd name="connsiteY4" fmla="*/ 10204 h 10229"/>
                  <a:gd name="connsiteX5" fmla="*/ 5062 w 10062"/>
                  <a:gd name="connsiteY5" fmla="*/ 10204 h 10229"/>
                  <a:gd name="connsiteX6" fmla="*/ 7205 w 10062"/>
                  <a:gd name="connsiteY6" fmla="*/ 10218 h 10229"/>
                  <a:gd name="connsiteX7" fmla="*/ 10062 w 10062"/>
                  <a:gd name="connsiteY7" fmla="*/ 10229 h 10229"/>
                  <a:gd name="connsiteX8" fmla="*/ 10062 w 10062"/>
                  <a:gd name="connsiteY8" fmla="*/ 285 h 10229"/>
                  <a:gd name="connsiteX9" fmla="*/ 9902 w 10062"/>
                  <a:gd name="connsiteY9" fmla="*/ 106 h 10229"/>
                  <a:gd name="connsiteX10" fmla="*/ 5287 w 10062"/>
                  <a:gd name="connsiteY10" fmla="*/ 0 h 10229"/>
                  <a:gd name="connsiteX11" fmla="*/ 0 w 10062"/>
                  <a:gd name="connsiteY11" fmla="*/ 19 h 10229"/>
                  <a:gd name="connsiteX0" fmla="*/ 7 w 10007"/>
                  <a:gd name="connsiteY0" fmla="*/ 15 h 10229"/>
                  <a:gd name="connsiteX1" fmla="*/ 7 w 10007"/>
                  <a:gd name="connsiteY1" fmla="*/ 10169 h 10229"/>
                  <a:gd name="connsiteX2" fmla="*/ 7 w 10007"/>
                  <a:gd name="connsiteY2" fmla="*/ 10183 h 10229"/>
                  <a:gd name="connsiteX3" fmla="*/ 2864 w 10007"/>
                  <a:gd name="connsiteY3" fmla="*/ 10194 h 10229"/>
                  <a:gd name="connsiteX4" fmla="*/ 5007 w 10007"/>
                  <a:gd name="connsiteY4" fmla="*/ 10204 h 10229"/>
                  <a:gd name="connsiteX5" fmla="*/ 5007 w 10007"/>
                  <a:gd name="connsiteY5" fmla="*/ 10204 h 10229"/>
                  <a:gd name="connsiteX6" fmla="*/ 7150 w 10007"/>
                  <a:gd name="connsiteY6" fmla="*/ 10218 h 10229"/>
                  <a:gd name="connsiteX7" fmla="*/ 10007 w 10007"/>
                  <a:gd name="connsiteY7" fmla="*/ 10229 h 10229"/>
                  <a:gd name="connsiteX8" fmla="*/ 10007 w 10007"/>
                  <a:gd name="connsiteY8" fmla="*/ 285 h 10229"/>
                  <a:gd name="connsiteX9" fmla="*/ 9847 w 10007"/>
                  <a:gd name="connsiteY9" fmla="*/ 106 h 10229"/>
                  <a:gd name="connsiteX10" fmla="*/ 5232 w 10007"/>
                  <a:gd name="connsiteY10" fmla="*/ 0 h 10229"/>
                  <a:gd name="connsiteX11" fmla="*/ 7 w 10007"/>
                  <a:gd name="connsiteY11" fmla="*/ 15 h 10229"/>
                  <a:gd name="connsiteX0" fmla="*/ 7 w 10007"/>
                  <a:gd name="connsiteY0" fmla="*/ 15 h 10229"/>
                  <a:gd name="connsiteX1" fmla="*/ 7 w 10007"/>
                  <a:gd name="connsiteY1" fmla="*/ 10169 h 10229"/>
                  <a:gd name="connsiteX2" fmla="*/ 7 w 10007"/>
                  <a:gd name="connsiteY2" fmla="*/ 10183 h 10229"/>
                  <a:gd name="connsiteX3" fmla="*/ 2864 w 10007"/>
                  <a:gd name="connsiteY3" fmla="*/ 10194 h 10229"/>
                  <a:gd name="connsiteX4" fmla="*/ 5007 w 10007"/>
                  <a:gd name="connsiteY4" fmla="*/ 10204 h 10229"/>
                  <a:gd name="connsiteX5" fmla="*/ 5007 w 10007"/>
                  <a:gd name="connsiteY5" fmla="*/ 10204 h 10229"/>
                  <a:gd name="connsiteX6" fmla="*/ 7150 w 10007"/>
                  <a:gd name="connsiteY6" fmla="*/ 10218 h 10229"/>
                  <a:gd name="connsiteX7" fmla="*/ 10007 w 10007"/>
                  <a:gd name="connsiteY7" fmla="*/ 10229 h 10229"/>
                  <a:gd name="connsiteX8" fmla="*/ 10007 w 10007"/>
                  <a:gd name="connsiteY8" fmla="*/ 285 h 10229"/>
                  <a:gd name="connsiteX9" fmla="*/ 9847 w 10007"/>
                  <a:gd name="connsiteY9" fmla="*/ 106 h 10229"/>
                  <a:gd name="connsiteX10" fmla="*/ 5232 w 10007"/>
                  <a:gd name="connsiteY10" fmla="*/ 0 h 10229"/>
                  <a:gd name="connsiteX11" fmla="*/ 2798 w 10007"/>
                  <a:gd name="connsiteY11" fmla="*/ 7 h 10229"/>
                  <a:gd name="connsiteX12" fmla="*/ 7 w 10007"/>
                  <a:gd name="connsiteY12" fmla="*/ 15 h 10229"/>
                  <a:gd name="connsiteX0" fmla="*/ 7 w 10007"/>
                  <a:gd name="connsiteY0" fmla="*/ 15 h 10229"/>
                  <a:gd name="connsiteX1" fmla="*/ 7 w 10007"/>
                  <a:gd name="connsiteY1" fmla="*/ 10169 h 10229"/>
                  <a:gd name="connsiteX2" fmla="*/ 7 w 10007"/>
                  <a:gd name="connsiteY2" fmla="*/ 10183 h 10229"/>
                  <a:gd name="connsiteX3" fmla="*/ 2864 w 10007"/>
                  <a:gd name="connsiteY3" fmla="*/ 10194 h 10229"/>
                  <a:gd name="connsiteX4" fmla="*/ 5007 w 10007"/>
                  <a:gd name="connsiteY4" fmla="*/ 10204 h 10229"/>
                  <a:gd name="connsiteX5" fmla="*/ 5007 w 10007"/>
                  <a:gd name="connsiteY5" fmla="*/ 10204 h 10229"/>
                  <a:gd name="connsiteX6" fmla="*/ 7150 w 10007"/>
                  <a:gd name="connsiteY6" fmla="*/ 10218 h 10229"/>
                  <a:gd name="connsiteX7" fmla="*/ 10007 w 10007"/>
                  <a:gd name="connsiteY7" fmla="*/ 10229 h 10229"/>
                  <a:gd name="connsiteX8" fmla="*/ 10007 w 10007"/>
                  <a:gd name="connsiteY8" fmla="*/ 285 h 10229"/>
                  <a:gd name="connsiteX9" fmla="*/ 9847 w 10007"/>
                  <a:gd name="connsiteY9" fmla="*/ 106 h 10229"/>
                  <a:gd name="connsiteX10" fmla="*/ 5232 w 10007"/>
                  <a:gd name="connsiteY10" fmla="*/ 0 h 10229"/>
                  <a:gd name="connsiteX11" fmla="*/ 2303 w 10007"/>
                  <a:gd name="connsiteY11" fmla="*/ 6 h 10229"/>
                  <a:gd name="connsiteX12" fmla="*/ 7 w 10007"/>
                  <a:gd name="connsiteY12" fmla="*/ 15 h 10229"/>
                  <a:gd name="connsiteX0" fmla="*/ 7 w 10007"/>
                  <a:gd name="connsiteY0" fmla="*/ 13 h 10229"/>
                  <a:gd name="connsiteX1" fmla="*/ 7 w 10007"/>
                  <a:gd name="connsiteY1" fmla="*/ 10169 h 10229"/>
                  <a:gd name="connsiteX2" fmla="*/ 7 w 10007"/>
                  <a:gd name="connsiteY2" fmla="*/ 10183 h 10229"/>
                  <a:gd name="connsiteX3" fmla="*/ 2864 w 10007"/>
                  <a:gd name="connsiteY3" fmla="*/ 10194 h 10229"/>
                  <a:gd name="connsiteX4" fmla="*/ 5007 w 10007"/>
                  <a:gd name="connsiteY4" fmla="*/ 10204 h 10229"/>
                  <a:gd name="connsiteX5" fmla="*/ 5007 w 10007"/>
                  <a:gd name="connsiteY5" fmla="*/ 10204 h 10229"/>
                  <a:gd name="connsiteX6" fmla="*/ 7150 w 10007"/>
                  <a:gd name="connsiteY6" fmla="*/ 10218 h 10229"/>
                  <a:gd name="connsiteX7" fmla="*/ 10007 w 10007"/>
                  <a:gd name="connsiteY7" fmla="*/ 10229 h 10229"/>
                  <a:gd name="connsiteX8" fmla="*/ 10007 w 10007"/>
                  <a:gd name="connsiteY8" fmla="*/ 285 h 10229"/>
                  <a:gd name="connsiteX9" fmla="*/ 9847 w 10007"/>
                  <a:gd name="connsiteY9" fmla="*/ 106 h 10229"/>
                  <a:gd name="connsiteX10" fmla="*/ 5232 w 10007"/>
                  <a:gd name="connsiteY10" fmla="*/ 0 h 10229"/>
                  <a:gd name="connsiteX11" fmla="*/ 2303 w 10007"/>
                  <a:gd name="connsiteY11" fmla="*/ 6 h 10229"/>
                  <a:gd name="connsiteX12" fmla="*/ 7 w 10007"/>
                  <a:gd name="connsiteY12" fmla="*/ 13 h 10229"/>
                  <a:gd name="connsiteX0" fmla="*/ 7 w 10007"/>
                  <a:gd name="connsiteY0" fmla="*/ 12 h 10229"/>
                  <a:gd name="connsiteX1" fmla="*/ 7 w 10007"/>
                  <a:gd name="connsiteY1" fmla="*/ 10169 h 10229"/>
                  <a:gd name="connsiteX2" fmla="*/ 7 w 10007"/>
                  <a:gd name="connsiteY2" fmla="*/ 10183 h 10229"/>
                  <a:gd name="connsiteX3" fmla="*/ 2864 w 10007"/>
                  <a:gd name="connsiteY3" fmla="*/ 10194 h 10229"/>
                  <a:gd name="connsiteX4" fmla="*/ 5007 w 10007"/>
                  <a:gd name="connsiteY4" fmla="*/ 10204 h 10229"/>
                  <a:gd name="connsiteX5" fmla="*/ 5007 w 10007"/>
                  <a:gd name="connsiteY5" fmla="*/ 10204 h 10229"/>
                  <a:gd name="connsiteX6" fmla="*/ 7150 w 10007"/>
                  <a:gd name="connsiteY6" fmla="*/ 10218 h 10229"/>
                  <a:gd name="connsiteX7" fmla="*/ 10007 w 10007"/>
                  <a:gd name="connsiteY7" fmla="*/ 10229 h 10229"/>
                  <a:gd name="connsiteX8" fmla="*/ 10007 w 10007"/>
                  <a:gd name="connsiteY8" fmla="*/ 285 h 10229"/>
                  <a:gd name="connsiteX9" fmla="*/ 9847 w 10007"/>
                  <a:gd name="connsiteY9" fmla="*/ 106 h 10229"/>
                  <a:gd name="connsiteX10" fmla="*/ 5232 w 10007"/>
                  <a:gd name="connsiteY10" fmla="*/ 0 h 10229"/>
                  <a:gd name="connsiteX11" fmla="*/ 2303 w 10007"/>
                  <a:gd name="connsiteY11" fmla="*/ 6 h 10229"/>
                  <a:gd name="connsiteX12" fmla="*/ 7 w 10007"/>
                  <a:gd name="connsiteY12" fmla="*/ 12 h 1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07" h="10229">
                    <a:moveTo>
                      <a:pt x="7" y="12"/>
                    </a:moveTo>
                    <a:cubicBezTo>
                      <a:pt x="28" y="3395"/>
                      <a:pt x="-14" y="6786"/>
                      <a:pt x="7" y="10169"/>
                    </a:cubicBezTo>
                    <a:lnTo>
                      <a:pt x="7" y="10183"/>
                    </a:lnTo>
                    <a:lnTo>
                      <a:pt x="2864" y="10194"/>
                    </a:lnTo>
                    <a:lnTo>
                      <a:pt x="5007" y="10204"/>
                    </a:lnTo>
                    <a:lnTo>
                      <a:pt x="5007" y="10204"/>
                    </a:lnTo>
                    <a:lnTo>
                      <a:pt x="7150" y="10218"/>
                    </a:lnTo>
                    <a:lnTo>
                      <a:pt x="10007" y="10229"/>
                    </a:lnTo>
                    <a:lnTo>
                      <a:pt x="10007" y="285"/>
                    </a:lnTo>
                    <a:cubicBezTo>
                      <a:pt x="9954" y="225"/>
                      <a:pt x="9900" y="166"/>
                      <a:pt x="9847" y="106"/>
                    </a:cubicBezTo>
                    <a:lnTo>
                      <a:pt x="5232" y="0"/>
                    </a:lnTo>
                    <a:lnTo>
                      <a:pt x="2303" y="6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18"/>
              <p:cNvSpPr>
                <a:spLocks/>
              </p:cNvSpPr>
              <p:nvPr/>
            </p:nvSpPr>
            <p:spPr bwMode="auto">
              <a:xfrm flipH="1" flipV="1">
                <a:off x="7020357" y="554866"/>
                <a:ext cx="50064" cy="5565037"/>
              </a:xfrm>
              <a:custGeom>
                <a:avLst/>
                <a:gdLst>
                  <a:gd name="T0" fmla="*/ 0 w 16"/>
                  <a:gd name="T1" fmla="*/ 0 h 2839"/>
                  <a:gd name="T2" fmla="*/ 0 w 16"/>
                  <a:gd name="T3" fmla="*/ 2826 h 2839"/>
                  <a:gd name="T4" fmla="*/ 3 w 16"/>
                  <a:gd name="T5" fmla="*/ 2829 h 2839"/>
                  <a:gd name="T6" fmla="*/ 3 w 16"/>
                  <a:gd name="T7" fmla="*/ 2829 h 2839"/>
                  <a:gd name="T8" fmla="*/ 6 w 16"/>
                  <a:gd name="T9" fmla="*/ 2833 h 2839"/>
                  <a:gd name="T10" fmla="*/ 10 w 16"/>
                  <a:gd name="T11" fmla="*/ 2836 h 2839"/>
                  <a:gd name="T12" fmla="*/ 13 w 16"/>
                  <a:gd name="T13" fmla="*/ 2836 h 2839"/>
                  <a:gd name="T14" fmla="*/ 16 w 16"/>
                  <a:gd name="T15" fmla="*/ 2839 h 2839"/>
                  <a:gd name="T16" fmla="*/ 16 w 16"/>
                  <a:gd name="T17" fmla="*/ 14 h 2839"/>
                  <a:gd name="T18" fmla="*/ 13 w 16"/>
                  <a:gd name="T19" fmla="*/ 14 h 2839"/>
                  <a:gd name="T20" fmla="*/ 10 w 16"/>
                  <a:gd name="T21" fmla="*/ 10 h 2839"/>
                  <a:gd name="T22" fmla="*/ 6 w 16"/>
                  <a:gd name="T23" fmla="*/ 7 h 2839"/>
                  <a:gd name="T24" fmla="*/ 3 w 16"/>
                  <a:gd name="T25" fmla="*/ 7 h 2839"/>
                  <a:gd name="T26" fmla="*/ 3 w 16"/>
                  <a:gd name="T27" fmla="*/ 4 h 2839"/>
                  <a:gd name="T28" fmla="*/ 0 w 16"/>
                  <a:gd name="T29" fmla="*/ 0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2839">
                    <a:moveTo>
                      <a:pt x="0" y="0"/>
                    </a:moveTo>
                    <a:lnTo>
                      <a:pt x="0" y="2826"/>
                    </a:lnTo>
                    <a:lnTo>
                      <a:pt x="3" y="2829"/>
                    </a:lnTo>
                    <a:lnTo>
                      <a:pt x="3" y="2829"/>
                    </a:lnTo>
                    <a:lnTo>
                      <a:pt x="6" y="2833"/>
                    </a:lnTo>
                    <a:lnTo>
                      <a:pt x="10" y="2836"/>
                    </a:lnTo>
                    <a:lnTo>
                      <a:pt x="13" y="2836"/>
                    </a:lnTo>
                    <a:lnTo>
                      <a:pt x="16" y="2839"/>
                    </a:lnTo>
                    <a:lnTo>
                      <a:pt x="16" y="14"/>
                    </a:lnTo>
                    <a:lnTo>
                      <a:pt x="13" y="14"/>
                    </a:lnTo>
                    <a:lnTo>
                      <a:pt x="10" y="10"/>
                    </a:lnTo>
                    <a:lnTo>
                      <a:pt x="6" y="7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20"/>
              <p:cNvSpPr>
                <a:spLocks/>
              </p:cNvSpPr>
              <p:nvPr/>
            </p:nvSpPr>
            <p:spPr bwMode="auto">
              <a:xfrm flipH="1" flipV="1">
                <a:off x="6967167" y="535267"/>
                <a:ext cx="53190" cy="5557195"/>
              </a:xfrm>
              <a:custGeom>
                <a:avLst/>
                <a:gdLst>
                  <a:gd name="T0" fmla="*/ 0 w 17"/>
                  <a:gd name="T1" fmla="*/ 0 h 2835"/>
                  <a:gd name="T2" fmla="*/ 0 w 17"/>
                  <a:gd name="T3" fmla="*/ 2825 h 2835"/>
                  <a:gd name="T4" fmla="*/ 0 w 17"/>
                  <a:gd name="T5" fmla="*/ 2829 h 2835"/>
                  <a:gd name="T6" fmla="*/ 4 w 17"/>
                  <a:gd name="T7" fmla="*/ 2829 h 2835"/>
                  <a:gd name="T8" fmla="*/ 7 w 17"/>
                  <a:gd name="T9" fmla="*/ 2832 h 2835"/>
                  <a:gd name="T10" fmla="*/ 10 w 17"/>
                  <a:gd name="T11" fmla="*/ 2832 h 2835"/>
                  <a:gd name="T12" fmla="*/ 14 w 17"/>
                  <a:gd name="T13" fmla="*/ 2835 h 2835"/>
                  <a:gd name="T14" fmla="*/ 17 w 17"/>
                  <a:gd name="T15" fmla="*/ 2835 h 2835"/>
                  <a:gd name="T16" fmla="*/ 17 w 17"/>
                  <a:gd name="T17" fmla="*/ 9 h 2835"/>
                  <a:gd name="T18" fmla="*/ 14 w 17"/>
                  <a:gd name="T19" fmla="*/ 9 h 2835"/>
                  <a:gd name="T20" fmla="*/ 10 w 17"/>
                  <a:gd name="T21" fmla="*/ 6 h 2835"/>
                  <a:gd name="T22" fmla="*/ 7 w 17"/>
                  <a:gd name="T23" fmla="*/ 6 h 2835"/>
                  <a:gd name="T24" fmla="*/ 4 w 17"/>
                  <a:gd name="T25" fmla="*/ 3 h 2835"/>
                  <a:gd name="T26" fmla="*/ 0 w 17"/>
                  <a:gd name="T27" fmla="*/ 3 h 2835"/>
                  <a:gd name="T28" fmla="*/ 0 w 17"/>
                  <a:gd name="T29" fmla="*/ 0 h 2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835">
                    <a:moveTo>
                      <a:pt x="0" y="0"/>
                    </a:moveTo>
                    <a:lnTo>
                      <a:pt x="0" y="2825"/>
                    </a:lnTo>
                    <a:lnTo>
                      <a:pt x="0" y="2829"/>
                    </a:lnTo>
                    <a:lnTo>
                      <a:pt x="4" y="2829"/>
                    </a:lnTo>
                    <a:lnTo>
                      <a:pt x="7" y="2832"/>
                    </a:lnTo>
                    <a:lnTo>
                      <a:pt x="10" y="2832"/>
                    </a:lnTo>
                    <a:lnTo>
                      <a:pt x="14" y="2835"/>
                    </a:lnTo>
                    <a:lnTo>
                      <a:pt x="17" y="2835"/>
                    </a:lnTo>
                    <a:lnTo>
                      <a:pt x="17" y="9"/>
                    </a:lnTo>
                    <a:lnTo>
                      <a:pt x="14" y="9"/>
                    </a:lnTo>
                    <a:lnTo>
                      <a:pt x="10" y="6"/>
                    </a:lnTo>
                    <a:lnTo>
                      <a:pt x="7" y="6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Freeform 22"/>
              <p:cNvSpPr>
                <a:spLocks/>
              </p:cNvSpPr>
              <p:nvPr/>
            </p:nvSpPr>
            <p:spPr bwMode="auto">
              <a:xfrm flipH="1" flipV="1">
                <a:off x="6873297" y="515662"/>
                <a:ext cx="40676" cy="5539555"/>
              </a:xfrm>
              <a:custGeom>
                <a:avLst/>
                <a:gdLst>
                  <a:gd name="T0" fmla="*/ 0 w 13"/>
                  <a:gd name="T1" fmla="*/ 0 h 2826"/>
                  <a:gd name="T2" fmla="*/ 0 w 13"/>
                  <a:gd name="T3" fmla="*/ 2826 h 2826"/>
                  <a:gd name="T4" fmla="*/ 3 w 13"/>
                  <a:gd name="T5" fmla="*/ 2826 h 2826"/>
                  <a:gd name="T6" fmla="*/ 6 w 13"/>
                  <a:gd name="T7" fmla="*/ 2826 h 2826"/>
                  <a:gd name="T8" fmla="*/ 10 w 13"/>
                  <a:gd name="T9" fmla="*/ 2826 h 2826"/>
                  <a:gd name="T10" fmla="*/ 10 w 13"/>
                  <a:gd name="T11" fmla="*/ 2826 h 2826"/>
                  <a:gd name="T12" fmla="*/ 13 w 13"/>
                  <a:gd name="T13" fmla="*/ 2826 h 2826"/>
                  <a:gd name="T14" fmla="*/ 13 w 13"/>
                  <a:gd name="T15" fmla="*/ 0 h 2826"/>
                  <a:gd name="T16" fmla="*/ 10 w 13"/>
                  <a:gd name="T17" fmla="*/ 0 h 2826"/>
                  <a:gd name="T18" fmla="*/ 10 w 13"/>
                  <a:gd name="T19" fmla="*/ 0 h 2826"/>
                  <a:gd name="T20" fmla="*/ 6 w 13"/>
                  <a:gd name="T21" fmla="*/ 0 h 2826"/>
                  <a:gd name="T22" fmla="*/ 3 w 13"/>
                  <a:gd name="T23" fmla="*/ 0 h 2826"/>
                  <a:gd name="T24" fmla="*/ 0 w 13"/>
                  <a:gd name="T25" fmla="*/ 0 h 2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826">
                    <a:moveTo>
                      <a:pt x="0" y="0"/>
                    </a:moveTo>
                    <a:lnTo>
                      <a:pt x="0" y="2826"/>
                    </a:lnTo>
                    <a:lnTo>
                      <a:pt x="3" y="2826"/>
                    </a:lnTo>
                    <a:lnTo>
                      <a:pt x="6" y="2826"/>
                    </a:lnTo>
                    <a:lnTo>
                      <a:pt x="10" y="2826"/>
                    </a:lnTo>
                    <a:lnTo>
                      <a:pt x="10" y="2826"/>
                    </a:lnTo>
                    <a:lnTo>
                      <a:pt x="13" y="2826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23"/>
              <p:cNvSpPr>
                <a:spLocks/>
              </p:cNvSpPr>
              <p:nvPr/>
            </p:nvSpPr>
            <p:spPr bwMode="auto">
              <a:xfrm flipH="1" flipV="1">
                <a:off x="6873297" y="515662"/>
                <a:ext cx="40676" cy="5539555"/>
              </a:xfrm>
              <a:custGeom>
                <a:avLst/>
                <a:gdLst>
                  <a:gd name="T0" fmla="*/ 0 w 13"/>
                  <a:gd name="T1" fmla="*/ 0 h 2826"/>
                  <a:gd name="T2" fmla="*/ 0 w 13"/>
                  <a:gd name="T3" fmla="*/ 2826 h 2826"/>
                  <a:gd name="T4" fmla="*/ 3 w 13"/>
                  <a:gd name="T5" fmla="*/ 2826 h 2826"/>
                  <a:gd name="T6" fmla="*/ 6 w 13"/>
                  <a:gd name="T7" fmla="*/ 2826 h 2826"/>
                  <a:gd name="T8" fmla="*/ 10 w 13"/>
                  <a:gd name="T9" fmla="*/ 2826 h 2826"/>
                  <a:gd name="T10" fmla="*/ 10 w 13"/>
                  <a:gd name="T11" fmla="*/ 2826 h 2826"/>
                  <a:gd name="T12" fmla="*/ 13 w 13"/>
                  <a:gd name="T13" fmla="*/ 2826 h 2826"/>
                  <a:gd name="T14" fmla="*/ 13 w 13"/>
                  <a:gd name="T15" fmla="*/ 0 h 2826"/>
                  <a:gd name="T16" fmla="*/ 10 w 13"/>
                  <a:gd name="T17" fmla="*/ 0 h 2826"/>
                  <a:gd name="T18" fmla="*/ 10 w 13"/>
                  <a:gd name="T19" fmla="*/ 0 h 2826"/>
                  <a:gd name="T20" fmla="*/ 6 w 13"/>
                  <a:gd name="T21" fmla="*/ 0 h 2826"/>
                  <a:gd name="T22" fmla="*/ 3 w 13"/>
                  <a:gd name="T23" fmla="*/ 0 h 2826"/>
                  <a:gd name="T24" fmla="*/ 0 w 13"/>
                  <a:gd name="T25" fmla="*/ 0 h 2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826">
                    <a:moveTo>
                      <a:pt x="0" y="0"/>
                    </a:moveTo>
                    <a:lnTo>
                      <a:pt x="0" y="2826"/>
                    </a:lnTo>
                    <a:lnTo>
                      <a:pt x="3" y="2826"/>
                    </a:lnTo>
                    <a:lnTo>
                      <a:pt x="6" y="2826"/>
                    </a:lnTo>
                    <a:lnTo>
                      <a:pt x="10" y="2826"/>
                    </a:lnTo>
                    <a:lnTo>
                      <a:pt x="10" y="2826"/>
                    </a:lnTo>
                    <a:lnTo>
                      <a:pt x="13" y="2826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763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24"/>
              <p:cNvSpPr>
                <a:spLocks/>
              </p:cNvSpPr>
              <p:nvPr/>
            </p:nvSpPr>
            <p:spPr bwMode="auto">
              <a:xfrm flipH="1" flipV="1">
                <a:off x="6913973" y="515662"/>
                <a:ext cx="53190" cy="5559154"/>
              </a:xfrm>
              <a:custGeom>
                <a:avLst/>
                <a:gdLst>
                  <a:gd name="T0" fmla="*/ 0 w 17"/>
                  <a:gd name="T1" fmla="*/ 0 h 2836"/>
                  <a:gd name="T2" fmla="*/ 0 w 17"/>
                  <a:gd name="T3" fmla="*/ 2826 h 2836"/>
                  <a:gd name="T4" fmla="*/ 0 w 17"/>
                  <a:gd name="T5" fmla="*/ 2830 h 2836"/>
                  <a:gd name="T6" fmla="*/ 3 w 17"/>
                  <a:gd name="T7" fmla="*/ 2830 h 2836"/>
                  <a:gd name="T8" fmla="*/ 7 w 17"/>
                  <a:gd name="T9" fmla="*/ 2830 h 2836"/>
                  <a:gd name="T10" fmla="*/ 10 w 17"/>
                  <a:gd name="T11" fmla="*/ 2833 h 2836"/>
                  <a:gd name="T12" fmla="*/ 13 w 17"/>
                  <a:gd name="T13" fmla="*/ 2833 h 2836"/>
                  <a:gd name="T14" fmla="*/ 17 w 17"/>
                  <a:gd name="T15" fmla="*/ 2833 h 2836"/>
                  <a:gd name="T16" fmla="*/ 17 w 17"/>
                  <a:gd name="T17" fmla="*/ 2836 h 2836"/>
                  <a:gd name="T18" fmla="*/ 17 w 17"/>
                  <a:gd name="T19" fmla="*/ 10 h 2836"/>
                  <a:gd name="T20" fmla="*/ 17 w 17"/>
                  <a:gd name="T21" fmla="*/ 10 h 2836"/>
                  <a:gd name="T22" fmla="*/ 13 w 17"/>
                  <a:gd name="T23" fmla="*/ 7 h 2836"/>
                  <a:gd name="T24" fmla="*/ 10 w 17"/>
                  <a:gd name="T25" fmla="*/ 7 h 2836"/>
                  <a:gd name="T26" fmla="*/ 7 w 17"/>
                  <a:gd name="T27" fmla="*/ 7 h 2836"/>
                  <a:gd name="T28" fmla="*/ 3 w 17"/>
                  <a:gd name="T29" fmla="*/ 4 h 2836"/>
                  <a:gd name="T30" fmla="*/ 0 w 17"/>
                  <a:gd name="T31" fmla="*/ 4 h 2836"/>
                  <a:gd name="T32" fmla="*/ 0 w 17"/>
                  <a:gd name="T33" fmla="*/ 0 h 2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2836">
                    <a:moveTo>
                      <a:pt x="0" y="0"/>
                    </a:moveTo>
                    <a:lnTo>
                      <a:pt x="0" y="2826"/>
                    </a:lnTo>
                    <a:lnTo>
                      <a:pt x="0" y="2830"/>
                    </a:lnTo>
                    <a:lnTo>
                      <a:pt x="3" y="2830"/>
                    </a:lnTo>
                    <a:lnTo>
                      <a:pt x="7" y="2830"/>
                    </a:lnTo>
                    <a:lnTo>
                      <a:pt x="10" y="2833"/>
                    </a:lnTo>
                    <a:lnTo>
                      <a:pt x="13" y="2833"/>
                    </a:lnTo>
                    <a:lnTo>
                      <a:pt x="17" y="2833"/>
                    </a:lnTo>
                    <a:lnTo>
                      <a:pt x="17" y="2836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3" y="7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Freeform 28"/>
              <p:cNvSpPr>
                <a:spLocks/>
              </p:cNvSpPr>
              <p:nvPr/>
            </p:nvSpPr>
            <p:spPr bwMode="auto">
              <a:xfrm flipH="1" flipV="1">
                <a:off x="793862" y="509783"/>
                <a:ext cx="6370425" cy="213661"/>
              </a:xfrm>
              <a:custGeom>
                <a:avLst/>
                <a:gdLst>
                  <a:gd name="T0" fmla="*/ 33 w 2036"/>
                  <a:gd name="T1" fmla="*/ 3 h 109"/>
                  <a:gd name="T2" fmla="*/ 1970 w 2036"/>
                  <a:gd name="T3" fmla="*/ 3 h 109"/>
                  <a:gd name="T4" fmla="*/ 1966 w 2036"/>
                  <a:gd name="T5" fmla="*/ 0 h 109"/>
                  <a:gd name="T6" fmla="*/ 23 w 2036"/>
                  <a:gd name="T7" fmla="*/ 0 h 109"/>
                  <a:gd name="T8" fmla="*/ 13 w 2036"/>
                  <a:gd name="T9" fmla="*/ 0 h 109"/>
                  <a:gd name="T10" fmla="*/ 6 w 2036"/>
                  <a:gd name="T11" fmla="*/ 3 h 109"/>
                  <a:gd name="T12" fmla="*/ 3 w 2036"/>
                  <a:gd name="T13" fmla="*/ 10 h 109"/>
                  <a:gd name="T14" fmla="*/ 0 w 2036"/>
                  <a:gd name="T15" fmla="*/ 16 h 109"/>
                  <a:gd name="T16" fmla="*/ 0 w 2036"/>
                  <a:gd name="T17" fmla="*/ 23 h 109"/>
                  <a:gd name="T18" fmla="*/ 3 w 2036"/>
                  <a:gd name="T19" fmla="*/ 33 h 109"/>
                  <a:gd name="T20" fmla="*/ 6 w 2036"/>
                  <a:gd name="T21" fmla="*/ 43 h 109"/>
                  <a:gd name="T22" fmla="*/ 13 w 2036"/>
                  <a:gd name="T23" fmla="*/ 56 h 109"/>
                  <a:gd name="T24" fmla="*/ 30 w 2036"/>
                  <a:gd name="T25" fmla="*/ 76 h 109"/>
                  <a:gd name="T26" fmla="*/ 50 w 2036"/>
                  <a:gd name="T27" fmla="*/ 93 h 109"/>
                  <a:gd name="T28" fmla="*/ 73 w 2036"/>
                  <a:gd name="T29" fmla="*/ 106 h 109"/>
                  <a:gd name="T30" fmla="*/ 93 w 2036"/>
                  <a:gd name="T31" fmla="*/ 109 h 109"/>
                  <a:gd name="T32" fmla="*/ 2036 w 2036"/>
                  <a:gd name="T33" fmla="*/ 109 h 109"/>
                  <a:gd name="T34" fmla="*/ 2033 w 2036"/>
                  <a:gd name="T35" fmla="*/ 106 h 109"/>
                  <a:gd name="T36" fmla="*/ 96 w 2036"/>
                  <a:gd name="T37" fmla="*/ 106 h 109"/>
                  <a:gd name="T38" fmla="*/ 80 w 2036"/>
                  <a:gd name="T39" fmla="*/ 103 h 109"/>
                  <a:gd name="T40" fmla="*/ 60 w 2036"/>
                  <a:gd name="T41" fmla="*/ 90 h 109"/>
                  <a:gd name="T42" fmla="*/ 40 w 2036"/>
                  <a:gd name="T43" fmla="*/ 73 h 109"/>
                  <a:gd name="T44" fmla="*/ 23 w 2036"/>
                  <a:gd name="T45" fmla="*/ 56 h 109"/>
                  <a:gd name="T46" fmla="*/ 13 w 2036"/>
                  <a:gd name="T47" fmla="*/ 36 h 109"/>
                  <a:gd name="T48" fmla="*/ 13 w 2036"/>
                  <a:gd name="T49" fmla="*/ 20 h 109"/>
                  <a:gd name="T50" fmla="*/ 16 w 2036"/>
                  <a:gd name="T51" fmla="*/ 13 h 109"/>
                  <a:gd name="T52" fmla="*/ 20 w 2036"/>
                  <a:gd name="T53" fmla="*/ 10 h 109"/>
                  <a:gd name="T54" fmla="*/ 26 w 2036"/>
                  <a:gd name="T55" fmla="*/ 6 h 109"/>
                  <a:gd name="T56" fmla="*/ 33 w 2036"/>
                  <a:gd name="T57" fmla="*/ 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36" h="109">
                    <a:moveTo>
                      <a:pt x="33" y="3"/>
                    </a:moveTo>
                    <a:lnTo>
                      <a:pt x="1970" y="3"/>
                    </a:lnTo>
                    <a:lnTo>
                      <a:pt x="1966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6" y="3"/>
                    </a:lnTo>
                    <a:lnTo>
                      <a:pt x="3" y="10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3" y="33"/>
                    </a:lnTo>
                    <a:lnTo>
                      <a:pt x="6" y="43"/>
                    </a:lnTo>
                    <a:lnTo>
                      <a:pt x="13" y="56"/>
                    </a:lnTo>
                    <a:lnTo>
                      <a:pt x="30" y="76"/>
                    </a:lnTo>
                    <a:lnTo>
                      <a:pt x="50" y="93"/>
                    </a:lnTo>
                    <a:lnTo>
                      <a:pt x="73" y="106"/>
                    </a:lnTo>
                    <a:lnTo>
                      <a:pt x="93" y="109"/>
                    </a:lnTo>
                    <a:lnTo>
                      <a:pt x="2036" y="109"/>
                    </a:lnTo>
                    <a:lnTo>
                      <a:pt x="2033" y="106"/>
                    </a:lnTo>
                    <a:lnTo>
                      <a:pt x="96" y="106"/>
                    </a:lnTo>
                    <a:lnTo>
                      <a:pt x="80" y="103"/>
                    </a:lnTo>
                    <a:lnTo>
                      <a:pt x="60" y="90"/>
                    </a:lnTo>
                    <a:lnTo>
                      <a:pt x="40" y="73"/>
                    </a:lnTo>
                    <a:lnTo>
                      <a:pt x="23" y="56"/>
                    </a:lnTo>
                    <a:lnTo>
                      <a:pt x="13" y="36"/>
                    </a:lnTo>
                    <a:lnTo>
                      <a:pt x="13" y="20"/>
                    </a:lnTo>
                    <a:lnTo>
                      <a:pt x="16" y="13"/>
                    </a:lnTo>
                    <a:lnTo>
                      <a:pt x="20" y="10"/>
                    </a:lnTo>
                    <a:lnTo>
                      <a:pt x="26" y="6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ysClr val="window" lastClr="FFFFFF">
                  <a:lumMod val="65000"/>
                </a:sysClr>
              </a:solidFill>
              <a:ln w="3175">
                <a:solidFill>
                  <a:sysClr val="window" lastClr="FFFFFF">
                    <a:lumMod val="65000"/>
                  </a:sysClr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Freeform 11"/>
              <p:cNvSpPr>
                <a:spLocks/>
              </p:cNvSpPr>
              <p:nvPr/>
            </p:nvSpPr>
            <p:spPr bwMode="auto">
              <a:xfrm flipH="1" flipV="1">
                <a:off x="834538" y="548987"/>
                <a:ext cx="6248400" cy="5666362"/>
              </a:xfrm>
              <a:custGeom>
                <a:avLst/>
                <a:gdLst/>
                <a:ahLst/>
                <a:cxnLst/>
                <a:rect l="l" t="t" r="r" b="b"/>
                <a:pathLst>
                  <a:path w="6248400" h="5666362">
                    <a:moveTo>
                      <a:pt x="6248400" y="5666362"/>
                    </a:moveTo>
                    <a:lnTo>
                      <a:pt x="6039330" y="5666362"/>
                    </a:lnTo>
                    <a:lnTo>
                      <a:pt x="6039330" y="194062"/>
                    </a:lnTo>
                    <a:lnTo>
                      <a:pt x="259698" y="194062"/>
                    </a:lnTo>
                    <a:lnTo>
                      <a:pt x="209636" y="188182"/>
                    </a:lnTo>
                    <a:lnTo>
                      <a:pt x="147058" y="162699"/>
                    </a:lnTo>
                    <a:lnTo>
                      <a:pt x="84480" y="137216"/>
                    </a:lnTo>
                    <a:lnTo>
                      <a:pt x="31289" y="98011"/>
                    </a:lnTo>
                    <a:lnTo>
                      <a:pt x="0" y="58807"/>
                    </a:lnTo>
                    <a:lnTo>
                      <a:pt x="0" y="25483"/>
                    </a:lnTo>
                    <a:lnTo>
                      <a:pt x="9387" y="11762"/>
                    </a:lnTo>
                    <a:lnTo>
                      <a:pt x="21903" y="5881"/>
                    </a:lnTo>
                    <a:lnTo>
                      <a:pt x="40676" y="0"/>
                    </a:lnTo>
                    <a:lnTo>
                      <a:pt x="62578" y="0"/>
                    </a:lnTo>
                    <a:lnTo>
                      <a:pt x="6048151" y="0"/>
                    </a:lnTo>
                    <a:lnTo>
                      <a:pt x="6248400" y="194062"/>
                    </a:ln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Freeform 11"/>
              <p:cNvSpPr>
                <a:spLocks/>
              </p:cNvSpPr>
              <p:nvPr/>
            </p:nvSpPr>
            <p:spPr bwMode="auto">
              <a:xfrm flipH="1" flipV="1">
                <a:off x="834538" y="548987"/>
                <a:ext cx="6248400" cy="194062"/>
              </a:xfrm>
              <a:custGeom>
                <a:avLst/>
                <a:gdLst>
                  <a:gd name="T0" fmla="*/ 1933 w 1997"/>
                  <a:gd name="T1" fmla="*/ 0 h 99"/>
                  <a:gd name="T2" fmla="*/ 20 w 1997"/>
                  <a:gd name="T3" fmla="*/ 0 h 99"/>
                  <a:gd name="T4" fmla="*/ 13 w 1997"/>
                  <a:gd name="T5" fmla="*/ 0 h 99"/>
                  <a:gd name="T6" fmla="*/ 7 w 1997"/>
                  <a:gd name="T7" fmla="*/ 3 h 99"/>
                  <a:gd name="T8" fmla="*/ 3 w 1997"/>
                  <a:gd name="T9" fmla="*/ 6 h 99"/>
                  <a:gd name="T10" fmla="*/ 0 w 1997"/>
                  <a:gd name="T11" fmla="*/ 13 h 99"/>
                  <a:gd name="T12" fmla="*/ 0 w 1997"/>
                  <a:gd name="T13" fmla="*/ 30 h 99"/>
                  <a:gd name="T14" fmla="*/ 10 w 1997"/>
                  <a:gd name="T15" fmla="*/ 50 h 99"/>
                  <a:gd name="T16" fmla="*/ 27 w 1997"/>
                  <a:gd name="T17" fmla="*/ 70 h 99"/>
                  <a:gd name="T18" fmla="*/ 47 w 1997"/>
                  <a:gd name="T19" fmla="*/ 83 h 99"/>
                  <a:gd name="T20" fmla="*/ 67 w 1997"/>
                  <a:gd name="T21" fmla="*/ 96 h 99"/>
                  <a:gd name="T22" fmla="*/ 83 w 1997"/>
                  <a:gd name="T23" fmla="*/ 99 h 99"/>
                  <a:gd name="T24" fmla="*/ 1997 w 1997"/>
                  <a:gd name="T25" fmla="*/ 99 h 99"/>
                  <a:gd name="T26" fmla="*/ 1933 w 1997"/>
                  <a:gd name="T2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97" h="99">
                    <a:moveTo>
                      <a:pt x="1933" y="0"/>
                    </a:moveTo>
                    <a:lnTo>
                      <a:pt x="20" y="0"/>
                    </a:lnTo>
                    <a:lnTo>
                      <a:pt x="13" y="0"/>
                    </a:lnTo>
                    <a:lnTo>
                      <a:pt x="7" y="3"/>
                    </a:lnTo>
                    <a:lnTo>
                      <a:pt x="3" y="6"/>
                    </a:lnTo>
                    <a:lnTo>
                      <a:pt x="0" y="13"/>
                    </a:lnTo>
                    <a:lnTo>
                      <a:pt x="0" y="30"/>
                    </a:lnTo>
                    <a:lnTo>
                      <a:pt x="10" y="50"/>
                    </a:lnTo>
                    <a:lnTo>
                      <a:pt x="27" y="70"/>
                    </a:lnTo>
                    <a:lnTo>
                      <a:pt x="47" y="83"/>
                    </a:lnTo>
                    <a:lnTo>
                      <a:pt x="67" y="96"/>
                    </a:lnTo>
                    <a:lnTo>
                      <a:pt x="83" y="99"/>
                    </a:lnTo>
                    <a:lnTo>
                      <a:pt x="1997" y="99"/>
                    </a:lnTo>
                    <a:lnTo>
                      <a:pt x="1933" y="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Rectangle 26"/>
              <p:cNvSpPr>
                <a:spLocks noChangeArrowheads="1"/>
              </p:cNvSpPr>
              <p:nvPr/>
            </p:nvSpPr>
            <p:spPr bwMode="auto">
              <a:xfrm>
                <a:off x="1011574" y="738151"/>
                <a:ext cx="6079439" cy="5539555"/>
              </a:xfrm>
              <a:prstGeom prst="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9525">
                <a:solidFill>
                  <a:sysClr val="windowText" lastClr="000000">
                    <a:lumMod val="65000"/>
                    <a:lumOff val="35000"/>
                  </a:sys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6834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77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520" y="4448068"/>
              <a:ext cx="1530847" cy="219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" name="Прямоугольник 5"/>
          <p:cNvSpPr>
            <a:spLocks noChangeAspect="1"/>
          </p:cNvSpPr>
          <p:nvPr/>
        </p:nvSpPr>
        <p:spPr>
          <a:xfrm>
            <a:off x="3299007" y="4007804"/>
            <a:ext cx="1474198" cy="1176471"/>
          </a:xfrm>
          <a:custGeom>
            <a:avLst/>
            <a:gdLst>
              <a:gd name="connsiteX0" fmla="*/ 0 w 1416844"/>
              <a:gd name="connsiteY0" fmla="*/ 0 h 1173957"/>
              <a:gd name="connsiteX1" fmla="*/ 1416844 w 1416844"/>
              <a:gd name="connsiteY1" fmla="*/ 0 h 1173957"/>
              <a:gd name="connsiteX2" fmla="*/ 1416844 w 1416844"/>
              <a:gd name="connsiteY2" fmla="*/ 1173957 h 1173957"/>
              <a:gd name="connsiteX3" fmla="*/ 0 w 1416844"/>
              <a:gd name="connsiteY3" fmla="*/ 1173957 h 1173957"/>
              <a:gd name="connsiteX4" fmla="*/ 0 w 1416844"/>
              <a:gd name="connsiteY4" fmla="*/ 0 h 1173957"/>
              <a:gd name="connsiteX0" fmla="*/ 0 w 1597819"/>
              <a:gd name="connsiteY0" fmla="*/ 488156 h 1173957"/>
              <a:gd name="connsiteX1" fmla="*/ 1597819 w 1597819"/>
              <a:gd name="connsiteY1" fmla="*/ 0 h 1173957"/>
              <a:gd name="connsiteX2" fmla="*/ 1597819 w 1597819"/>
              <a:gd name="connsiteY2" fmla="*/ 1173957 h 1173957"/>
              <a:gd name="connsiteX3" fmla="*/ 180975 w 1597819"/>
              <a:gd name="connsiteY3" fmla="*/ 1173957 h 1173957"/>
              <a:gd name="connsiteX4" fmla="*/ 0 w 1597819"/>
              <a:gd name="connsiteY4" fmla="*/ 488156 h 1173957"/>
              <a:gd name="connsiteX0" fmla="*/ 0 w 1597819"/>
              <a:gd name="connsiteY0" fmla="*/ 488156 h 1173957"/>
              <a:gd name="connsiteX1" fmla="*/ 461964 w 1597819"/>
              <a:gd name="connsiteY1" fmla="*/ 347663 h 1173957"/>
              <a:gd name="connsiteX2" fmla="*/ 1597819 w 1597819"/>
              <a:gd name="connsiteY2" fmla="*/ 0 h 1173957"/>
              <a:gd name="connsiteX3" fmla="*/ 1597819 w 1597819"/>
              <a:gd name="connsiteY3" fmla="*/ 1173957 h 1173957"/>
              <a:gd name="connsiteX4" fmla="*/ 180975 w 1597819"/>
              <a:gd name="connsiteY4" fmla="*/ 1173957 h 1173957"/>
              <a:gd name="connsiteX5" fmla="*/ 0 w 1597819"/>
              <a:gd name="connsiteY5" fmla="*/ 488156 h 1173957"/>
              <a:gd name="connsiteX0" fmla="*/ 0 w 1597819"/>
              <a:gd name="connsiteY0" fmla="*/ 488156 h 1173957"/>
              <a:gd name="connsiteX1" fmla="*/ 221458 w 1597819"/>
              <a:gd name="connsiteY1" fmla="*/ 166688 h 1173957"/>
              <a:gd name="connsiteX2" fmla="*/ 1597819 w 1597819"/>
              <a:gd name="connsiteY2" fmla="*/ 0 h 1173957"/>
              <a:gd name="connsiteX3" fmla="*/ 1597819 w 1597819"/>
              <a:gd name="connsiteY3" fmla="*/ 1173957 h 1173957"/>
              <a:gd name="connsiteX4" fmla="*/ 180975 w 1597819"/>
              <a:gd name="connsiteY4" fmla="*/ 1173957 h 1173957"/>
              <a:gd name="connsiteX5" fmla="*/ 0 w 1597819"/>
              <a:gd name="connsiteY5" fmla="*/ 488156 h 1173957"/>
              <a:gd name="connsiteX0" fmla="*/ 0 w 1597819"/>
              <a:gd name="connsiteY0" fmla="*/ 726281 h 1412082"/>
              <a:gd name="connsiteX1" fmla="*/ 221458 w 1597819"/>
              <a:gd name="connsiteY1" fmla="*/ 404813 h 1412082"/>
              <a:gd name="connsiteX2" fmla="*/ 1454944 w 1597819"/>
              <a:gd name="connsiteY2" fmla="*/ 0 h 1412082"/>
              <a:gd name="connsiteX3" fmla="*/ 1597819 w 1597819"/>
              <a:gd name="connsiteY3" fmla="*/ 1412082 h 1412082"/>
              <a:gd name="connsiteX4" fmla="*/ 180975 w 1597819"/>
              <a:gd name="connsiteY4" fmla="*/ 1412082 h 1412082"/>
              <a:gd name="connsiteX5" fmla="*/ 0 w 1597819"/>
              <a:gd name="connsiteY5" fmla="*/ 726281 h 1412082"/>
              <a:gd name="connsiteX0" fmla="*/ 0 w 1912144"/>
              <a:gd name="connsiteY0" fmla="*/ 726281 h 1412082"/>
              <a:gd name="connsiteX1" fmla="*/ 221458 w 1912144"/>
              <a:gd name="connsiteY1" fmla="*/ 404813 h 1412082"/>
              <a:gd name="connsiteX2" fmla="*/ 1454944 w 1912144"/>
              <a:gd name="connsiteY2" fmla="*/ 0 h 1412082"/>
              <a:gd name="connsiteX3" fmla="*/ 1912144 w 1912144"/>
              <a:gd name="connsiteY3" fmla="*/ 1407320 h 1412082"/>
              <a:gd name="connsiteX4" fmla="*/ 180975 w 1912144"/>
              <a:gd name="connsiteY4" fmla="*/ 1412082 h 1412082"/>
              <a:gd name="connsiteX5" fmla="*/ 0 w 1912144"/>
              <a:gd name="connsiteY5" fmla="*/ 726281 h 1412082"/>
              <a:gd name="connsiteX0" fmla="*/ 0 w 1912144"/>
              <a:gd name="connsiteY0" fmla="*/ 726281 h 1828801"/>
              <a:gd name="connsiteX1" fmla="*/ 221458 w 1912144"/>
              <a:gd name="connsiteY1" fmla="*/ 404813 h 1828801"/>
              <a:gd name="connsiteX2" fmla="*/ 1454944 w 1912144"/>
              <a:gd name="connsiteY2" fmla="*/ 0 h 1828801"/>
              <a:gd name="connsiteX3" fmla="*/ 1912144 w 1912144"/>
              <a:gd name="connsiteY3" fmla="*/ 1407320 h 1828801"/>
              <a:gd name="connsiteX4" fmla="*/ 635793 w 1912144"/>
              <a:gd name="connsiteY4" fmla="*/ 1828801 h 1828801"/>
              <a:gd name="connsiteX5" fmla="*/ 0 w 1912144"/>
              <a:gd name="connsiteY5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0 w 1914525"/>
              <a:gd name="connsiteY5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135732 w 1914525"/>
              <a:gd name="connsiteY5" fmla="*/ 962025 h 1828801"/>
              <a:gd name="connsiteX6" fmla="*/ 0 w 1914525"/>
              <a:gd name="connsiteY6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64294 w 1914525"/>
              <a:gd name="connsiteY5" fmla="*/ 731044 h 1828801"/>
              <a:gd name="connsiteX6" fmla="*/ 0 w 1914525"/>
              <a:gd name="connsiteY6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78582 w 1914525"/>
              <a:gd name="connsiteY5" fmla="*/ 759619 h 1828801"/>
              <a:gd name="connsiteX6" fmla="*/ 64294 w 1914525"/>
              <a:gd name="connsiteY6" fmla="*/ 731044 h 1828801"/>
              <a:gd name="connsiteX7" fmla="*/ 0 w 1914525"/>
              <a:gd name="connsiteY7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135732 w 1914525"/>
              <a:gd name="connsiteY5" fmla="*/ 757238 h 1828801"/>
              <a:gd name="connsiteX6" fmla="*/ 64294 w 1914525"/>
              <a:gd name="connsiteY6" fmla="*/ 731044 h 1828801"/>
              <a:gd name="connsiteX7" fmla="*/ 0 w 1914525"/>
              <a:gd name="connsiteY7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157163 w 1914525"/>
              <a:gd name="connsiteY5" fmla="*/ 807244 h 1828801"/>
              <a:gd name="connsiteX6" fmla="*/ 135732 w 1914525"/>
              <a:gd name="connsiteY6" fmla="*/ 757238 h 1828801"/>
              <a:gd name="connsiteX7" fmla="*/ 64294 w 1914525"/>
              <a:gd name="connsiteY7" fmla="*/ 731044 h 1828801"/>
              <a:gd name="connsiteX8" fmla="*/ 0 w 1914525"/>
              <a:gd name="connsiteY8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188119 w 1914525"/>
              <a:gd name="connsiteY5" fmla="*/ 797719 h 1828801"/>
              <a:gd name="connsiteX6" fmla="*/ 135732 w 1914525"/>
              <a:gd name="connsiteY6" fmla="*/ 757238 h 1828801"/>
              <a:gd name="connsiteX7" fmla="*/ 64294 w 1914525"/>
              <a:gd name="connsiteY7" fmla="*/ 731044 h 1828801"/>
              <a:gd name="connsiteX8" fmla="*/ 0 w 1914525"/>
              <a:gd name="connsiteY8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280988 w 1914525"/>
              <a:gd name="connsiteY5" fmla="*/ 1004888 h 1828801"/>
              <a:gd name="connsiteX6" fmla="*/ 188119 w 1914525"/>
              <a:gd name="connsiteY6" fmla="*/ 797719 h 1828801"/>
              <a:gd name="connsiteX7" fmla="*/ 135732 w 1914525"/>
              <a:gd name="connsiteY7" fmla="*/ 757238 h 1828801"/>
              <a:gd name="connsiteX8" fmla="*/ 64294 w 1914525"/>
              <a:gd name="connsiteY8" fmla="*/ 731044 h 1828801"/>
              <a:gd name="connsiteX9" fmla="*/ 0 w 1914525"/>
              <a:gd name="connsiteY9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411957 w 1914525"/>
              <a:gd name="connsiteY5" fmla="*/ 1062038 h 1828801"/>
              <a:gd name="connsiteX6" fmla="*/ 280988 w 1914525"/>
              <a:gd name="connsiteY6" fmla="*/ 1004888 h 1828801"/>
              <a:gd name="connsiteX7" fmla="*/ 188119 w 1914525"/>
              <a:gd name="connsiteY7" fmla="*/ 797719 h 1828801"/>
              <a:gd name="connsiteX8" fmla="*/ 135732 w 1914525"/>
              <a:gd name="connsiteY8" fmla="*/ 757238 h 1828801"/>
              <a:gd name="connsiteX9" fmla="*/ 64294 w 1914525"/>
              <a:gd name="connsiteY9" fmla="*/ 731044 h 1828801"/>
              <a:gd name="connsiteX10" fmla="*/ 0 w 1914525"/>
              <a:gd name="connsiteY10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411957 w 1914525"/>
              <a:gd name="connsiteY5" fmla="*/ 1062038 h 1828801"/>
              <a:gd name="connsiteX6" fmla="*/ 242888 w 1914525"/>
              <a:gd name="connsiteY6" fmla="*/ 885826 h 1828801"/>
              <a:gd name="connsiteX7" fmla="*/ 188119 w 1914525"/>
              <a:gd name="connsiteY7" fmla="*/ 797719 h 1828801"/>
              <a:gd name="connsiteX8" fmla="*/ 135732 w 1914525"/>
              <a:gd name="connsiteY8" fmla="*/ 757238 h 1828801"/>
              <a:gd name="connsiteX9" fmla="*/ 64294 w 1914525"/>
              <a:gd name="connsiteY9" fmla="*/ 731044 h 1828801"/>
              <a:gd name="connsiteX10" fmla="*/ 0 w 1914525"/>
              <a:gd name="connsiteY10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304800 w 1914525"/>
              <a:gd name="connsiteY5" fmla="*/ 971550 h 1828801"/>
              <a:gd name="connsiteX6" fmla="*/ 242888 w 1914525"/>
              <a:gd name="connsiteY6" fmla="*/ 885826 h 1828801"/>
              <a:gd name="connsiteX7" fmla="*/ 188119 w 1914525"/>
              <a:gd name="connsiteY7" fmla="*/ 797719 h 1828801"/>
              <a:gd name="connsiteX8" fmla="*/ 135732 w 1914525"/>
              <a:gd name="connsiteY8" fmla="*/ 757238 h 1828801"/>
              <a:gd name="connsiteX9" fmla="*/ 64294 w 1914525"/>
              <a:gd name="connsiteY9" fmla="*/ 731044 h 1828801"/>
              <a:gd name="connsiteX10" fmla="*/ 0 w 1914525"/>
              <a:gd name="connsiteY10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402432 w 1914525"/>
              <a:gd name="connsiteY5" fmla="*/ 1228725 h 1828801"/>
              <a:gd name="connsiteX6" fmla="*/ 304800 w 1914525"/>
              <a:gd name="connsiteY6" fmla="*/ 971550 h 1828801"/>
              <a:gd name="connsiteX7" fmla="*/ 242888 w 1914525"/>
              <a:gd name="connsiteY7" fmla="*/ 885826 h 1828801"/>
              <a:gd name="connsiteX8" fmla="*/ 188119 w 1914525"/>
              <a:gd name="connsiteY8" fmla="*/ 797719 h 1828801"/>
              <a:gd name="connsiteX9" fmla="*/ 135732 w 1914525"/>
              <a:gd name="connsiteY9" fmla="*/ 757238 h 1828801"/>
              <a:gd name="connsiteX10" fmla="*/ 64294 w 1914525"/>
              <a:gd name="connsiteY10" fmla="*/ 731044 h 1828801"/>
              <a:gd name="connsiteX11" fmla="*/ 0 w 1914525"/>
              <a:gd name="connsiteY11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609601 w 1914525"/>
              <a:gd name="connsiteY5" fmla="*/ 1321594 h 1828801"/>
              <a:gd name="connsiteX6" fmla="*/ 304800 w 1914525"/>
              <a:gd name="connsiteY6" fmla="*/ 971550 h 1828801"/>
              <a:gd name="connsiteX7" fmla="*/ 242888 w 1914525"/>
              <a:gd name="connsiteY7" fmla="*/ 885826 h 1828801"/>
              <a:gd name="connsiteX8" fmla="*/ 188119 w 1914525"/>
              <a:gd name="connsiteY8" fmla="*/ 797719 h 1828801"/>
              <a:gd name="connsiteX9" fmla="*/ 135732 w 1914525"/>
              <a:gd name="connsiteY9" fmla="*/ 757238 h 1828801"/>
              <a:gd name="connsiteX10" fmla="*/ 64294 w 1914525"/>
              <a:gd name="connsiteY10" fmla="*/ 731044 h 1828801"/>
              <a:gd name="connsiteX11" fmla="*/ 0 w 1914525"/>
              <a:gd name="connsiteY11" fmla="*/ 726281 h 1828801"/>
              <a:gd name="connsiteX0" fmla="*/ 0 w 1914525"/>
              <a:gd name="connsiteY0" fmla="*/ 726281 h 1828801"/>
              <a:gd name="connsiteX1" fmla="*/ 221458 w 1914525"/>
              <a:gd name="connsiteY1" fmla="*/ 404813 h 1828801"/>
              <a:gd name="connsiteX2" fmla="*/ 1454944 w 1914525"/>
              <a:gd name="connsiteY2" fmla="*/ 0 h 1828801"/>
              <a:gd name="connsiteX3" fmla="*/ 1914525 w 1914525"/>
              <a:gd name="connsiteY3" fmla="*/ 1409701 h 1828801"/>
              <a:gd name="connsiteX4" fmla="*/ 635793 w 1914525"/>
              <a:gd name="connsiteY4" fmla="*/ 1828801 h 1828801"/>
              <a:gd name="connsiteX5" fmla="*/ 609601 w 1914525"/>
              <a:gd name="connsiteY5" fmla="*/ 1321594 h 1828801"/>
              <a:gd name="connsiteX6" fmla="*/ 304800 w 1914525"/>
              <a:gd name="connsiteY6" fmla="*/ 971550 h 1828801"/>
              <a:gd name="connsiteX7" fmla="*/ 242888 w 1914525"/>
              <a:gd name="connsiteY7" fmla="*/ 885826 h 1828801"/>
              <a:gd name="connsiteX8" fmla="*/ 188119 w 1914525"/>
              <a:gd name="connsiteY8" fmla="*/ 797719 h 1828801"/>
              <a:gd name="connsiteX9" fmla="*/ 135732 w 1914525"/>
              <a:gd name="connsiteY9" fmla="*/ 757238 h 1828801"/>
              <a:gd name="connsiteX10" fmla="*/ 64294 w 1914525"/>
              <a:gd name="connsiteY10" fmla="*/ 731044 h 1828801"/>
              <a:gd name="connsiteX11" fmla="*/ 0 w 1914525"/>
              <a:gd name="connsiteY11" fmla="*/ 726281 h 1828801"/>
              <a:gd name="connsiteX0" fmla="*/ 0 w 1914525"/>
              <a:gd name="connsiteY0" fmla="*/ 726281 h 1831183"/>
              <a:gd name="connsiteX1" fmla="*/ 221458 w 1914525"/>
              <a:gd name="connsiteY1" fmla="*/ 404813 h 1831183"/>
              <a:gd name="connsiteX2" fmla="*/ 1454944 w 1914525"/>
              <a:gd name="connsiteY2" fmla="*/ 0 h 1831183"/>
              <a:gd name="connsiteX3" fmla="*/ 1914525 w 1914525"/>
              <a:gd name="connsiteY3" fmla="*/ 1409701 h 1831183"/>
              <a:gd name="connsiteX4" fmla="*/ 628649 w 1914525"/>
              <a:gd name="connsiteY4" fmla="*/ 1831183 h 1831183"/>
              <a:gd name="connsiteX5" fmla="*/ 609601 w 1914525"/>
              <a:gd name="connsiteY5" fmla="*/ 1321594 h 1831183"/>
              <a:gd name="connsiteX6" fmla="*/ 304800 w 1914525"/>
              <a:gd name="connsiteY6" fmla="*/ 971550 h 1831183"/>
              <a:gd name="connsiteX7" fmla="*/ 242888 w 1914525"/>
              <a:gd name="connsiteY7" fmla="*/ 885826 h 1831183"/>
              <a:gd name="connsiteX8" fmla="*/ 188119 w 1914525"/>
              <a:gd name="connsiteY8" fmla="*/ 797719 h 1831183"/>
              <a:gd name="connsiteX9" fmla="*/ 135732 w 1914525"/>
              <a:gd name="connsiteY9" fmla="*/ 757238 h 1831183"/>
              <a:gd name="connsiteX10" fmla="*/ 64294 w 1914525"/>
              <a:gd name="connsiteY10" fmla="*/ 731044 h 1831183"/>
              <a:gd name="connsiteX11" fmla="*/ 0 w 1914525"/>
              <a:gd name="connsiteY11" fmla="*/ 726281 h 1831183"/>
              <a:gd name="connsiteX0" fmla="*/ 0 w 1914525"/>
              <a:gd name="connsiteY0" fmla="*/ 726281 h 1831183"/>
              <a:gd name="connsiteX1" fmla="*/ 221458 w 1914525"/>
              <a:gd name="connsiteY1" fmla="*/ 404813 h 1831183"/>
              <a:gd name="connsiteX2" fmla="*/ 1454944 w 1914525"/>
              <a:gd name="connsiteY2" fmla="*/ 0 h 1831183"/>
              <a:gd name="connsiteX3" fmla="*/ 1914525 w 1914525"/>
              <a:gd name="connsiteY3" fmla="*/ 1409701 h 1831183"/>
              <a:gd name="connsiteX4" fmla="*/ 628649 w 1914525"/>
              <a:gd name="connsiteY4" fmla="*/ 1831183 h 1831183"/>
              <a:gd name="connsiteX5" fmla="*/ 609601 w 1914525"/>
              <a:gd name="connsiteY5" fmla="*/ 1321594 h 1831183"/>
              <a:gd name="connsiteX6" fmla="*/ 304800 w 1914525"/>
              <a:gd name="connsiteY6" fmla="*/ 971550 h 1831183"/>
              <a:gd name="connsiteX7" fmla="*/ 242888 w 1914525"/>
              <a:gd name="connsiteY7" fmla="*/ 885826 h 1831183"/>
              <a:gd name="connsiteX8" fmla="*/ 188119 w 1914525"/>
              <a:gd name="connsiteY8" fmla="*/ 797719 h 1831183"/>
              <a:gd name="connsiteX9" fmla="*/ 135732 w 1914525"/>
              <a:gd name="connsiteY9" fmla="*/ 757238 h 1831183"/>
              <a:gd name="connsiteX10" fmla="*/ 64294 w 1914525"/>
              <a:gd name="connsiteY10" fmla="*/ 731044 h 1831183"/>
              <a:gd name="connsiteX11" fmla="*/ 0 w 1914525"/>
              <a:gd name="connsiteY11" fmla="*/ 726281 h 1831183"/>
              <a:gd name="connsiteX0" fmla="*/ 0 w 1914525"/>
              <a:gd name="connsiteY0" fmla="*/ 726281 h 1831183"/>
              <a:gd name="connsiteX1" fmla="*/ 221458 w 1914525"/>
              <a:gd name="connsiteY1" fmla="*/ 404813 h 1831183"/>
              <a:gd name="connsiteX2" fmla="*/ 1454944 w 1914525"/>
              <a:gd name="connsiteY2" fmla="*/ 0 h 1831183"/>
              <a:gd name="connsiteX3" fmla="*/ 1914525 w 1914525"/>
              <a:gd name="connsiteY3" fmla="*/ 1409701 h 1831183"/>
              <a:gd name="connsiteX4" fmla="*/ 628649 w 1914525"/>
              <a:gd name="connsiteY4" fmla="*/ 1831183 h 1831183"/>
              <a:gd name="connsiteX5" fmla="*/ 600076 w 1914525"/>
              <a:gd name="connsiteY5" fmla="*/ 1328738 h 1831183"/>
              <a:gd name="connsiteX6" fmla="*/ 304800 w 1914525"/>
              <a:gd name="connsiteY6" fmla="*/ 971550 h 1831183"/>
              <a:gd name="connsiteX7" fmla="*/ 242888 w 1914525"/>
              <a:gd name="connsiteY7" fmla="*/ 885826 h 1831183"/>
              <a:gd name="connsiteX8" fmla="*/ 188119 w 1914525"/>
              <a:gd name="connsiteY8" fmla="*/ 797719 h 1831183"/>
              <a:gd name="connsiteX9" fmla="*/ 135732 w 1914525"/>
              <a:gd name="connsiteY9" fmla="*/ 757238 h 1831183"/>
              <a:gd name="connsiteX10" fmla="*/ 64294 w 1914525"/>
              <a:gd name="connsiteY10" fmla="*/ 731044 h 1831183"/>
              <a:gd name="connsiteX11" fmla="*/ 0 w 1914525"/>
              <a:gd name="connsiteY11" fmla="*/ 726281 h 1831183"/>
              <a:gd name="connsiteX0" fmla="*/ 0 w 1914525"/>
              <a:gd name="connsiteY0" fmla="*/ 726281 h 1831183"/>
              <a:gd name="connsiteX1" fmla="*/ 221458 w 1914525"/>
              <a:gd name="connsiteY1" fmla="*/ 404813 h 1831183"/>
              <a:gd name="connsiteX2" fmla="*/ 1454944 w 1914525"/>
              <a:gd name="connsiteY2" fmla="*/ 0 h 1831183"/>
              <a:gd name="connsiteX3" fmla="*/ 1914525 w 1914525"/>
              <a:gd name="connsiteY3" fmla="*/ 1409701 h 1831183"/>
              <a:gd name="connsiteX4" fmla="*/ 628649 w 1914525"/>
              <a:gd name="connsiteY4" fmla="*/ 1831183 h 1831183"/>
              <a:gd name="connsiteX5" fmla="*/ 600076 w 1914525"/>
              <a:gd name="connsiteY5" fmla="*/ 1328738 h 1831183"/>
              <a:gd name="connsiteX6" fmla="*/ 304800 w 1914525"/>
              <a:gd name="connsiteY6" fmla="*/ 971550 h 1831183"/>
              <a:gd name="connsiteX7" fmla="*/ 242888 w 1914525"/>
              <a:gd name="connsiteY7" fmla="*/ 885826 h 1831183"/>
              <a:gd name="connsiteX8" fmla="*/ 188119 w 1914525"/>
              <a:gd name="connsiteY8" fmla="*/ 797719 h 1831183"/>
              <a:gd name="connsiteX9" fmla="*/ 135732 w 1914525"/>
              <a:gd name="connsiteY9" fmla="*/ 757238 h 1831183"/>
              <a:gd name="connsiteX10" fmla="*/ 64294 w 1914525"/>
              <a:gd name="connsiteY10" fmla="*/ 731044 h 1831183"/>
              <a:gd name="connsiteX11" fmla="*/ 0 w 1914525"/>
              <a:gd name="connsiteY11" fmla="*/ 726281 h 1831183"/>
              <a:gd name="connsiteX0" fmla="*/ 0 w 1914525"/>
              <a:gd name="connsiteY0" fmla="*/ 726281 h 1831183"/>
              <a:gd name="connsiteX1" fmla="*/ 221458 w 1914525"/>
              <a:gd name="connsiteY1" fmla="*/ 404813 h 1831183"/>
              <a:gd name="connsiteX2" fmla="*/ 1454944 w 1914525"/>
              <a:gd name="connsiteY2" fmla="*/ 0 h 1831183"/>
              <a:gd name="connsiteX3" fmla="*/ 1914525 w 1914525"/>
              <a:gd name="connsiteY3" fmla="*/ 1409701 h 1831183"/>
              <a:gd name="connsiteX4" fmla="*/ 628649 w 1914525"/>
              <a:gd name="connsiteY4" fmla="*/ 1831183 h 1831183"/>
              <a:gd name="connsiteX5" fmla="*/ 600076 w 1914525"/>
              <a:gd name="connsiteY5" fmla="*/ 1328738 h 1831183"/>
              <a:gd name="connsiteX6" fmla="*/ 323850 w 1914525"/>
              <a:gd name="connsiteY6" fmla="*/ 983456 h 1831183"/>
              <a:gd name="connsiteX7" fmla="*/ 242888 w 1914525"/>
              <a:gd name="connsiteY7" fmla="*/ 885826 h 1831183"/>
              <a:gd name="connsiteX8" fmla="*/ 188119 w 1914525"/>
              <a:gd name="connsiteY8" fmla="*/ 797719 h 1831183"/>
              <a:gd name="connsiteX9" fmla="*/ 135732 w 1914525"/>
              <a:gd name="connsiteY9" fmla="*/ 757238 h 1831183"/>
              <a:gd name="connsiteX10" fmla="*/ 64294 w 1914525"/>
              <a:gd name="connsiteY10" fmla="*/ 731044 h 1831183"/>
              <a:gd name="connsiteX11" fmla="*/ 0 w 1914525"/>
              <a:gd name="connsiteY11" fmla="*/ 726281 h 1831183"/>
              <a:gd name="connsiteX0" fmla="*/ 0 w 1914525"/>
              <a:gd name="connsiteY0" fmla="*/ 726281 h 1831183"/>
              <a:gd name="connsiteX1" fmla="*/ 221458 w 1914525"/>
              <a:gd name="connsiteY1" fmla="*/ 404813 h 1831183"/>
              <a:gd name="connsiteX2" fmla="*/ 1454944 w 1914525"/>
              <a:gd name="connsiteY2" fmla="*/ 0 h 1831183"/>
              <a:gd name="connsiteX3" fmla="*/ 1914525 w 1914525"/>
              <a:gd name="connsiteY3" fmla="*/ 1409701 h 1831183"/>
              <a:gd name="connsiteX4" fmla="*/ 628649 w 1914525"/>
              <a:gd name="connsiteY4" fmla="*/ 1831183 h 1831183"/>
              <a:gd name="connsiteX5" fmla="*/ 600076 w 1914525"/>
              <a:gd name="connsiteY5" fmla="*/ 1328738 h 1831183"/>
              <a:gd name="connsiteX6" fmla="*/ 323850 w 1914525"/>
              <a:gd name="connsiteY6" fmla="*/ 983456 h 1831183"/>
              <a:gd name="connsiteX7" fmla="*/ 242888 w 1914525"/>
              <a:gd name="connsiteY7" fmla="*/ 885826 h 1831183"/>
              <a:gd name="connsiteX8" fmla="*/ 188119 w 1914525"/>
              <a:gd name="connsiteY8" fmla="*/ 797719 h 1831183"/>
              <a:gd name="connsiteX9" fmla="*/ 135732 w 1914525"/>
              <a:gd name="connsiteY9" fmla="*/ 757238 h 1831183"/>
              <a:gd name="connsiteX10" fmla="*/ 64294 w 1914525"/>
              <a:gd name="connsiteY10" fmla="*/ 731044 h 1831183"/>
              <a:gd name="connsiteX11" fmla="*/ 0 w 1914525"/>
              <a:gd name="connsiteY11" fmla="*/ 726281 h 1831183"/>
              <a:gd name="connsiteX0" fmla="*/ 275596 w 2190121"/>
              <a:gd name="connsiteY0" fmla="*/ 726281 h 1831183"/>
              <a:gd name="connsiteX1" fmla="*/ 0 w 2190121"/>
              <a:gd name="connsiteY1" fmla="*/ 1088234 h 1831183"/>
              <a:gd name="connsiteX2" fmla="*/ 1730540 w 2190121"/>
              <a:gd name="connsiteY2" fmla="*/ 0 h 1831183"/>
              <a:gd name="connsiteX3" fmla="*/ 2190121 w 2190121"/>
              <a:gd name="connsiteY3" fmla="*/ 1409701 h 1831183"/>
              <a:gd name="connsiteX4" fmla="*/ 904245 w 2190121"/>
              <a:gd name="connsiteY4" fmla="*/ 1831183 h 1831183"/>
              <a:gd name="connsiteX5" fmla="*/ 875672 w 2190121"/>
              <a:gd name="connsiteY5" fmla="*/ 1328738 h 1831183"/>
              <a:gd name="connsiteX6" fmla="*/ 599446 w 2190121"/>
              <a:gd name="connsiteY6" fmla="*/ 983456 h 1831183"/>
              <a:gd name="connsiteX7" fmla="*/ 518484 w 2190121"/>
              <a:gd name="connsiteY7" fmla="*/ 885826 h 1831183"/>
              <a:gd name="connsiteX8" fmla="*/ 463715 w 2190121"/>
              <a:gd name="connsiteY8" fmla="*/ 797719 h 1831183"/>
              <a:gd name="connsiteX9" fmla="*/ 411328 w 2190121"/>
              <a:gd name="connsiteY9" fmla="*/ 757238 h 1831183"/>
              <a:gd name="connsiteX10" fmla="*/ 339890 w 2190121"/>
              <a:gd name="connsiteY10" fmla="*/ 731044 h 1831183"/>
              <a:gd name="connsiteX11" fmla="*/ 275596 w 2190121"/>
              <a:gd name="connsiteY11" fmla="*/ 726281 h 1831183"/>
              <a:gd name="connsiteX0" fmla="*/ 710563 w 2625088"/>
              <a:gd name="connsiteY0" fmla="*/ 0 h 1104902"/>
              <a:gd name="connsiteX1" fmla="*/ 434967 w 2625088"/>
              <a:gd name="connsiteY1" fmla="*/ 361953 h 1104902"/>
              <a:gd name="connsiteX2" fmla="*/ 0 w 2625088"/>
              <a:gd name="connsiteY2" fmla="*/ 777873 h 1104902"/>
              <a:gd name="connsiteX3" fmla="*/ 2625088 w 2625088"/>
              <a:gd name="connsiteY3" fmla="*/ 683420 h 1104902"/>
              <a:gd name="connsiteX4" fmla="*/ 1339212 w 2625088"/>
              <a:gd name="connsiteY4" fmla="*/ 1104902 h 1104902"/>
              <a:gd name="connsiteX5" fmla="*/ 1310639 w 2625088"/>
              <a:gd name="connsiteY5" fmla="*/ 602457 h 1104902"/>
              <a:gd name="connsiteX6" fmla="*/ 1034413 w 2625088"/>
              <a:gd name="connsiteY6" fmla="*/ 257175 h 1104902"/>
              <a:gd name="connsiteX7" fmla="*/ 953451 w 2625088"/>
              <a:gd name="connsiteY7" fmla="*/ 159545 h 1104902"/>
              <a:gd name="connsiteX8" fmla="*/ 898682 w 2625088"/>
              <a:gd name="connsiteY8" fmla="*/ 71438 h 1104902"/>
              <a:gd name="connsiteX9" fmla="*/ 846295 w 2625088"/>
              <a:gd name="connsiteY9" fmla="*/ 30957 h 1104902"/>
              <a:gd name="connsiteX10" fmla="*/ 774857 w 2625088"/>
              <a:gd name="connsiteY10" fmla="*/ 4763 h 1104902"/>
              <a:gd name="connsiteX11" fmla="*/ 710563 w 2625088"/>
              <a:gd name="connsiteY11" fmla="*/ 0 h 1104902"/>
              <a:gd name="connsiteX0" fmla="*/ 710563 w 1377343"/>
              <a:gd name="connsiteY0" fmla="*/ 0 h 1694511"/>
              <a:gd name="connsiteX1" fmla="*/ 434967 w 1377343"/>
              <a:gd name="connsiteY1" fmla="*/ 361953 h 1694511"/>
              <a:gd name="connsiteX2" fmla="*/ 0 w 1377343"/>
              <a:gd name="connsiteY2" fmla="*/ 777873 h 1694511"/>
              <a:gd name="connsiteX3" fmla="*/ 744515 w 1377343"/>
              <a:gd name="connsiteY3" fmla="*/ 1694511 h 1694511"/>
              <a:gd name="connsiteX4" fmla="*/ 1339212 w 1377343"/>
              <a:gd name="connsiteY4" fmla="*/ 1104902 h 1694511"/>
              <a:gd name="connsiteX5" fmla="*/ 1310639 w 1377343"/>
              <a:gd name="connsiteY5" fmla="*/ 602457 h 1694511"/>
              <a:gd name="connsiteX6" fmla="*/ 1034413 w 1377343"/>
              <a:gd name="connsiteY6" fmla="*/ 257175 h 1694511"/>
              <a:gd name="connsiteX7" fmla="*/ 953451 w 1377343"/>
              <a:gd name="connsiteY7" fmla="*/ 159545 h 1694511"/>
              <a:gd name="connsiteX8" fmla="*/ 898682 w 1377343"/>
              <a:gd name="connsiteY8" fmla="*/ 71438 h 1694511"/>
              <a:gd name="connsiteX9" fmla="*/ 846295 w 1377343"/>
              <a:gd name="connsiteY9" fmla="*/ 30957 h 1694511"/>
              <a:gd name="connsiteX10" fmla="*/ 774857 w 1377343"/>
              <a:gd name="connsiteY10" fmla="*/ 4763 h 1694511"/>
              <a:gd name="connsiteX11" fmla="*/ 710563 w 1377343"/>
              <a:gd name="connsiteY11" fmla="*/ 0 h 1694511"/>
              <a:gd name="connsiteX0" fmla="*/ 710563 w 1377343"/>
              <a:gd name="connsiteY0" fmla="*/ 0 h 1763166"/>
              <a:gd name="connsiteX1" fmla="*/ 434967 w 1377343"/>
              <a:gd name="connsiteY1" fmla="*/ 361953 h 1763166"/>
              <a:gd name="connsiteX2" fmla="*/ 0 w 1377343"/>
              <a:gd name="connsiteY2" fmla="*/ 777873 h 1763166"/>
              <a:gd name="connsiteX3" fmla="*/ 655869 w 1377343"/>
              <a:gd name="connsiteY3" fmla="*/ 1763166 h 1763166"/>
              <a:gd name="connsiteX4" fmla="*/ 1339212 w 1377343"/>
              <a:gd name="connsiteY4" fmla="*/ 1104902 h 1763166"/>
              <a:gd name="connsiteX5" fmla="*/ 1310639 w 1377343"/>
              <a:gd name="connsiteY5" fmla="*/ 602457 h 1763166"/>
              <a:gd name="connsiteX6" fmla="*/ 1034413 w 1377343"/>
              <a:gd name="connsiteY6" fmla="*/ 257175 h 1763166"/>
              <a:gd name="connsiteX7" fmla="*/ 953451 w 1377343"/>
              <a:gd name="connsiteY7" fmla="*/ 159545 h 1763166"/>
              <a:gd name="connsiteX8" fmla="*/ 898682 w 1377343"/>
              <a:gd name="connsiteY8" fmla="*/ 71438 h 1763166"/>
              <a:gd name="connsiteX9" fmla="*/ 846295 w 1377343"/>
              <a:gd name="connsiteY9" fmla="*/ 30957 h 1763166"/>
              <a:gd name="connsiteX10" fmla="*/ 774857 w 1377343"/>
              <a:gd name="connsiteY10" fmla="*/ 4763 h 1763166"/>
              <a:gd name="connsiteX11" fmla="*/ 710563 w 1377343"/>
              <a:gd name="connsiteY11" fmla="*/ 0 h 1763166"/>
              <a:gd name="connsiteX0" fmla="*/ 710563 w 1377343"/>
              <a:gd name="connsiteY0" fmla="*/ 0 h 1756925"/>
              <a:gd name="connsiteX1" fmla="*/ 434967 w 1377343"/>
              <a:gd name="connsiteY1" fmla="*/ 361953 h 1756925"/>
              <a:gd name="connsiteX2" fmla="*/ 0 w 1377343"/>
              <a:gd name="connsiteY2" fmla="*/ 777873 h 1756925"/>
              <a:gd name="connsiteX3" fmla="*/ 659034 w 1377343"/>
              <a:gd name="connsiteY3" fmla="*/ 1756925 h 1756925"/>
              <a:gd name="connsiteX4" fmla="*/ 1339212 w 1377343"/>
              <a:gd name="connsiteY4" fmla="*/ 1104902 h 1756925"/>
              <a:gd name="connsiteX5" fmla="*/ 1310639 w 1377343"/>
              <a:gd name="connsiteY5" fmla="*/ 602457 h 1756925"/>
              <a:gd name="connsiteX6" fmla="*/ 1034413 w 1377343"/>
              <a:gd name="connsiteY6" fmla="*/ 257175 h 1756925"/>
              <a:gd name="connsiteX7" fmla="*/ 953451 w 1377343"/>
              <a:gd name="connsiteY7" fmla="*/ 159545 h 1756925"/>
              <a:gd name="connsiteX8" fmla="*/ 898682 w 1377343"/>
              <a:gd name="connsiteY8" fmla="*/ 71438 h 1756925"/>
              <a:gd name="connsiteX9" fmla="*/ 846295 w 1377343"/>
              <a:gd name="connsiteY9" fmla="*/ 30957 h 1756925"/>
              <a:gd name="connsiteX10" fmla="*/ 774857 w 1377343"/>
              <a:gd name="connsiteY10" fmla="*/ 4763 h 1756925"/>
              <a:gd name="connsiteX11" fmla="*/ 710563 w 1377343"/>
              <a:gd name="connsiteY11" fmla="*/ 0 h 1756925"/>
              <a:gd name="connsiteX0" fmla="*/ 1055652 w 1722432"/>
              <a:gd name="connsiteY0" fmla="*/ 0 h 1760876"/>
              <a:gd name="connsiteX1" fmla="*/ 780056 w 1722432"/>
              <a:gd name="connsiteY1" fmla="*/ 361953 h 1760876"/>
              <a:gd name="connsiteX2" fmla="*/ 0 w 1722432"/>
              <a:gd name="connsiteY2" fmla="*/ 1760876 h 1760876"/>
              <a:gd name="connsiteX3" fmla="*/ 1004123 w 1722432"/>
              <a:gd name="connsiteY3" fmla="*/ 1756925 h 1760876"/>
              <a:gd name="connsiteX4" fmla="*/ 1684301 w 1722432"/>
              <a:gd name="connsiteY4" fmla="*/ 1104902 h 1760876"/>
              <a:gd name="connsiteX5" fmla="*/ 1655728 w 1722432"/>
              <a:gd name="connsiteY5" fmla="*/ 602457 h 1760876"/>
              <a:gd name="connsiteX6" fmla="*/ 1379502 w 1722432"/>
              <a:gd name="connsiteY6" fmla="*/ 257175 h 1760876"/>
              <a:gd name="connsiteX7" fmla="*/ 1298540 w 1722432"/>
              <a:gd name="connsiteY7" fmla="*/ 159545 h 1760876"/>
              <a:gd name="connsiteX8" fmla="*/ 1243771 w 1722432"/>
              <a:gd name="connsiteY8" fmla="*/ 71438 h 1760876"/>
              <a:gd name="connsiteX9" fmla="*/ 1191384 w 1722432"/>
              <a:gd name="connsiteY9" fmla="*/ 30957 h 1760876"/>
              <a:gd name="connsiteX10" fmla="*/ 1119946 w 1722432"/>
              <a:gd name="connsiteY10" fmla="*/ 4763 h 1760876"/>
              <a:gd name="connsiteX11" fmla="*/ 1055652 w 1722432"/>
              <a:gd name="connsiteY11" fmla="*/ 0 h 1760876"/>
              <a:gd name="connsiteX0" fmla="*/ 1055652 w 1722432"/>
              <a:gd name="connsiteY0" fmla="*/ 0 h 1760876"/>
              <a:gd name="connsiteX1" fmla="*/ 780056 w 1722432"/>
              <a:gd name="connsiteY1" fmla="*/ 361953 h 1760876"/>
              <a:gd name="connsiteX2" fmla="*/ 235624 w 1722432"/>
              <a:gd name="connsiteY2" fmla="*/ 1330954 h 1760876"/>
              <a:gd name="connsiteX3" fmla="*/ 0 w 1722432"/>
              <a:gd name="connsiteY3" fmla="*/ 1760876 h 1760876"/>
              <a:gd name="connsiteX4" fmla="*/ 1004123 w 1722432"/>
              <a:gd name="connsiteY4" fmla="*/ 1756925 h 1760876"/>
              <a:gd name="connsiteX5" fmla="*/ 1684301 w 1722432"/>
              <a:gd name="connsiteY5" fmla="*/ 1104902 h 1760876"/>
              <a:gd name="connsiteX6" fmla="*/ 1655728 w 1722432"/>
              <a:gd name="connsiteY6" fmla="*/ 602457 h 1760876"/>
              <a:gd name="connsiteX7" fmla="*/ 1379502 w 1722432"/>
              <a:gd name="connsiteY7" fmla="*/ 257175 h 1760876"/>
              <a:gd name="connsiteX8" fmla="*/ 1298540 w 1722432"/>
              <a:gd name="connsiteY8" fmla="*/ 159545 h 1760876"/>
              <a:gd name="connsiteX9" fmla="*/ 1243771 w 1722432"/>
              <a:gd name="connsiteY9" fmla="*/ 71438 h 1760876"/>
              <a:gd name="connsiteX10" fmla="*/ 1191384 w 1722432"/>
              <a:gd name="connsiteY10" fmla="*/ 30957 h 1760876"/>
              <a:gd name="connsiteX11" fmla="*/ 1119946 w 1722432"/>
              <a:gd name="connsiteY11" fmla="*/ 4763 h 1760876"/>
              <a:gd name="connsiteX12" fmla="*/ 1055652 w 1722432"/>
              <a:gd name="connsiteY12" fmla="*/ 0 h 1760876"/>
              <a:gd name="connsiteX0" fmla="*/ 1567192 w 2233972"/>
              <a:gd name="connsiteY0" fmla="*/ 0 h 1760876"/>
              <a:gd name="connsiteX1" fmla="*/ 1291596 w 2233972"/>
              <a:gd name="connsiteY1" fmla="*/ 361953 h 1760876"/>
              <a:gd name="connsiteX2" fmla="*/ 0 w 2233972"/>
              <a:gd name="connsiteY2" fmla="*/ 1149957 h 1760876"/>
              <a:gd name="connsiteX3" fmla="*/ 511540 w 2233972"/>
              <a:gd name="connsiteY3" fmla="*/ 1760876 h 1760876"/>
              <a:gd name="connsiteX4" fmla="*/ 1515663 w 2233972"/>
              <a:gd name="connsiteY4" fmla="*/ 1756925 h 1760876"/>
              <a:gd name="connsiteX5" fmla="*/ 2195841 w 2233972"/>
              <a:gd name="connsiteY5" fmla="*/ 1104902 h 1760876"/>
              <a:gd name="connsiteX6" fmla="*/ 2167268 w 2233972"/>
              <a:gd name="connsiteY6" fmla="*/ 602457 h 1760876"/>
              <a:gd name="connsiteX7" fmla="*/ 1891042 w 2233972"/>
              <a:gd name="connsiteY7" fmla="*/ 257175 h 1760876"/>
              <a:gd name="connsiteX8" fmla="*/ 1810080 w 2233972"/>
              <a:gd name="connsiteY8" fmla="*/ 159545 h 1760876"/>
              <a:gd name="connsiteX9" fmla="*/ 1755311 w 2233972"/>
              <a:gd name="connsiteY9" fmla="*/ 71438 h 1760876"/>
              <a:gd name="connsiteX10" fmla="*/ 1702924 w 2233972"/>
              <a:gd name="connsiteY10" fmla="*/ 30957 h 1760876"/>
              <a:gd name="connsiteX11" fmla="*/ 1631486 w 2233972"/>
              <a:gd name="connsiteY11" fmla="*/ 4763 h 1760876"/>
              <a:gd name="connsiteX12" fmla="*/ 1567192 w 2233972"/>
              <a:gd name="connsiteY12" fmla="*/ 0 h 1760876"/>
              <a:gd name="connsiteX0" fmla="*/ 1567192 w 2233972"/>
              <a:gd name="connsiteY0" fmla="*/ 0 h 1760876"/>
              <a:gd name="connsiteX1" fmla="*/ 1291596 w 2233972"/>
              <a:gd name="connsiteY1" fmla="*/ 361953 h 1760876"/>
              <a:gd name="connsiteX2" fmla="*/ 0 w 2233972"/>
              <a:gd name="connsiteY2" fmla="*/ 1149957 h 1760876"/>
              <a:gd name="connsiteX3" fmla="*/ 234281 w 2233972"/>
              <a:gd name="connsiteY3" fmla="*/ 1418333 h 1760876"/>
              <a:gd name="connsiteX4" fmla="*/ 511540 w 2233972"/>
              <a:gd name="connsiteY4" fmla="*/ 1760876 h 1760876"/>
              <a:gd name="connsiteX5" fmla="*/ 1515663 w 2233972"/>
              <a:gd name="connsiteY5" fmla="*/ 1756925 h 1760876"/>
              <a:gd name="connsiteX6" fmla="*/ 2195841 w 2233972"/>
              <a:gd name="connsiteY6" fmla="*/ 1104902 h 1760876"/>
              <a:gd name="connsiteX7" fmla="*/ 2167268 w 2233972"/>
              <a:gd name="connsiteY7" fmla="*/ 602457 h 1760876"/>
              <a:gd name="connsiteX8" fmla="*/ 1891042 w 2233972"/>
              <a:gd name="connsiteY8" fmla="*/ 257175 h 1760876"/>
              <a:gd name="connsiteX9" fmla="*/ 1810080 w 2233972"/>
              <a:gd name="connsiteY9" fmla="*/ 159545 h 1760876"/>
              <a:gd name="connsiteX10" fmla="*/ 1755311 w 2233972"/>
              <a:gd name="connsiteY10" fmla="*/ 71438 h 1760876"/>
              <a:gd name="connsiteX11" fmla="*/ 1702924 w 2233972"/>
              <a:gd name="connsiteY11" fmla="*/ 30957 h 1760876"/>
              <a:gd name="connsiteX12" fmla="*/ 1631486 w 2233972"/>
              <a:gd name="connsiteY12" fmla="*/ 4763 h 1760876"/>
              <a:gd name="connsiteX13" fmla="*/ 1567192 w 2233972"/>
              <a:gd name="connsiteY13" fmla="*/ 0 h 1760876"/>
              <a:gd name="connsiteX0" fmla="*/ 1567192 w 2233972"/>
              <a:gd name="connsiteY0" fmla="*/ 0 h 1760876"/>
              <a:gd name="connsiteX1" fmla="*/ 1291596 w 2233972"/>
              <a:gd name="connsiteY1" fmla="*/ 361953 h 1760876"/>
              <a:gd name="connsiteX2" fmla="*/ 0 w 2233972"/>
              <a:gd name="connsiteY2" fmla="*/ 1149957 h 1760876"/>
              <a:gd name="connsiteX3" fmla="*/ 354586 w 2233972"/>
              <a:gd name="connsiteY3" fmla="*/ 1580606 h 1760876"/>
              <a:gd name="connsiteX4" fmla="*/ 511540 w 2233972"/>
              <a:gd name="connsiteY4" fmla="*/ 1760876 h 1760876"/>
              <a:gd name="connsiteX5" fmla="*/ 1515663 w 2233972"/>
              <a:gd name="connsiteY5" fmla="*/ 1756925 h 1760876"/>
              <a:gd name="connsiteX6" fmla="*/ 2195841 w 2233972"/>
              <a:gd name="connsiteY6" fmla="*/ 1104902 h 1760876"/>
              <a:gd name="connsiteX7" fmla="*/ 2167268 w 2233972"/>
              <a:gd name="connsiteY7" fmla="*/ 602457 h 1760876"/>
              <a:gd name="connsiteX8" fmla="*/ 1891042 w 2233972"/>
              <a:gd name="connsiteY8" fmla="*/ 257175 h 1760876"/>
              <a:gd name="connsiteX9" fmla="*/ 1810080 w 2233972"/>
              <a:gd name="connsiteY9" fmla="*/ 159545 h 1760876"/>
              <a:gd name="connsiteX10" fmla="*/ 1755311 w 2233972"/>
              <a:gd name="connsiteY10" fmla="*/ 71438 h 1760876"/>
              <a:gd name="connsiteX11" fmla="*/ 1702924 w 2233972"/>
              <a:gd name="connsiteY11" fmla="*/ 30957 h 1760876"/>
              <a:gd name="connsiteX12" fmla="*/ 1631486 w 2233972"/>
              <a:gd name="connsiteY12" fmla="*/ 4763 h 1760876"/>
              <a:gd name="connsiteX13" fmla="*/ 1567192 w 2233972"/>
              <a:gd name="connsiteY13" fmla="*/ 0 h 1760876"/>
              <a:gd name="connsiteX0" fmla="*/ 1567192 w 2233972"/>
              <a:gd name="connsiteY0" fmla="*/ 0 h 1760876"/>
              <a:gd name="connsiteX1" fmla="*/ 1291596 w 2233972"/>
              <a:gd name="connsiteY1" fmla="*/ 361953 h 1760876"/>
              <a:gd name="connsiteX2" fmla="*/ 0 w 2233972"/>
              <a:gd name="connsiteY2" fmla="*/ 1149957 h 1760876"/>
              <a:gd name="connsiteX3" fmla="*/ 253276 w 2233972"/>
              <a:gd name="connsiteY3" fmla="*/ 1455780 h 1760876"/>
              <a:gd name="connsiteX4" fmla="*/ 354586 w 2233972"/>
              <a:gd name="connsiteY4" fmla="*/ 1580606 h 1760876"/>
              <a:gd name="connsiteX5" fmla="*/ 511540 w 2233972"/>
              <a:gd name="connsiteY5" fmla="*/ 1760876 h 1760876"/>
              <a:gd name="connsiteX6" fmla="*/ 1515663 w 2233972"/>
              <a:gd name="connsiteY6" fmla="*/ 1756925 h 1760876"/>
              <a:gd name="connsiteX7" fmla="*/ 2195841 w 2233972"/>
              <a:gd name="connsiteY7" fmla="*/ 1104902 h 1760876"/>
              <a:gd name="connsiteX8" fmla="*/ 2167268 w 2233972"/>
              <a:gd name="connsiteY8" fmla="*/ 602457 h 1760876"/>
              <a:gd name="connsiteX9" fmla="*/ 1891042 w 2233972"/>
              <a:gd name="connsiteY9" fmla="*/ 257175 h 1760876"/>
              <a:gd name="connsiteX10" fmla="*/ 1810080 w 2233972"/>
              <a:gd name="connsiteY10" fmla="*/ 159545 h 1760876"/>
              <a:gd name="connsiteX11" fmla="*/ 1755311 w 2233972"/>
              <a:gd name="connsiteY11" fmla="*/ 71438 h 1760876"/>
              <a:gd name="connsiteX12" fmla="*/ 1702924 w 2233972"/>
              <a:gd name="connsiteY12" fmla="*/ 30957 h 1760876"/>
              <a:gd name="connsiteX13" fmla="*/ 1631486 w 2233972"/>
              <a:gd name="connsiteY13" fmla="*/ 4763 h 1760876"/>
              <a:gd name="connsiteX14" fmla="*/ 1567192 w 2233972"/>
              <a:gd name="connsiteY14" fmla="*/ 0 h 1760876"/>
              <a:gd name="connsiteX0" fmla="*/ 1567192 w 2233972"/>
              <a:gd name="connsiteY0" fmla="*/ 0 h 1760876"/>
              <a:gd name="connsiteX1" fmla="*/ 1291596 w 2233972"/>
              <a:gd name="connsiteY1" fmla="*/ 361953 h 1760876"/>
              <a:gd name="connsiteX2" fmla="*/ 0 w 2233972"/>
              <a:gd name="connsiteY2" fmla="*/ 1149957 h 1760876"/>
              <a:gd name="connsiteX3" fmla="*/ 193122 w 2233972"/>
              <a:gd name="connsiteY3" fmla="*/ 1440176 h 1760876"/>
              <a:gd name="connsiteX4" fmla="*/ 354586 w 2233972"/>
              <a:gd name="connsiteY4" fmla="*/ 1580606 h 1760876"/>
              <a:gd name="connsiteX5" fmla="*/ 511540 w 2233972"/>
              <a:gd name="connsiteY5" fmla="*/ 1760876 h 1760876"/>
              <a:gd name="connsiteX6" fmla="*/ 1515663 w 2233972"/>
              <a:gd name="connsiteY6" fmla="*/ 1756925 h 1760876"/>
              <a:gd name="connsiteX7" fmla="*/ 2195841 w 2233972"/>
              <a:gd name="connsiteY7" fmla="*/ 1104902 h 1760876"/>
              <a:gd name="connsiteX8" fmla="*/ 2167268 w 2233972"/>
              <a:gd name="connsiteY8" fmla="*/ 602457 h 1760876"/>
              <a:gd name="connsiteX9" fmla="*/ 1891042 w 2233972"/>
              <a:gd name="connsiteY9" fmla="*/ 257175 h 1760876"/>
              <a:gd name="connsiteX10" fmla="*/ 1810080 w 2233972"/>
              <a:gd name="connsiteY10" fmla="*/ 159545 h 1760876"/>
              <a:gd name="connsiteX11" fmla="*/ 1755311 w 2233972"/>
              <a:gd name="connsiteY11" fmla="*/ 71438 h 1760876"/>
              <a:gd name="connsiteX12" fmla="*/ 1702924 w 2233972"/>
              <a:gd name="connsiteY12" fmla="*/ 30957 h 1760876"/>
              <a:gd name="connsiteX13" fmla="*/ 1631486 w 2233972"/>
              <a:gd name="connsiteY13" fmla="*/ 4763 h 1760876"/>
              <a:gd name="connsiteX14" fmla="*/ 1567192 w 2233972"/>
              <a:gd name="connsiteY14" fmla="*/ 0 h 1760876"/>
              <a:gd name="connsiteX0" fmla="*/ 1567192 w 2233972"/>
              <a:gd name="connsiteY0" fmla="*/ 0 h 1760876"/>
              <a:gd name="connsiteX1" fmla="*/ 1291596 w 2233972"/>
              <a:gd name="connsiteY1" fmla="*/ 361953 h 1760876"/>
              <a:gd name="connsiteX2" fmla="*/ 0 w 2233972"/>
              <a:gd name="connsiteY2" fmla="*/ 1149957 h 1760876"/>
              <a:gd name="connsiteX3" fmla="*/ 104476 w 2233972"/>
              <a:gd name="connsiteY3" fmla="*/ 1293507 h 1760876"/>
              <a:gd name="connsiteX4" fmla="*/ 193122 w 2233972"/>
              <a:gd name="connsiteY4" fmla="*/ 1440176 h 1760876"/>
              <a:gd name="connsiteX5" fmla="*/ 354586 w 2233972"/>
              <a:gd name="connsiteY5" fmla="*/ 1580606 h 1760876"/>
              <a:gd name="connsiteX6" fmla="*/ 511540 w 2233972"/>
              <a:gd name="connsiteY6" fmla="*/ 1760876 h 1760876"/>
              <a:gd name="connsiteX7" fmla="*/ 1515663 w 2233972"/>
              <a:gd name="connsiteY7" fmla="*/ 1756925 h 1760876"/>
              <a:gd name="connsiteX8" fmla="*/ 2195841 w 2233972"/>
              <a:gd name="connsiteY8" fmla="*/ 1104902 h 1760876"/>
              <a:gd name="connsiteX9" fmla="*/ 2167268 w 2233972"/>
              <a:gd name="connsiteY9" fmla="*/ 602457 h 1760876"/>
              <a:gd name="connsiteX10" fmla="*/ 1891042 w 2233972"/>
              <a:gd name="connsiteY10" fmla="*/ 257175 h 1760876"/>
              <a:gd name="connsiteX11" fmla="*/ 1810080 w 2233972"/>
              <a:gd name="connsiteY11" fmla="*/ 159545 h 1760876"/>
              <a:gd name="connsiteX12" fmla="*/ 1755311 w 2233972"/>
              <a:gd name="connsiteY12" fmla="*/ 71438 h 1760876"/>
              <a:gd name="connsiteX13" fmla="*/ 1702924 w 2233972"/>
              <a:gd name="connsiteY13" fmla="*/ 30957 h 1760876"/>
              <a:gd name="connsiteX14" fmla="*/ 1631486 w 2233972"/>
              <a:gd name="connsiteY14" fmla="*/ 4763 h 1760876"/>
              <a:gd name="connsiteX15" fmla="*/ 1567192 w 2233972"/>
              <a:gd name="connsiteY15" fmla="*/ 0 h 1760876"/>
              <a:gd name="connsiteX0" fmla="*/ 1567192 w 2233972"/>
              <a:gd name="connsiteY0" fmla="*/ 0 h 1760876"/>
              <a:gd name="connsiteX1" fmla="*/ 1291596 w 2233972"/>
              <a:gd name="connsiteY1" fmla="*/ 361953 h 1760876"/>
              <a:gd name="connsiteX2" fmla="*/ 0 w 2233972"/>
              <a:gd name="connsiteY2" fmla="*/ 1149957 h 1760876"/>
              <a:gd name="connsiteX3" fmla="*/ 60152 w 2233972"/>
              <a:gd name="connsiteY3" fmla="*/ 1296627 h 1760876"/>
              <a:gd name="connsiteX4" fmla="*/ 193122 w 2233972"/>
              <a:gd name="connsiteY4" fmla="*/ 1440176 h 1760876"/>
              <a:gd name="connsiteX5" fmla="*/ 354586 w 2233972"/>
              <a:gd name="connsiteY5" fmla="*/ 1580606 h 1760876"/>
              <a:gd name="connsiteX6" fmla="*/ 511540 w 2233972"/>
              <a:gd name="connsiteY6" fmla="*/ 1760876 h 1760876"/>
              <a:gd name="connsiteX7" fmla="*/ 1515663 w 2233972"/>
              <a:gd name="connsiteY7" fmla="*/ 1756925 h 1760876"/>
              <a:gd name="connsiteX8" fmla="*/ 2195841 w 2233972"/>
              <a:gd name="connsiteY8" fmla="*/ 1104902 h 1760876"/>
              <a:gd name="connsiteX9" fmla="*/ 2167268 w 2233972"/>
              <a:gd name="connsiteY9" fmla="*/ 602457 h 1760876"/>
              <a:gd name="connsiteX10" fmla="*/ 1891042 w 2233972"/>
              <a:gd name="connsiteY10" fmla="*/ 257175 h 1760876"/>
              <a:gd name="connsiteX11" fmla="*/ 1810080 w 2233972"/>
              <a:gd name="connsiteY11" fmla="*/ 159545 h 1760876"/>
              <a:gd name="connsiteX12" fmla="*/ 1755311 w 2233972"/>
              <a:gd name="connsiteY12" fmla="*/ 71438 h 1760876"/>
              <a:gd name="connsiteX13" fmla="*/ 1702924 w 2233972"/>
              <a:gd name="connsiteY13" fmla="*/ 30957 h 1760876"/>
              <a:gd name="connsiteX14" fmla="*/ 1631486 w 2233972"/>
              <a:gd name="connsiteY14" fmla="*/ 4763 h 1760876"/>
              <a:gd name="connsiteX15" fmla="*/ 1567192 w 2233972"/>
              <a:gd name="connsiteY15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0 w 2230806"/>
              <a:gd name="connsiteY2" fmla="*/ 1218612 h 1760876"/>
              <a:gd name="connsiteX3" fmla="*/ 56986 w 2230806"/>
              <a:gd name="connsiteY3" fmla="*/ 1296627 h 1760876"/>
              <a:gd name="connsiteX4" fmla="*/ 189956 w 2230806"/>
              <a:gd name="connsiteY4" fmla="*/ 1440176 h 1760876"/>
              <a:gd name="connsiteX5" fmla="*/ 351420 w 2230806"/>
              <a:gd name="connsiteY5" fmla="*/ 1580606 h 1760876"/>
              <a:gd name="connsiteX6" fmla="*/ 508374 w 2230806"/>
              <a:gd name="connsiteY6" fmla="*/ 1760876 h 1760876"/>
              <a:gd name="connsiteX7" fmla="*/ 1512497 w 2230806"/>
              <a:gd name="connsiteY7" fmla="*/ 1756925 h 1760876"/>
              <a:gd name="connsiteX8" fmla="*/ 2192675 w 2230806"/>
              <a:gd name="connsiteY8" fmla="*/ 1104902 h 1760876"/>
              <a:gd name="connsiteX9" fmla="*/ 2164102 w 2230806"/>
              <a:gd name="connsiteY9" fmla="*/ 602457 h 1760876"/>
              <a:gd name="connsiteX10" fmla="*/ 1887876 w 2230806"/>
              <a:gd name="connsiteY10" fmla="*/ 257175 h 1760876"/>
              <a:gd name="connsiteX11" fmla="*/ 1806914 w 2230806"/>
              <a:gd name="connsiteY11" fmla="*/ 159545 h 1760876"/>
              <a:gd name="connsiteX12" fmla="*/ 1752145 w 2230806"/>
              <a:gd name="connsiteY12" fmla="*/ 71438 h 1760876"/>
              <a:gd name="connsiteX13" fmla="*/ 1699758 w 2230806"/>
              <a:gd name="connsiteY13" fmla="*/ 30957 h 1760876"/>
              <a:gd name="connsiteX14" fmla="*/ 1628320 w 2230806"/>
              <a:gd name="connsiteY14" fmla="*/ 4763 h 1760876"/>
              <a:gd name="connsiteX15" fmla="*/ 1564026 w 2230806"/>
              <a:gd name="connsiteY15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113974 w 2230806"/>
              <a:gd name="connsiteY2" fmla="*/ 1140595 h 1760876"/>
              <a:gd name="connsiteX3" fmla="*/ 0 w 2230806"/>
              <a:gd name="connsiteY3" fmla="*/ 1218612 h 1760876"/>
              <a:gd name="connsiteX4" fmla="*/ 56986 w 2230806"/>
              <a:gd name="connsiteY4" fmla="*/ 1296627 h 1760876"/>
              <a:gd name="connsiteX5" fmla="*/ 189956 w 2230806"/>
              <a:gd name="connsiteY5" fmla="*/ 1440176 h 1760876"/>
              <a:gd name="connsiteX6" fmla="*/ 351420 w 2230806"/>
              <a:gd name="connsiteY6" fmla="*/ 1580606 h 1760876"/>
              <a:gd name="connsiteX7" fmla="*/ 508374 w 2230806"/>
              <a:gd name="connsiteY7" fmla="*/ 1760876 h 1760876"/>
              <a:gd name="connsiteX8" fmla="*/ 1512497 w 2230806"/>
              <a:gd name="connsiteY8" fmla="*/ 1756925 h 1760876"/>
              <a:gd name="connsiteX9" fmla="*/ 2192675 w 2230806"/>
              <a:gd name="connsiteY9" fmla="*/ 1104902 h 1760876"/>
              <a:gd name="connsiteX10" fmla="*/ 2164102 w 2230806"/>
              <a:gd name="connsiteY10" fmla="*/ 602457 h 1760876"/>
              <a:gd name="connsiteX11" fmla="*/ 1887876 w 2230806"/>
              <a:gd name="connsiteY11" fmla="*/ 257175 h 1760876"/>
              <a:gd name="connsiteX12" fmla="*/ 1806914 w 2230806"/>
              <a:gd name="connsiteY12" fmla="*/ 159545 h 1760876"/>
              <a:gd name="connsiteX13" fmla="*/ 1752145 w 2230806"/>
              <a:gd name="connsiteY13" fmla="*/ 71438 h 1760876"/>
              <a:gd name="connsiteX14" fmla="*/ 1699758 w 2230806"/>
              <a:gd name="connsiteY14" fmla="*/ 30957 h 1760876"/>
              <a:gd name="connsiteX15" fmla="*/ 1628320 w 2230806"/>
              <a:gd name="connsiteY15" fmla="*/ 4763 h 1760876"/>
              <a:gd name="connsiteX16" fmla="*/ 1564026 w 2230806"/>
              <a:gd name="connsiteY16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69650 w 2230806"/>
              <a:gd name="connsiteY2" fmla="*/ 1081302 h 1760876"/>
              <a:gd name="connsiteX3" fmla="*/ 0 w 2230806"/>
              <a:gd name="connsiteY3" fmla="*/ 1218612 h 1760876"/>
              <a:gd name="connsiteX4" fmla="*/ 56986 w 2230806"/>
              <a:gd name="connsiteY4" fmla="*/ 1296627 h 1760876"/>
              <a:gd name="connsiteX5" fmla="*/ 189956 w 2230806"/>
              <a:gd name="connsiteY5" fmla="*/ 1440176 h 1760876"/>
              <a:gd name="connsiteX6" fmla="*/ 351420 w 2230806"/>
              <a:gd name="connsiteY6" fmla="*/ 1580606 h 1760876"/>
              <a:gd name="connsiteX7" fmla="*/ 508374 w 2230806"/>
              <a:gd name="connsiteY7" fmla="*/ 1760876 h 1760876"/>
              <a:gd name="connsiteX8" fmla="*/ 1512497 w 2230806"/>
              <a:gd name="connsiteY8" fmla="*/ 1756925 h 1760876"/>
              <a:gd name="connsiteX9" fmla="*/ 2192675 w 2230806"/>
              <a:gd name="connsiteY9" fmla="*/ 1104902 h 1760876"/>
              <a:gd name="connsiteX10" fmla="*/ 2164102 w 2230806"/>
              <a:gd name="connsiteY10" fmla="*/ 602457 h 1760876"/>
              <a:gd name="connsiteX11" fmla="*/ 1887876 w 2230806"/>
              <a:gd name="connsiteY11" fmla="*/ 257175 h 1760876"/>
              <a:gd name="connsiteX12" fmla="*/ 1806914 w 2230806"/>
              <a:gd name="connsiteY12" fmla="*/ 159545 h 1760876"/>
              <a:gd name="connsiteX13" fmla="*/ 1752145 w 2230806"/>
              <a:gd name="connsiteY13" fmla="*/ 71438 h 1760876"/>
              <a:gd name="connsiteX14" fmla="*/ 1699758 w 2230806"/>
              <a:gd name="connsiteY14" fmla="*/ 30957 h 1760876"/>
              <a:gd name="connsiteX15" fmla="*/ 1628320 w 2230806"/>
              <a:gd name="connsiteY15" fmla="*/ 4763 h 1760876"/>
              <a:gd name="connsiteX16" fmla="*/ 1564026 w 2230806"/>
              <a:gd name="connsiteY16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231115 w 2230806"/>
              <a:gd name="connsiteY2" fmla="*/ 990804 h 1760876"/>
              <a:gd name="connsiteX3" fmla="*/ 69650 w 2230806"/>
              <a:gd name="connsiteY3" fmla="*/ 1081302 h 1760876"/>
              <a:gd name="connsiteX4" fmla="*/ 0 w 2230806"/>
              <a:gd name="connsiteY4" fmla="*/ 1218612 h 1760876"/>
              <a:gd name="connsiteX5" fmla="*/ 56986 w 2230806"/>
              <a:gd name="connsiteY5" fmla="*/ 1296627 h 1760876"/>
              <a:gd name="connsiteX6" fmla="*/ 189956 w 2230806"/>
              <a:gd name="connsiteY6" fmla="*/ 1440176 h 1760876"/>
              <a:gd name="connsiteX7" fmla="*/ 351420 w 2230806"/>
              <a:gd name="connsiteY7" fmla="*/ 1580606 h 1760876"/>
              <a:gd name="connsiteX8" fmla="*/ 508374 w 2230806"/>
              <a:gd name="connsiteY8" fmla="*/ 1760876 h 1760876"/>
              <a:gd name="connsiteX9" fmla="*/ 1512497 w 2230806"/>
              <a:gd name="connsiteY9" fmla="*/ 1756925 h 1760876"/>
              <a:gd name="connsiteX10" fmla="*/ 2192675 w 2230806"/>
              <a:gd name="connsiteY10" fmla="*/ 1104902 h 1760876"/>
              <a:gd name="connsiteX11" fmla="*/ 2164102 w 2230806"/>
              <a:gd name="connsiteY11" fmla="*/ 602457 h 1760876"/>
              <a:gd name="connsiteX12" fmla="*/ 1887876 w 2230806"/>
              <a:gd name="connsiteY12" fmla="*/ 257175 h 1760876"/>
              <a:gd name="connsiteX13" fmla="*/ 1806914 w 2230806"/>
              <a:gd name="connsiteY13" fmla="*/ 159545 h 1760876"/>
              <a:gd name="connsiteX14" fmla="*/ 1752145 w 2230806"/>
              <a:gd name="connsiteY14" fmla="*/ 71438 h 1760876"/>
              <a:gd name="connsiteX15" fmla="*/ 1699758 w 2230806"/>
              <a:gd name="connsiteY15" fmla="*/ 30957 h 1760876"/>
              <a:gd name="connsiteX16" fmla="*/ 1628320 w 2230806"/>
              <a:gd name="connsiteY16" fmla="*/ 4763 h 1760876"/>
              <a:gd name="connsiteX17" fmla="*/ 1564026 w 2230806"/>
              <a:gd name="connsiteY17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288101 w 2230806"/>
              <a:gd name="connsiteY2" fmla="*/ 881581 h 1760876"/>
              <a:gd name="connsiteX3" fmla="*/ 69650 w 2230806"/>
              <a:gd name="connsiteY3" fmla="*/ 1081302 h 1760876"/>
              <a:gd name="connsiteX4" fmla="*/ 0 w 2230806"/>
              <a:gd name="connsiteY4" fmla="*/ 1218612 h 1760876"/>
              <a:gd name="connsiteX5" fmla="*/ 56986 w 2230806"/>
              <a:gd name="connsiteY5" fmla="*/ 1296627 h 1760876"/>
              <a:gd name="connsiteX6" fmla="*/ 189956 w 2230806"/>
              <a:gd name="connsiteY6" fmla="*/ 1440176 h 1760876"/>
              <a:gd name="connsiteX7" fmla="*/ 351420 w 2230806"/>
              <a:gd name="connsiteY7" fmla="*/ 1580606 h 1760876"/>
              <a:gd name="connsiteX8" fmla="*/ 508374 w 2230806"/>
              <a:gd name="connsiteY8" fmla="*/ 1760876 h 1760876"/>
              <a:gd name="connsiteX9" fmla="*/ 1512497 w 2230806"/>
              <a:gd name="connsiteY9" fmla="*/ 1756925 h 1760876"/>
              <a:gd name="connsiteX10" fmla="*/ 2192675 w 2230806"/>
              <a:gd name="connsiteY10" fmla="*/ 1104902 h 1760876"/>
              <a:gd name="connsiteX11" fmla="*/ 2164102 w 2230806"/>
              <a:gd name="connsiteY11" fmla="*/ 602457 h 1760876"/>
              <a:gd name="connsiteX12" fmla="*/ 1887876 w 2230806"/>
              <a:gd name="connsiteY12" fmla="*/ 257175 h 1760876"/>
              <a:gd name="connsiteX13" fmla="*/ 1806914 w 2230806"/>
              <a:gd name="connsiteY13" fmla="*/ 159545 h 1760876"/>
              <a:gd name="connsiteX14" fmla="*/ 1752145 w 2230806"/>
              <a:gd name="connsiteY14" fmla="*/ 71438 h 1760876"/>
              <a:gd name="connsiteX15" fmla="*/ 1699758 w 2230806"/>
              <a:gd name="connsiteY15" fmla="*/ 30957 h 1760876"/>
              <a:gd name="connsiteX16" fmla="*/ 1628320 w 2230806"/>
              <a:gd name="connsiteY16" fmla="*/ 4763 h 1760876"/>
              <a:gd name="connsiteX17" fmla="*/ 1564026 w 2230806"/>
              <a:gd name="connsiteY17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706006 w 2230806"/>
              <a:gd name="connsiteY2" fmla="*/ 660014 h 1760876"/>
              <a:gd name="connsiteX3" fmla="*/ 288101 w 2230806"/>
              <a:gd name="connsiteY3" fmla="*/ 881581 h 1760876"/>
              <a:gd name="connsiteX4" fmla="*/ 69650 w 2230806"/>
              <a:gd name="connsiteY4" fmla="*/ 1081302 h 1760876"/>
              <a:gd name="connsiteX5" fmla="*/ 0 w 2230806"/>
              <a:gd name="connsiteY5" fmla="*/ 1218612 h 1760876"/>
              <a:gd name="connsiteX6" fmla="*/ 56986 w 2230806"/>
              <a:gd name="connsiteY6" fmla="*/ 1296627 h 1760876"/>
              <a:gd name="connsiteX7" fmla="*/ 189956 w 2230806"/>
              <a:gd name="connsiteY7" fmla="*/ 1440176 h 1760876"/>
              <a:gd name="connsiteX8" fmla="*/ 351420 w 2230806"/>
              <a:gd name="connsiteY8" fmla="*/ 1580606 h 1760876"/>
              <a:gd name="connsiteX9" fmla="*/ 508374 w 2230806"/>
              <a:gd name="connsiteY9" fmla="*/ 1760876 h 1760876"/>
              <a:gd name="connsiteX10" fmla="*/ 1512497 w 2230806"/>
              <a:gd name="connsiteY10" fmla="*/ 1756925 h 1760876"/>
              <a:gd name="connsiteX11" fmla="*/ 2192675 w 2230806"/>
              <a:gd name="connsiteY11" fmla="*/ 1104902 h 1760876"/>
              <a:gd name="connsiteX12" fmla="*/ 2164102 w 2230806"/>
              <a:gd name="connsiteY12" fmla="*/ 602457 h 1760876"/>
              <a:gd name="connsiteX13" fmla="*/ 1887876 w 2230806"/>
              <a:gd name="connsiteY13" fmla="*/ 257175 h 1760876"/>
              <a:gd name="connsiteX14" fmla="*/ 1806914 w 2230806"/>
              <a:gd name="connsiteY14" fmla="*/ 159545 h 1760876"/>
              <a:gd name="connsiteX15" fmla="*/ 1752145 w 2230806"/>
              <a:gd name="connsiteY15" fmla="*/ 71438 h 1760876"/>
              <a:gd name="connsiteX16" fmla="*/ 1699758 w 2230806"/>
              <a:gd name="connsiteY16" fmla="*/ 30957 h 1760876"/>
              <a:gd name="connsiteX17" fmla="*/ 1628320 w 2230806"/>
              <a:gd name="connsiteY17" fmla="*/ 4763 h 1760876"/>
              <a:gd name="connsiteX18" fmla="*/ 1564026 w 2230806"/>
              <a:gd name="connsiteY18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990942 w 2230806"/>
              <a:gd name="connsiteY2" fmla="*/ 769236 h 1760876"/>
              <a:gd name="connsiteX3" fmla="*/ 288101 w 2230806"/>
              <a:gd name="connsiteY3" fmla="*/ 881581 h 1760876"/>
              <a:gd name="connsiteX4" fmla="*/ 69650 w 2230806"/>
              <a:gd name="connsiteY4" fmla="*/ 1081302 h 1760876"/>
              <a:gd name="connsiteX5" fmla="*/ 0 w 2230806"/>
              <a:gd name="connsiteY5" fmla="*/ 1218612 h 1760876"/>
              <a:gd name="connsiteX6" fmla="*/ 56986 w 2230806"/>
              <a:gd name="connsiteY6" fmla="*/ 1296627 h 1760876"/>
              <a:gd name="connsiteX7" fmla="*/ 189956 w 2230806"/>
              <a:gd name="connsiteY7" fmla="*/ 1440176 h 1760876"/>
              <a:gd name="connsiteX8" fmla="*/ 351420 w 2230806"/>
              <a:gd name="connsiteY8" fmla="*/ 1580606 h 1760876"/>
              <a:gd name="connsiteX9" fmla="*/ 508374 w 2230806"/>
              <a:gd name="connsiteY9" fmla="*/ 1760876 h 1760876"/>
              <a:gd name="connsiteX10" fmla="*/ 1512497 w 2230806"/>
              <a:gd name="connsiteY10" fmla="*/ 1756925 h 1760876"/>
              <a:gd name="connsiteX11" fmla="*/ 2192675 w 2230806"/>
              <a:gd name="connsiteY11" fmla="*/ 1104902 h 1760876"/>
              <a:gd name="connsiteX12" fmla="*/ 2164102 w 2230806"/>
              <a:gd name="connsiteY12" fmla="*/ 602457 h 1760876"/>
              <a:gd name="connsiteX13" fmla="*/ 1887876 w 2230806"/>
              <a:gd name="connsiteY13" fmla="*/ 257175 h 1760876"/>
              <a:gd name="connsiteX14" fmla="*/ 1806914 w 2230806"/>
              <a:gd name="connsiteY14" fmla="*/ 159545 h 1760876"/>
              <a:gd name="connsiteX15" fmla="*/ 1752145 w 2230806"/>
              <a:gd name="connsiteY15" fmla="*/ 71438 h 1760876"/>
              <a:gd name="connsiteX16" fmla="*/ 1699758 w 2230806"/>
              <a:gd name="connsiteY16" fmla="*/ 30957 h 1760876"/>
              <a:gd name="connsiteX17" fmla="*/ 1628320 w 2230806"/>
              <a:gd name="connsiteY17" fmla="*/ 4763 h 1760876"/>
              <a:gd name="connsiteX18" fmla="*/ 1564026 w 2230806"/>
              <a:gd name="connsiteY18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990942 w 2230806"/>
              <a:gd name="connsiteY2" fmla="*/ 769236 h 1760876"/>
              <a:gd name="connsiteX3" fmla="*/ 655351 w 2230806"/>
              <a:gd name="connsiteY3" fmla="*/ 822288 h 1760876"/>
              <a:gd name="connsiteX4" fmla="*/ 288101 w 2230806"/>
              <a:gd name="connsiteY4" fmla="*/ 881581 h 1760876"/>
              <a:gd name="connsiteX5" fmla="*/ 69650 w 2230806"/>
              <a:gd name="connsiteY5" fmla="*/ 1081302 h 1760876"/>
              <a:gd name="connsiteX6" fmla="*/ 0 w 2230806"/>
              <a:gd name="connsiteY6" fmla="*/ 1218612 h 1760876"/>
              <a:gd name="connsiteX7" fmla="*/ 56986 w 2230806"/>
              <a:gd name="connsiteY7" fmla="*/ 1296627 h 1760876"/>
              <a:gd name="connsiteX8" fmla="*/ 189956 w 2230806"/>
              <a:gd name="connsiteY8" fmla="*/ 1440176 h 1760876"/>
              <a:gd name="connsiteX9" fmla="*/ 351420 w 2230806"/>
              <a:gd name="connsiteY9" fmla="*/ 1580606 h 1760876"/>
              <a:gd name="connsiteX10" fmla="*/ 508374 w 2230806"/>
              <a:gd name="connsiteY10" fmla="*/ 1760876 h 1760876"/>
              <a:gd name="connsiteX11" fmla="*/ 1512497 w 2230806"/>
              <a:gd name="connsiteY11" fmla="*/ 1756925 h 1760876"/>
              <a:gd name="connsiteX12" fmla="*/ 2192675 w 2230806"/>
              <a:gd name="connsiteY12" fmla="*/ 1104902 h 1760876"/>
              <a:gd name="connsiteX13" fmla="*/ 2164102 w 2230806"/>
              <a:gd name="connsiteY13" fmla="*/ 602457 h 1760876"/>
              <a:gd name="connsiteX14" fmla="*/ 1887876 w 2230806"/>
              <a:gd name="connsiteY14" fmla="*/ 257175 h 1760876"/>
              <a:gd name="connsiteX15" fmla="*/ 1806914 w 2230806"/>
              <a:gd name="connsiteY15" fmla="*/ 159545 h 1760876"/>
              <a:gd name="connsiteX16" fmla="*/ 1752145 w 2230806"/>
              <a:gd name="connsiteY16" fmla="*/ 71438 h 1760876"/>
              <a:gd name="connsiteX17" fmla="*/ 1699758 w 2230806"/>
              <a:gd name="connsiteY17" fmla="*/ 30957 h 1760876"/>
              <a:gd name="connsiteX18" fmla="*/ 1628320 w 2230806"/>
              <a:gd name="connsiteY18" fmla="*/ 4763 h 1760876"/>
              <a:gd name="connsiteX19" fmla="*/ 1564026 w 2230806"/>
              <a:gd name="connsiteY19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990942 w 2230806"/>
              <a:gd name="connsiteY2" fmla="*/ 769236 h 1760876"/>
              <a:gd name="connsiteX3" fmla="*/ 554041 w 2230806"/>
              <a:gd name="connsiteY3" fmla="*/ 759875 h 1760876"/>
              <a:gd name="connsiteX4" fmla="*/ 288101 w 2230806"/>
              <a:gd name="connsiteY4" fmla="*/ 881581 h 1760876"/>
              <a:gd name="connsiteX5" fmla="*/ 69650 w 2230806"/>
              <a:gd name="connsiteY5" fmla="*/ 1081302 h 1760876"/>
              <a:gd name="connsiteX6" fmla="*/ 0 w 2230806"/>
              <a:gd name="connsiteY6" fmla="*/ 1218612 h 1760876"/>
              <a:gd name="connsiteX7" fmla="*/ 56986 w 2230806"/>
              <a:gd name="connsiteY7" fmla="*/ 1296627 h 1760876"/>
              <a:gd name="connsiteX8" fmla="*/ 189956 w 2230806"/>
              <a:gd name="connsiteY8" fmla="*/ 1440176 h 1760876"/>
              <a:gd name="connsiteX9" fmla="*/ 351420 w 2230806"/>
              <a:gd name="connsiteY9" fmla="*/ 1580606 h 1760876"/>
              <a:gd name="connsiteX10" fmla="*/ 508374 w 2230806"/>
              <a:gd name="connsiteY10" fmla="*/ 1760876 h 1760876"/>
              <a:gd name="connsiteX11" fmla="*/ 1512497 w 2230806"/>
              <a:gd name="connsiteY11" fmla="*/ 1756925 h 1760876"/>
              <a:gd name="connsiteX12" fmla="*/ 2192675 w 2230806"/>
              <a:gd name="connsiteY12" fmla="*/ 1104902 h 1760876"/>
              <a:gd name="connsiteX13" fmla="*/ 2164102 w 2230806"/>
              <a:gd name="connsiteY13" fmla="*/ 602457 h 1760876"/>
              <a:gd name="connsiteX14" fmla="*/ 1887876 w 2230806"/>
              <a:gd name="connsiteY14" fmla="*/ 257175 h 1760876"/>
              <a:gd name="connsiteX15" fmla="*/ 1806914 w 2230806"/>
              <a:gd name="connsiteY15" fmla="*/ 159545 h 1760876"/>
              <a:gd name="connsiteX16" fmla="*/ 1752145 w 2230806"/>
              <a:gd name="connsiteY16" fmla="*/ 71438 h 1760876"/>
              <a:gd name="connsiteX17" fmla="*/ 1699758 w 2230806"/>
              <a:gd name="connsiteY17" fmla="*/ 30957 h 1760876"/>
              <a:gd name="connsiteX18" fmla="*/ 1628320 w 2230806"/>
              <a:gd name="connsiteY18" fmla="*/ 4763 h 1760876"/>
              <a:gd name="connsiteX19" fmla="*/ 1564026 w 2230806"/>
              <a:gd name="connsiteY19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990942 w 2230806"/>
              <a:gd name="connsiteY2" fmla="*/ 769236 h 1760876"/>
              <a:gd name="connsiteX3" fmla="*/ 731334 w 2230806"/>
              <a:gd name="connsiteY3" fmla="*/ 762997 h 1760876"/>
              <a:gd name="connsiteX4" fmla="*/ 554041 w 2230806"/>
              <a:gd name="connsiteY4" fmla="*/ 759875 h 1760876"/>
              <a:gd name="connsiteX5" fmla="*/ 288101 w 2230806"/>
              <a:gd name="connsiteY5" fmla="*/ 881581 h 1760876"/>
              <a:gd name="connsiteX6" fmla="*/ 69650 w 2230806"/>
              <a:gd name="connsiteY6" fmla="*/ 1081302 h 1760876"/>
              <a:gd name="connsiteX7" fmla="*/ 0 w 2230806"/>
              <a:gd name="connsiteY7" fmla="*/ 1218612 h 1760876"/>
              <a:gd name="connsiteX8" fmla="*/ 56986 w 2230806"/>
              <a:gd name="connsiteY8" fmla="*/ 1296627 h 1760876"/>
              <a:gd name="connsiteX9" fmla="*/ 189956 w 2230806"/>
              <a:gd name="connsiteY9" fmla="*/ 1440176 h 1760876"/>
              <a:gd name="connsiteX10" fmla="*/ 351420 w 2230806"/>
              <a:gd name="connsiteY10" fmla="*/ 1580606 h 1760876"/>
              <a:gd name="connsiteX11" fmla="*/ 508374 w 2230806"/>
              <a:gd name="connsiteY11" fmla="*/ 1760876 h 1760876"/>
              <a:gd name="connsiteX12" fmla="*/ 1512497 w 2230806"/>
              <a:gd name="connsiteY12" fmla="*/ 1756925 h 1760876"/>
              <a:gd name="connsiteX13" fmla="*/ 2192675 w 2230806"/>
              <a:gd name="connsiteY13" fmla="*/ 1104902 h 1760876"/>
              <a:gd name="connsiteX14" fmla="*/ 2164102 w 2230806"/>
              <a:gd name="connsiteY14" fmla="*/ 602457 h 1760876"/>
              <a:gd name="connsiteX15" fmla="*/ 1887876 w 2230806"/>
              <a:gd name="connsiteY15" fmla="*/ 257175 h 1760876"/>
              <a:gd name="connsiteX16" fmla="*/ 1806914 w 2230806"/>
              <a:gd name="connsiteY16" fmla="*/ 159545 h 1760876"/>
              <a:gd name="connsiteX17" fmla="*/ 1752145 w 2230806"/>
              <a:gd name="connsiteY17" fmla="*/ 71438 h 1760876"/>
              <a:gd name="connsiteX18" fmla="*/ 1699758 w 2230806"/>
              <a:gd name="connsiteY18" fmla="*/ 30957 h 1760876"/>
              <a:gd name="connsiteX19" fmla="*/ 1628320 w 2230806"/>
              <a:gd name="connsiteY19" fmla="*/ 4763 h 1760876"/>
              <a:gd name="connsiteX20" fmla="*/ 1564026 w 2230806"/>
              <a:gd name="connsiteY20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990942 w 2230806"/>
              <a:gd name="connsiteY2" fmla="*/ 769236 h 1760876"/>
              <a:gd name="connsiteX3" fmla="*/ 712338 w 2230806"/>
              <a:gd name="connsiteY3" fmla="*/ 744272 h 1760876"/>
              <a:gd name="connsiteX4" fmla="*/ 554041 w 2230806"/>
              <a:gd name="connsiteY4" fmla="*/ 759875 h 1760876"/>
              <a:gd name="connsiteX5" fmla="*/ 288101 w 2230806"/>
              <a:gd name="connsiteY5" fmla="*/ 881581 h 1760876"/>
              <a:gd name="connsiteX6" fmla="*/ 69650 w 2230806"/>
              <a:gd name="connsiteY6" fmla="*/ 1081302 h 1760876"/>
              <a:gd name="connsiteX7" fmla="*/ 0 w 2230806"/>
              <a:gd name="connsiteY7" fmla="*/ 1218612 h 1760876"/>
              <a:gd name="connsiteX8" fmla="*/ 56986 w 2230806"/>
              <a:gd name="connsiteY8" fmla="*/ 1296627 h 1760876"/>
              <a:gd name="connsiteX9" fmla="*/ 189956 w 2230806"/>
              <a:gd name="connsiteY9" fmla="*/ 1440176 h 1760876"/>
              <a:gd name="connsiteX10" fmla="*/ 351420 w 2230806"/>
              <a:gd name="connsiteY10" fmla="*/ 1580606 h 1760876"/>
              <a:gd name="connsiteX11" fmla="*/ 508374 w 2230806"/>
              <a:gd name="connsiteY11" fmla="*/ 1760876 h 1760876"/>
              <a:gd name="connsiteX12" fmla="*/ 1512497 w 2230806"/>
              <a:gd name="connsiteY12" fmla="*/ 1756925 h 1760876"/>
              <a:gd name="connsiteX13" fmla="*/ 2192675 w 2230806"/>
              <a:gd name="connsiteY13" fmla="*/ 1104902 h 1760876"/>
              <a:gd name="connsiteX14" fmla="*/ 2164102 w 2230806"/>
              <a:gd name="connsiteY14" fmla="*/ 602457 h 1760876"/>
              <a:gd name="connsiteX15" fmla="*/ 1887876 w 2230806"/>
              <a:gd name="connsiteY15" fmla="*/ 257175 h 1760876"/>
              <a:gd name="connsiteX16" fmla="*/ 1806914 w 2230806"/>
              <a:gd name="connsiteY16" fmla="*/ 159545 h 1760876"/>
              <a:gd name="connsiteX17" fmla="*/ 1752145 w 2230806"/>
              <a:gd name="connsiteY17" fmla="*/ 71438 h 1760876"/>
              <a:gd name="connsiteX18" fmla="*/ 1699758 w 2230806"/>
              <a:gd name="connsiteY18" fmla="*/ 30957 h 1760876"/>
              <a:gd name="connsiteX19" fmla="*/ 1628320 w 2230806"/>
              <a:gd name="connsiteY19" fmla="*/ 4763 h 1760876"/>
              <a:gd name="connsiteX20" fmla="*/ 1564026 w 2230806"/>
              <a:gd name="connsiteY20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990942 w 2230806"/>
              <a:gd name="connsiteY2" fmla="*/ 769236 h 1760876"/>
              <a:gd name="connsiteX3" fmla="*/ 867470 w 2230806"/>
              <a:gd name="connsiteY3" fmla="*/ 756755 h 1760876"/>
              <a:gd name="connsiteX4" fmla="*/ 712338 w 2230806"/>
              <a:gd name="connsiteY4" fmla="*/ 744272 h 1760876"/>
              <a:gd name="connsiteX5" fmla="*/ 554041 w 2230806"/>
              <a:gd name="connsiteY5" fmla="*/ 759875 h 1760876"/>
              <a:gd name="connsiteX6" fmla="*/ 288101 w 2230806"/>
              <a:gd name="connsiteY6" fmla="*/ 881581 h 1760876"/>
              <a:gd name="connsiteX7" fmla="*/ 69650 w 2230806"/>
              <a:gd name="connsiteY7" fmla="*/ 1081302 h 1760876"/>
              <a:gd name="connsiteX8" fmla="*/ 0 w 2230806"/>
              <a:gd name="connsiteY8" fmla="*/ 1218612 h 1760876"/>
              <a:gd name="connsiteX9" fmla="*/ 56986 w 2230806"/>
              <a:gd name="connsiteY9" fmla="*/ 1296627 h 1760876"/>
              <a:gd name="connsiteX10" fmla="*/ 189956 w 2230806"/>
              <a:gd name="connsiteY10" fmla="*/ 1440176 h 1760876"/>
              <a:gd name="connsiteX11" fmla="*/ 351420 w 2230806"/>
              <a:gd name="connsiteY11" fmla="*/ 1580606 h 1760876"/>
              <a:gd name="connsiteX12" fmla="*/ 508374 w 2230806"/>
              <a:gd name="connsiteY12" fmla="*/ 1760876 h 1760876"/>
              <a:gd name="connsiteX13" fmla="*/ 1512497 w 2230806"/>
              <a:gd name="connsiteY13" fmla="*/ 1756925 h 1760876"/>
              <a:gd name="connsiteX14" fmla="*/ 2192675 w 2230806"/>
              <a:gd name="connsiteY14" fmla="*/ 1104902 h 1760876"/>
              <a:gd name="connsiteX15" fmla="*/ 2164102 w 2230806"/>
              <a:gd name="connsiteY15" fmla="*/ 602457 h 1760876"/>
              <a:gd name="connsiteX16" fmla="*/ 1887876 w 2230806"/>
              <a:gd name="connsiteY16" fmla="*/ 257175 h 1760876"/>
              <a:gd name="connsiteX17" fmla="*/ 1806914 w 2230806"/>
              <a:gd name="connsiteY17" fmla="*/ 159545 h 1760876"/>
              <a:gd name="connsiteX18" fmla="*/ 1752145 w 2230806"/>
              <a:gd name="connsiteY18" fmla="*/ 71438 h 1760876"/>
              <a:gd name="connsiteX19" fmla="*/ 1699758 w 2230806"/>
              <a:gd name="connsiteY19" fmla="*/ 30957 h 1760876"/>
              <a:gd name="connsiteX20" fmla="*/ 1628320 w 2230806"/>
              <a:gd name="connsiteY20" fmla="*/ 4763 h 1760876"/>
              <a:gd name="connsiteX21" fmla="*/ 1564026 w 2230806"/>
              <a:gd name="connsiteY21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990942 w 2230806"/>
              <a:gd name="connsiteY2" fmla="*/ 769236 h 1760876"/>
              <a:gd name="connsiteX3" fmla="*/ 873803 w 2230806"/>
              <a:gd name="connsiteY3" fmla="*/ 772358 h 1760876"/>
              <a:gd name="connsiteX4" fmla="*/ 712338 w 2230806"/>
              <a:gd name="connsiteY4" fmla="*/ 744272 h 1760876"/>
              <a:gd name="connsiteX5" fmla="*/ 554041 w 2230806"/>
              <a:gd name="connsiteY5" fmla="*/ 759875 h 1760876"/>
              <a:gd name="connsiteX6" fmla="*/ 288101 w 2230806"/>
              <a:gd name="connsiteY6" fmla="*/ 881581 h 1760876"/>
              <a:gd name="connsiteX7" fmla="*/ 69650 w 2230806"/>
              <a:gd name="connsiteY7" fmla="*/ 1081302 h 1760876"/>
              <a:gd name="connsiteX8" fmla="*/ 0 w 2230806"/>
              <a:gd name="connsiteY8" fmla="*/ 1218612 h 1760876"/>
              <a:gd name="connsiteX9" fmla="*/ 56986 w 2230806"/>
              <a:gd name="connsiteY9" fmla="*/ 1296627 h 1760876"/>
              <a:gd name="connsiteX10" fmla="*/ 189956 w 2230806"/>
              <a:gd name="connsiteY10" fmla="*/ 1440176 h 1760876"/>
              <a:gd name="connsiteX11" fmla="*/ 351420 w 2230806"/>
              <a:gd name="connsiteY11" fmla="*/ 1580606 h 1760876"/>
              <a:gd name="connsiteX12" fmla="*/ 508374 w 2230806"/>
              <a:gd name="connsiteY12" fmla="*/ 1760876 h 1760876"/>
              <a:gd name="connsiteX13" fmla="*/ 1512497 w 2230806"/>
              <a:gd name="connsiteY13" fmla="*/ 1756925 h 1760876"/>
              <a:gd name="connsiteX14" fmla="*/ 2192675 w 2230806"/>
              <a:gd name="connsiteY14" fmla="*/ 1104902 h 1760876"/>
              <a:gd name="connsiteX15" fmla="*/ 2164102 w 2230806"/>
              <a:gd name="connsiteY15" fmla="*/ 602457 h 1760876"/>
              <a:gd name="connsiteX16" fmla="*/ 1887876 w 2230806"/>
              <a:gd name="connsiteY16" fmla="*/ 257175 h 1760876"/>
              <a:gd name="connsiteX17" fmla="*/ 1806914 w 2230806"/>
              <a:gd name="connsiteY17" fmla="*/ 159545 h 1760876"/>
              <a:gd name="connsiteX18" fmla="*/ 1752145 w 2230806"/>
              <a:gd name="connsiteY18" fmla="*/ 71438 h 1760876"/>
              <a:gd name="connsiteX19" fmla="*/ 1699758 w 2230806"/>
              <a:gd name="connsiteY19" fmla="*/ 30957 h 1760876"/>
              <a:gd name="connsiteX20" fmla="*/ 1628320 w 2230806"/>
              <a:gd name="connsiteY20" fmla="*/ 4763 h 1760876"/>
              <a:gd name="connsiteX21" fmla="*/ 1564026 w 2230806"/>
              <a:gd name="connsiteY21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1076422 w 2230806"/>
              <a:gd name="connsiteY2" fmla="*/ 703704 h 1760876"/>
              <a:gd name="connsiteX3" fmla="*/ 990942 w 2230806"/>
              <a:gd name="connsiteY3" fmla="*/ 769236 h 1760876"/>
              <a:gd name="connsiteX4" fmla="*/ 873803 w 2230806"/>
              <a:gd name="connsiteY4" fmla="*/ 772358 h 1760876"/>
              <a:gd name="connsiteX5" fmla="*/ 712338 w 2230806"/>
              <a:gd name="connsiteY5" fmla="*/ 744272 h 1760876"/>
              <a:gd name="connsiteX6" fmla="*/ 554041 w 2230806"/>
              <a:gd name="connsiteY6" fmla="*/ 759875 h 1760876"/>
              <a:gd name="connsiteX7" fmla="*/ 288101 w 2230806"/>
              <a:gd name="connsiteY7" fmla="*/ 881581 h 1760876"/>
              <a:gd name="connsiteX8" fmla="*/ 69650 w 2230806"/>
              <a:gd name="connsiteY8" fmla="*/ 1081302 h 1760876"/>
              <a:gd name="connsiteX9" fmla="*/ 0 w 2230806"/>
              <a:gd name="connsiteY9" fmla="*/ 1218612 h 1760876"/>
              <a:gd name="connsiteX10" fmla="*/ 56986 w 2230806"/>
              <a:gd name="connsiteY10" fmla="*/ 1296627 h 1760876"/>
              <a:gd name="connsiteX11" fmla="*/ 189956 w 2230806"/>
              <a:gd name="connsiteY11" fmla="*/ 1440176 h 1760876"/>
              <a:gd name="connsiteX12" fmla="*/ 351420 w 2230806"/>
              <a:gd name="connsiteY12" fmla="*/ 1580606 h 1760876"/>
              <a:gd name="connsiteX13" fmla="*/ 508374 w 2230806"/>
              <a:gd name="connsiteY13" fmla="*/ 1760876 h 1760876"/>
              <a:gd name="connsiteX14" fmla="*/ 1512497 w 2230806"/>
              <a:gd name="connsiteY14" fmla="*/ 1756925 h 1760876"/>
              <a:gd name="connsiteX15" fmla="*/ 2192675 w 2230806"/>
              <a:gd name="connsiteY15" fmla="*/ 1104902 h 1760876"/>
              <a:gd name="connsiteX16" fmla="*/ 2164102 w 2230806"/>
              <a:gd name="connsiteY16" fmla="*/ 602457 h 1760876"/>
              <a:gd name="connsiteX17" fmla="*/ 1887876 w 2230806"/>
              <a:gd name="connsiteY17" fmla="*/ 257175 h 1760876"/>
              <a:gd name="connsiteX18" fmla="*/ 1806914 w 2230806"/>
              <a:gd name="connsiteY18" fmla="*/ 159545 h 1760876"/>
              <a:gd name="connsiteX19" fmla="*/ 1752145 w 2230806"/>
              <a:gd name="connsiteY19" fmla="*/ 71438 h 1760876"/>
              <a:gd name="connsiteX20" fmla="*/ 1699758 w 2230806"/>
              <a:gd name="connsiteY20" fmla="*/ 30957 h 1760876"/>
              <a:gd name="connsiteX21" fmla="*/ 1628320 w 2230806"/>
              <a:gd name="connsiteY21" fmla="*/ 4763 h 1760876"/>
              <a:gd name="connsiteX22" fmla="*/ 1564026 w 2230806"/>
              <a:gd name="connsiteY22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1101749 w 2230806"/>
              <a:gd name="connsiteY2" fmla="*/ 697463 h 1760876"/>
              <a:gd name="connsiteX3" fmla="*/ 990942 w 2230806"/>
              <a:gd name="connsiteY3" fmla="*/ 769236 h 1760876"/>
              <a:gd name="connsiteX4" fmla="*/ 873803 w 2230806"/>
              <a:gd name="connsiteY4" fmla="*/ 772358 h 1760876"/>
              <a:gd name="connsiteX5" fmla="*/ 712338 w 2230806"/>
              <a:gd name="connsiteY5" fmla="*/ 744272 h 1760876"/>
              <a:gd name="connsiteX6" fmla="*/ 554041 w 2230806"/>
              <a:gd name="connsiteY6" fmla="*/ 759875 h 1760876"/>
              <a:gd name="connsiteX7" fmla="*/ 288101 w 2230806"/>
              <a:gd name="connsiteY7" fmla="*/ 881581 h 1760876"/>
              <a:gd name="connsiteX8" fmla="*/ 69650 w 2230806"/>
              <a:gd name="connsiteY8" fmla="*/ 1081302 h 1760876"/>
              <a:gd name="connsiteX9" fmla="*/ 0 w 2230806"/>
              <a:gd name="connsiteY9" fmla="*/ 1218612 h 1760876"/>
              <a:gd name="connsiteX10" fmla="*/ 56986 w 2230806"/>
              <a:gd name="connsiteY10" fmla="*/ 1296627 h 1760876"/>
              <a:gd name="connsiteX11" fmla="*/ 189956 w 2230806"/>
              <a:gd name="connsiteY11" fmla="*/ 1440176 h 1760876"/>
              <a:gd name="connsiteX12" fmla="*/ 351420 w 2230806"/>
              <a:gd name="connsiteY12" fmla="*/ 1580606 h 1760876"/>
              <a:gd name="connsiteX13" fmla="*/ 508374 w 2230806"/>
              <a:gd name="connsiteY13" fmla="*/ 1760876 h 1760876"/>
              <a:gd name="connsiteX14" fmla="*/ 1512497 w 2230806"/>
              <a:gd name="connsiteY14" fmla="*/ 1756925 h 1760876"/>
              <a:gd name="connsiteX15" fmla="*/ 2192675 w 2230806"/>
              <a:gd name="connsiteY15" fmla="*/ 1104902 h 1760876"/>
              <a:gd name="connsiteX16" fmla="*/ 2164102 w 2230806"/>
              <a:gd name="connsiteY16" fmla="*/ 602457 h 1760876"/>
              <a:gd name="connsiteX17" fmla="*/ 1887876 w 2230806"/>
              <a:gd name="connsiteY17" fmla="*/ 257175 h 1760876"/>
              <a:gd name="connsiteX18" fmla="*/ 1806914 w 2230806"/>
              <a:gd name="connsiteY18" fmla="*/ 159545 h 1760876"/>
              <a:gd name="connsiteX19" fmla="*/ 1752145 w 2230806"/>
              <a:gd name="connsiteY19" fmla="*/ 71438 h 1760876"/>
              <a:gd name="connsiteX20" fmla="*/ 1699758 w 2230806"/>
              <a:gd name="connsiteY20" fmla="*/ 30957 h 1760876"/>
              <a:gd name="connsiteX21" fmla="*/ 1628320 w 2230806"/>
              <a:gd name="connsiteY21" fmla="*/ 4763 h 1760876"/>
              <a:gd name="connsiteX22" fmla="*/ 1564026 w 2230806"/>
              <a:gd name="connsiteY22" fmla="*/ 0 h 1760876"/>
              <a:gd name="connsiteX0" fmla="*/ 1564026 w 2230806"/>
              <a:gd name="connsiteY0" fmla="*/ 0 h 1760876"/>
              <a:gd name="connsiteX1" fmla="*/ 1288430 w 2230806"/>
              <a:gd name="connsiteY1" fmla="*/ 361953 h 1760876"/>
              <a:gd name="connsiteX2" fmla="*/ 1152405 w 2230806"/>
              <a:gd name="connsiteY2" fmla="*/ 638171 h 1760876"/>
              <a:gd name="connsiteX3" fmla="*/ 990942 w 2230806"/>
              <a:gd name="connsiteY3" fmla="*/ 769236 h 1760876"/>
              <a:gd name="connsiteX4" fmla="*/ 873803 w 2230806"/>
              <a:gd name="connsiteY4" fmla="*/ 772358 h 1760876"/>
              <a:gd name="connsiteX5" fmla="*/ 712338 w 2230806"/>
              <a:gd name="connsiteY5" fmla="*/ 744272 h 1760876"/>
              <a:gd name="connsiteX6" fmla="*/ 554041 w 2230806"/>
              <a:gd name="connsiteY6" fmla="*/ 759875 h 1760876"/>
              <a:gd name="connsiteX7" fmla="*/ 288101 w 2230806"/>
              <a:gd name="connsiteY7" fmla="*/ 881581 h 1760876"/>
              <a:gd name="connsiteX8" fmla="*/ 69650 w 2230806"/>
              <a:gd name="connsiteY8" fmla="*/ 1081302 h 1760876"/>
              <a:gd name="connsiteX9" fmla="*/ 0 w 2230806"/>
              <a:gd name="connsiteY9" fmla="*/ 1218612 h 1760876"/>
              <a:gd name="connsiteX10" fmla="*/ 56986 w 2230806"/>
              <a:gd name="connsiteY10" fmla="*/ 1296627 h 1760876"/>
              <a:gd name="connsiteX11" fmla="*/ 189956 w 2230806"/>
              <a:gd name="connsiteY11" fmla="*/ 1440176 h 1760876"/>
              <a:gd name="connsiteX12" fmla="*/ 351420 w 2230806"/>
              <a:gd name="connsiteY12" fmla="*/ 1580606 h 1760876"/>
              <a:gd name="connsiteX13" fmla="*/ 508374 w 2230806"/>
              <a:gd name="connsiteY13" fmla="*/ 1760876 h 1760876"/>
              <a:gd name="connsiteX14" fmla="*/ 1512497 w 2230806"/>
              <a:gd name="connsiteY14" fmla="*/ 1756925 h 1760876"/>
              <a:gd name="connsiteX15" fmla="*/ 2192675 w 2230806"/>
              <a:gd name="connsiteY15" fmla="*/ 1104902 h 1760876"/>
              <a:gd name="connsiteX16" fmla="*/ 2164102 w 2230806"/>
              <a:gd name="connsiteY16" fmla="*/ 602457 h 1760876"/>
              <a:gd name="connsiteX17" fmla="*/ 1887876 w 2230806"/>
              <a:gd name="connsiteY17" fmla="*/ 257175 h 1760876"/>
              <a:gd name="connsiteX18" fmla="*/ 1806914 w 2230806"/>
              <a:gd name="connsiteY18" fmla="*/ 159545 h 1760876"/>
              <a:gd name="connsiteX19" fmla="*/ 1752145 w 2230806"/>
              <a:gd name="connsiteY19" fmla="*/ 71438 h 1760876"/>
              <a:gd name="connsiteX20" fmla="*/ 1699758 w 2230806"/>
              <a:gd name="connsiteY20" fmla="*/ 30957 h 1760876"/>
              <a:gd name="connsiteX21" fmla="*/ 1628320 w 2230806"/>
              <a:gd name="connsiteY21" fmla="*/ 4763 h 1760876"/>
              <a:gd name="connsiteX22" fmla="*/ 1564026 w 2230806"/>
              <a:gd name="connsiteY22" fmla="*/ 0 h 1760876"/>
              <a:gd name="connsiteX0" fmla="*/ 1564026 w 2230806"/>
              <a:gd name="connsiteY0" fmla="*/ 0 h 1760876"/>
              <a:gd name="connsiteX1" fmla="*/ 1383520 w 2230806"/>
              <a:gd name="connsiteY1" fmla="*/ 244968 h 1760876"/>
              <a:gd name="connsiteX2" fmla="*/ 1288430 w 2230806"/>
              <a:gd name="connsiteY2" fmla="*/ 361953 h 1760876"/>
              <a:gd name="connsiteX3" fmla="*/ 1152405 w 2230806"/>
              <a:gd name="connsiteY3" fmla="*/ 638171 h 1760876"/>
              <a:gd name="connsiteX4" fmla="*/ 990942 w 2230806"/>
              <a:gd name="connsiteY4" fmla="*/ 769236 h 1760876"/>
              <a:gd name="connsiteX5" fmla="*/ 873803 w 2230806"/>
              <a:gd name="connsiteY5" fmla="*/ 772358 h 1760876"/>
              <a:gd name="connsiteX6" fmla="*/ 712338 w 2230806"/>
              <a:gd name="connsiteY6" fmla="*/ 744272 h 1760876"/>
              <a:gd name="connsiteX7" fmla="*/ 554041 w 2230806"/>
              <a:gd name="connsiteY7" fmla="*/ 759875 h 1760876"/>
              <a:gd name="connsiteX8" fmla="*/ 288101 w 2230806"/>
              <a:gd name="connsiteY8" fmla="*/ 881581 h 1760876"/>
              <a:gd name="connsiteX9" fmla="*/ 69650 w 2230806"/>
              <a:gd name="connsiteY9" fmla="*/ 1081302 h 1760876"/>
              <a:gd name="connsiteX10" fmla="*/ 0 w 2230806"/>
              <a:gd name="connsiteY10" fmla="*/ 1218612 h 1760876"/>
              <a:gd name="connsiteX11" fmla="*/ 56986 w 2230806"/>
              <a:gd name="connsiteY11" fmla="*/ 1296627 h 1760876"/>
              <a:gd name="connsiteX12" fmla="*/ 189956 w 2230806"/>
              <a:gd name="connsiteY12" fmla="*/ 1440176 h 1760876"/>
              <a:gd name="connsiteX13" fmla="*/ 351420 w 2230806"/>
              <a:gd name="connsiteY13" fmla="*/ 1580606 h 1760876"/>
              <a:gd name="connsiteX14" fmla="*/ 508374 w 2230806"/>
              <a:gd name="connsiteY14" fmla="*/ 1760876 h 1760876"/>
              <a:gd name="connsiteX15" fmla="*/ 1512497 w 2230806"/>
              <a:gd name="connsiteY15" fmla="*/ 1756925 h 1760876"/>
              <a:gd name="connsiteX16" fmla="*/ 2192675 w 2230806"/>
              <a:gd name="connsiteY16" fmla="*/ 1104902 h 1760876"/>
              <a:gd name="connsiteX17" fmla="*/ 2164102 w 2230806"/>
              <a:gd name="connsiteY17" fmla="*/ 602457 h 1760876"/>
              <a:gd name="connsiteX18" fmla="*/ 1887876 w 2230806"/>
              <a:gd name="connsiteY18" fmla="*/ 257175 h 1760876"/>
              <a:gd name="connsiteX19" fmla="*/ 1806914 w 2230806"/>
              <a:gd name="connsiteY19" fmla="*/ 159545 h 1760876"/>
              <a:gd name="connsiteX20" fmla="*/ 1752145 w 2230806"/>
              <a:gd name="connsiteY20" fmla="*/ 71438 h 1760876"/>
              <a:gd name="connsiteX21" fmla="*/ 1699758 w 2230806"/>
              <a:gd name="connsiteY21" fmla="*/ 30957 h 1760876"/>
              <a:gd name="connsiteX22" fmla="*/ 1628320 w 2230806"/>
              <a:gd name="connsiteY22" fmla="*/ 4763 h 1760876"/>
              <a:gd name="connsiteX23" fmla="*/ 1564026 w 2230806"/>
              <a:gd name="connsiteY23" fmla="*/ 0 h 1760876"/>
              <a:gd name="connsiteX0" fmla="*/ 1564026 w 2230806"/>
              <a:gd name="connsiteY0" fmla="*/ 0 h 1760876"/>
              <a:gd name="connsiteX1" fmla="*/ 1355026 w 2230806"/>
              <a:gd name="connsiteY1" fmla="*/ 201280 h 1760876"/>
              <a:gd name="connsiteX2" fmla="*/ 1288430 w 2230806"/>
              <a:gd name="connsiteY2" fmla="*/ 361953 h 1760876"/>
              <a:gd name="connsiteX3" fmla="*/ 1152405 w 2230806"/>
              <a:gd name="connsiteY3" fmla="*/ 638171 h 1760876"/>
              <a:gd name="connsiteX4" fmla="*/ 990942 w 2230806"/>
              <a:gd name="connsiteY4" fmla="*/ 769236 h 1760876"/>
              <a:gd name="connsiteX5" fmla="*/ 873803 w 2230806"/>
              <a:gd name="connsiteY5" fmla="*/ 772358 h 1760876"/>
              <a:gd name="connsiteX6" fmla="*/ 712338 w 2230806"/>
              <a:gd name="connsiteY6" fmla="*/ 744272 h 1760876"/>
              <a:gd name="connsiteX7" fmla="*/ 554041 w 2230806"/>
              <a:gd name="connsiteY7" fmla="*/ 759875 h 1760876"/>
              <a:gd name="connsiteX8" fmla="*/ 288101 w 2230806"/>
              <a:gd name="connsiteY8" fmla="*/ 881581 h 1760876"/>
              <a:gd name="connsiteX9" fmla="*/ 69650 w 2230806"/>
              <a:gd name="connsiteY9" fmla="*/ 1081302 h 1760876"/>
              <a:gd name="connsiteX10" fmla="*/ 0 w 2230806"/>
              <a:gd name="connsiteY10" fmla="*/ 1218612 h 1760876"/>
              <a:gd name="connsiteX11" fmla="*/ 56986 w 2230806"/>
              <a:gd name="connsiteY11" fmla="*/ 1296627 h 1760876"/>
              <a:gd name="connsiteX12" fmla="*/ 189956 w 2230806"/>
              <a:gd name="connsiteY12" fmla="*/ 1440176 h 1760876"/>
              <a:gd name="connsiteX13" fmla="*/ 351420 w 2230806"/>
              <a:gd name="connsiteY13" fmla="*/ 1580606 h 1760876"/>
              <a:gd name="connsiteX14" fmla="*/ 508374 w 2230806"/>
              <a:gd name="connsiteY14" fmla="*/ 1760876 h 1760876"/>
              <a:gd name="connsiteX15" fmla="*/ 1512497 w 2230806"/>
              <a:gd name="connsiteY15" fmla="*/ 1756925 h 1760876"/>
              <a:gd name="connsiteX16" fmla="*/ 2192675 w 2230806"/>
              <a:gd name="connsiteY16" fmla="*/ 1104902 h 1760876"/>
              <a:gd name="connsiteX17" fmla="*/ 2164102 w 2230806"/>
              <a:gd name="connsiteY17" fmla="*/ 602457 h 1760876"/>
              <a:gd name="connsiteX18" fmla="*/ 1887876 w 2230806"/>
              <a:gd name="connsiteY18" fmla="*/ 257175 h 1760876"/>
              <a:gd name="connsiteX19" fmla="*/ 1806914 w 2230806"/>
              <a:gd name="connsiteY19" fmla="*/ 159545 h 1760876"/>
              <a:gd name="connsiteX20" fmla="*/ 1752145 w 2230806"/>
              <a:gd name="connsiteY20" fmla="*/ 71438 h 1760876"/>
              <a:gd name="connsiteX21" fmla="*/ 1699758 w 2230806"/>
              <a:gd name="connsiteY21" fmla="*/ 30957 h 1760876"/>
              <a:gd name="connsiteX22" fmla="*/ 1628320 w 2230806"/>
              <a:gd name="connsiteY22" fmla="*/ 4763 h 1760876"/>
              <a:gd name="connsiteX23" fmla="*/ 1564026 w 2230806"/>
              <a:gd name="connsiteY23" fmla="*/ 0 h 1760876"/>
              <a:gd name="connsiteX0" fmla="*/ 1564026 w 2230806"/>
              <a:gd name="connsiteY0" fmla="*/ 0 h 1760876"/>
              <a:gd name="connsiteX1" fmla="*/ 1459502 w 2230806"/>
              <a:gd name="connsiteY1" fmla="*/ 104539 h 1760876"/>
              <a:gd name="connsiteX2" fmla="*/ 1355026 w 2230806"/>
              <a:gd name="connsiteY2" fmla="*/ 201280 h 1760876"/>
              <a:gd name="connsiteX3" fmla="*/ 1288430 w 2230806"/>
              <a:gd name="connsiteY3" fmla="*/ 361953 h 1760876"/>
              <a:gd name="connsiteX4" fmla="*/ 1152405 w 2230806"/>
              <a:gd name="connsiteY4" fmla="*/ 638171 h 1760876"/>
              <a:gd name="connsiteX5" fmla="*/ 990942 w 2230806"/>
              <a:gd name="connsiteY5" fmla="*/ 769236 h 1760876"/>
              <a:gd name="connsiteX6" fmla="*/ 873803 w 2230806"/>
              <a:gd name="connsiteY6" fmla="*/ 772358 h 1760876"/>
              <a:gd name="connsiteX7" fmla="*/ 712338 w 2230806"/>
              <a:gd name="connsiteY7" fmla="*/ 744272 h 1760876"/>
              <a:gd name="connsiteX8" fmla="*/ 554041 w 2230806"/>
              <a:gd name="connsiteY8" fmla="*/ 759875 h 1760876"/>
              <a:gd name="connsiteX9" fmla="*/ 288101 w 2230806"/>
              <a:gd name="connsiteY9" fmla="*/ 881581 h 1760876"/>
              <a:gd name="connsiteX10" fmla="*/ 69650 w 2230806"/>
              <a:gd name="connsiteY10" fmla="*/ 1081302 h 1760876"/>
              <a:gd name="connsiteX11" fmla="*/ 0 w 2230806"/>
              <a:gd name="connsiteY11" fmla="*/ 1218612 h 1760876"/>
              <a:gd name="connsiteX12" fmla="*/ 56986 w 2230806"/>
              <a:gd name="connsiteY12" fmla="*/ 1296627 h 1760876"/>
              <a:gd name="connsiteX13" fmla="*/ 189956 w 2230806"/>
              <a:gd name="connsiteY13" fmla="*/ 1440176 h 1760876"/>
              <a:gd name="connsiteX14" fmla="*/ 351420 w 2230806"/>
              <a:gd name="connsiteY14" fmla="*/ 1580606 h 1760876"/>
              <a:gd name="connsiteX15" fmla="*/ 508374 w 2230806"/>
              <a:gd name="connsiteY15" fmla="*/ 1760876 h 1760876"/>
              <a:gd name="connsiteX16" fmla="*/ 1512497 w 2230806"/>
              <a:gd name="connsiteY16" fmla="*/ 1756925 h 1760876"/>
              <a:gd name="connsiteX17" fmla="*/ 2192675 w 2230806"/>
              <a:gd name="connsiteY17" fmla="*/ 1104902 h 1760876"/>
              <a:gd name="connsiteX18" fmla="*/ 2164102 w 2230806"/>
              <a:gd name="connsiteY18" fmla="*/ 602457 h 1760876"/>
              <a:gd name="connsiteX19" fmla="*/ 1887876 w 2230806"/>
              <a:gd name="connsiteY19" fmla="*/ 257175 h 1760876"/>
              <a:gd name="connsiteX20" fmla="*/ 1806914 w 2230806"/>
              <a:gd name="connsiteY20" fmla="*/ 159545 h 1760876"/>
              <a:gd name="connsiteX21" fmla="*/ 1752145 w 2230806"/>
              <a:gd name="connsiteY21" fmla="*/ 71438 h 1760876"/>
              <a:gd name="connsiteX22" fmla="*/ 1699758 w 2230806"/>
              <a:gd name="connsiteY22" fmla="*/ 30957 h 1760876"/>
              <a:gd name="connsiteX23" fmla="*/ 1628320 w 2230806"/>
              <a:gd name="connsiteY23" fmla="*/ 4763 h 1760876"/>
              <a:gd name="connsiteX24" fmla="*/ 1564026 w 2230806"/>
              <a:gd name="connsiteY24" fmla="*/ 0 h 1760876"/>
              <a:gd name="connsiteX0" fmla="*/ 1564026 w 2230806"/>
              <a:gd name="connsiteY0" fmla="*/ 0 h 1760876"/>
              <a:gd name="connsiteX1" fmla="*/ 1437340 w 2230806"/>
              <a:gd name="connsiteY1" fmla="*/ 85815 h 1760876"/>
              <a:gd name="connsiteX2" fmla="*/ 1355026 w 2230806"/>
              <a:gd name="connsiteY2" fmla="*/ 201280 h 1760876"/>
              <a:gd name="connsiteX3" fmla="*/ 1288430 w 2230806"/>
              <a:gd name="connsiteY3" fmla="*/ 361953 h 1760876"/>
              <a:gd name="connsiteX4" fmla="*/ 1152405 w 2230806"/>
              <a:gd name="connsiteY4" fmla="*/ 638171 h 1760876"/>
              <a:gd name="connsiteX5" fmla="*/ 990942 w 2230806"/>
              <a:gd name="connsiteY5" fmla="*/ 769236 h 1760876"/>
              <a:gd name="connsiteX6" fmla="*/ 873803 w 2230806"/>
              <a:gd name="connsiteY6" fmla="*/ 772358 h 1760876"/>
              <a:gd name="connsiteX7" fmla="*/ 712338 w 2230806"/>
              <a:gd name="connsiteY7" fmla="*/ 744272 h 1760876"/>
              <a:gd name="connsiteX8" fmla="*/ 554041 w 2230806"/>
              <a:gd name="connsiteY8" fmla="*/ 759875 h 1760876"/>
              <a:gd name="connsiteX9" fmla="*/ 288101 w 2230806"/>
              <a:gd name="connsiteY9" fmla="*/ 881581 h 1760876"/>
              <a:gd name="connsiteX10" fmla="*/ 69650 w 2230806"/>
              <a:gd name="connsiteY10" fmla="*/ 1081302 h 1760876"/>
              <a:gd name="connsiteX11" fmla="*/ 0 w 2230806"/>
              <a:gd name="connsiteY11" fmla="*/ 1218612 h 1760876"/>
              <a:gd name="connsiteX12" fmla="*/ 56986 w 2230806"/>
              <a:gd name="connsiteY12" fmla="*/ 1296627 h 1760876"/>
              <a:gd name="connsiteX13" fmla="*/ 189956 w 2230806"/>
              <a:gd name="connsiteY13" fmla="*/ 1440176 h 1760876"/>
              <a:gd name="connsiteX14" fmla="*/ 351420 w 2230806"/>
              <a:gd name="connsiteY14" fmla="*/ 1580606 h 1760876"/>
              <a:gd name="connsiteX15" fmla="*/ 508374 w 2230806"/>
              <a:gd name="connsiteY15" fmla="*/ 1760876 h 1760876"/>
              <a:gd name="connsiteX16" fmla="*/ 1512497 w 2230806"/>
              <a:gd name="connsiteY16" fmla="*/ 1756925 h 1760876"/>
              <a:gd name="connsiteX17" fmla="*/ 2192675 w 2230806"/>
              <a:gd name="connsiteY17" fmla="*/ 1104902 h 1760876"/>
              <a:gd name="connsiteX18" fmla="*/ 2164102 w 2230806"/>
              <a:gd name="connsiteY18" fmla="*/ 602457 h 1760876"/>
              <a:gd name="connsiteX19" fmla="*/ 1887876 w 2230806"/>
              <a:gd name="connsiteY19" fmla="*/ 257175 h 1760876"/>
              <a:gd name="connsiteX20" fmla="*/ 1806914 w 2230806"/>
              <a:gd name="connsiteY20" fmla="*/ 159545 h 1760876"/>
              <a:gd name="connsiteX21" fmla="*/ 1752145 w 2230806"/>
              <a:gd name="connsiteY21" fmla="*/ 71438 h 1760876"/>
              <a:gd name="connsiteX22" fmla="*/ 1699758 w 2230806"/>
              <a:gd name="connsiteY22" fmla="*/ 30957 h 1760876"/>
              <a:gd name="connsiteX23" fmla="*/ 1628320 w 2230806"/>
              <a:gd name="connsiteY23" fmla="*/ 4763 h 1760876"/>
              <a:gd name="connsiteX24" fmla="*/ 1564026 w 2230806"/>
              <a:gd name="connsiteY24" fmla="*/ 0 h 1760876"/>
              <a:gd name="connsiteX0" fmla="*/ 1564026 w 2230806"/>
              <a:gd name="connsiteY0" fmla="*/ 0 h 1760876"/>
              <a:gd name="connsiteX1" fmla="*/ 1503825 w 2230806"/>
              <a:gd name="connsiteY1" fmla="*/ 39006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8430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2192675 w 2230806"/>
              <a:gd name="connsiteY18" fmla="*/ 1104902 h 1760876"/>
              <a:gd name="connsiteX19" fmla="*/ 2164102 w 2230806"/>
              <a:gd name="connsiteY19" fmla="*/ 602457 h 1760876"/>
              <a:gd name="connsiteX20" fmla="*/ 1887876 w 2230806"/>
              <a:gd name="connsiteY20" fmla="*/ 257175 h 1760876"/>
              <a:gd name="connsiteX21" fmla="*/ 1806914 w 2230806"/>
              <a:gd name="connsiteY21" fmla="*/ 159545 h 1760876"/>
              <a:gd name="connsiteX22" fmla="*/ 1752145 w 2230806"/>
              <a:gd name="connsiteY22" fmla="*/ 71438 h 1760876"/>
              <a:gd name="connsiteX23" fmla="*/ 1699758 w 2230806"/>
              <a:gd name="connsiteY23" fmla="*/ 30957 h 1760876"/>
              <a:gd name="connsiteX24" fmla="*/ 1628320 w 2230806"/>
              <a:gd name="connsiteY24" fmla="*/ 4763 h 1760876"/>
              <a:gd name="connsiteX25" fmla="*/ 1564026 w 2230806"/>
              <a:gd name="connsiteY25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8430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2192675 w 2230806"/>
              <a:gd name="connsiteY18" fmla="*/ 1104902 h 1760876"/>
              <a:gd name="connsiteX19" fmla="*/ 2164102 w 2230806"/>
              <a:gd name="connsiteY19" fmla="*/ 602457 h 1760876"/>
              <a:gd name="connsiteX20" fmla="*/ 1887876 w 2230806"/>
              <a:gd name="connsiteY20" fmla="*/ 257175 h 1760876"/>
              <a:gd name="connsiteX21" fmla="*/ 1806914 w 2230806"/>
              <a:gd name="connsiteY21" fmla="*/ 159545 h 1760876"/>
              <a:gd name="connsiteX22" fmla="*/ 1752145 w 2230806"/>
              <a:gd name="connsiteY22" fmla="*/ 71438 h 1760876"/>
              <a:gd name="connsiteX23" fmla="*/ 1699758 w 2230806"/>
              <a:gd name="connsiteY23" fmla="*/ 30957 h 1760876"/>
              <a:gd name="connsiteX24" fmla="*/ 1628320 w 2230806"/>
              <a:gd name="connsiteY24" fmla="*/ 4763 h 1760876"/>
              <a:gd name="connsiteX25" fmla="*/ 1564026 w 2230806"/>
              <a:gd name="connsiteY25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8430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997713 w 2230806"/>
              <a:gd name="connsiteY18" fmla="*/ 1296627 h 1760876"/>
              <a:gd name="connsiteX19" fmla="*/ 2192675 w 2230806"/>
              <a:gd name="connsiteY19" fmla="*/ 1104902 h 1760876"/>
              <a:gd name="connsiteX20" fmla="*/ 2164102 w 2230806"/>
              <a:gd name="connsiteY20" fmla="*/ 602457 h 1760876"/>
              <a:gd name="connsiteX21" fmla="*/ 1887876 w 2230806"/>
              <a:gd name="connsiteY21" fmla="*/ 257175 h 1760876"/>
              <a:gd name="connsiteX22" fmla="*/ 1806914 w 2230806"/>
              <a:gd name="connsiteY22" fmla="*/ 159545 h 1760876"/>
              <a:gd name="connsiteX23" fmla="*/ 1752145 w 2230806"/>
              <a:gd name="connsiteY23" fmla="*/ 71438 h 1760876"/>
              <a:gd name="connsiteX24" fmla="*/ 1699758 w 2230806"/>
              <a:gd name="connsiteY24" fmla="*/ 30957 h 1760876"/>
              <a:gd name="connsiteX25" fmla="*/ 1628320 w 2230806"/>
              <a:gd name="connsiteY25" fmla="*/ 4763 h 1760876"/>
              <a:gd name="connsiteX26" fmla="*/ 1564026 w 2230806"/>
              <a:gd name="connsiteY26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8430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2089526 w 2230806"/>
              <a:gd name="connsiteY18" fmla="*/ 1334075 h 1760876"/>
              <a:gd name="connsiteX19" fmla="*/ 2192675 w 2230806"/>
              <a:gd name="connsiteY19" fmla="*/ 1104902 h 1760876"/>
              <a:gd name="connsiteX20" fmla="*/ 2164102 w 2230806"/>
              <a:gd name="connsiteY20" fmla="*/ 602457 h 1760876"/>
              <a:gd name="connsiteX21" fmla="*/ 1887876 w 2230806"/>
              <a:gd name="connsiteY21" fmla="*/ 257175 h 1760876"/>
              <a:gd name="connsiteX22" fmla="*/ 1806914 w 2230806"/>
              <a:gd name="connsiteY22" fmla="*/ 159545 h 1760876"/>
              <a:gd name="connsiteX23" fmla="*/ 1752145 w 2230806"/>
              <a:gd name="connsiteY23" fmla="*/ 71438 h 1760876"/>
              <a:gd name="connsiteX24" fmla="*/ 1699758 w 2230806"/>
              <a:gd name="connsiteY24" fmla="*/ 30957 h 1760876"/>
              <a:gd name="connsiteX25" fmla="*/ 1628320 w 2230806"/>
              <a:gd name="connsiteY25" fmla="*/ 4763 h 1760876"/>
              <a:gd name="connsiteX26" fmla="*/ 1564026 w 2230806"/>
              <a:gd name="connsiteY26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8430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934394 w 2230806"/>
              <a:gd name="connsiteY18" fmla="*/ 1449540 h 1760876"/>
              <a:gd name="connsiteX19" fmla="*/ 2089526 w 2230806"/>
              <a:gd name="connsiteY19" fmla="*/ 1334075 h 1760876"/>
              <a:gd name="connsiteX20" fmla="*/ 2192675 w 2230806"/>
              <a:gd name="connsiteY20" fmla="*/ 1104902 h 1760876"/>
              <a:gd name="connsiteX21" fmla="*/ 2164102 w 2230806"/>
              <a:gd name="connsiteY21" fmla="*/ 602457 h 1760876"/>
              <a:gd name="connsiteX22" fmla="*/ 1887876 w 2230806"/>
              <a:gd name="connsiteY22" fmla="*/ 257175 h 1760876"/>
              <a:gd name="connsiteX23" fmla="*/ 1806914 w 2230806"/>
              <a:gd name="connsiteY23" fmla="*/ 159545 h 1760876"/>
              <a:gd name="connsiteX24" fmla="*/ 1752145 w 2230806"/>
              <a:gd name="connsiteY24" fmla="*/ 71438 h 1760876"/>
              <a:gd name="connsiteX25" fmla="*/ 1699758 w 2230806"/>
              <a:gd name="connsiteY25" fmla="*/ 30957 h 1760876"/>
              <a:gd name="connsiteX26" fmla="*/ 1628320 w 2230806"/>
              <a:gd name="connsiteY26" fmla="*/ 4763 h 1760876"/>
              <a:gd name="connsiteX27" fmla="*/ 1564026 w 2230806"/>
              <a:gd name="connsiteY27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8430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940725 w 2230806"/>
              <a:gd name="connsiteY18" fmla="*/ 1521315 h 1760876"/>
              <a:gd name="connsiteX19" fmla="*/ 2089526 w 2230806"/>
              <a:gd name="connsiteY19" fmla="*/ 1334075 h 1760876"/>
              <a:gd name="connsiteX20" fmla="*/ 2192675 w 2230806"/>
              <a:gd name="connsiteY20" fmla="*/ 1104902 h 1760876"/>
              <a:gd name="connsiteX21" fmla="*/ 2164102 w 2230806"/>
              <a:gd name="connsiteY21" fmla="*/ 602457 h 1760876"/>
              <a:gd name="connsiteX22" fmla="*/ 1887876 w 2230806"/>
              <a:gd name="connsiteY22" fmla="*/ 257175 h 1760876"/>
              <a:gd name="connsiteX23" fmla="*/ 1806914 w 2230806"/>
              <a:gd name="connsiteY23" fmla="*/ 159545 h 1760876"/>
              <a:gd name="connsiteX24" fmla="*/ 1752145 w 2230806"/>
              <a:gd name="connsiteY24" fmla="*/ 71438 h 1760876"/>
              <a:gd name="connsiteX25" fmla="*/ 1699758 w 2230806"/>
              <a:gd name="connsiteY25" fmla="*/ 30957 h 1760876"/>
              <a:gd name="connsiteX26" fmla="*/ 1628320 w 2230806"/>
              <a:gd name="connsiteY26" fmla="*/ 4763 h 1760876"/>
              <a:gd name="connsiteX27" fmla="*/ 1564026 w 2230806"/>
              <a:gd name="connsiteY27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8430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829918 w 2230806"/>
              <a:gd name="connsiteY18" fmla="*/ 1586848 h 1760876"/>
              <a:gd name="connsiteX19" fmla="*/ 1940725 w 2230806"/>
              <a:gd name="connsiteY19" fmla="*/ 1521315 h 1760876"/>
              <a:gd name="connsiteX20" fmla="*/ 2089526 w 2230806"/>
              <a:gd name="connsiteY20" fmla="*/ 1334075 h 1760876"/>
              <a:gd name="connsiteX21" fmla="*/ 2192675 w 2230806"/>
              <a:gd name="connsiteY21" fmla="*/ 1104902 h 1760876"/>
              <a:gd name="connsiteX22" fmla="*/ 2164102 w 2230806"/>
              <a:gd name="connsiteY22" fmla="*/ 602457 h 1760876"/>
              <a:gd name="connsiteX23" fmla="*/ 1887876 w 2230806"/>
              <a:gd name="connsiteY23" fmla="*/ 257175 h 1760876"/>
              <a:gd name="connsiteX24" fmla="*/ 1806914 w 2230806"/>
              <a:gd name="connsiteY24" fmla="*/ 159545 h 1760876"/>
              <a:gd name="connsiteX25" fmla="*/ 1752145 w 2230806"/>
              <a:gd name="connsiteY25" fmla="*/ 71438 h 1760876"/>
              <a:gd name="connsiteX26" fmla="*/ 1699758 w 2230806"/>
              <a:gd name="connsiteY26" fmla="*/ 30957 h 1760876"/>
              <a:gd name="connsiteX27" fmla="*/ 1628320 w 2230806"/>
              <a:gd name="connsiteY27" fmla="*/ 4763 h 1760876"/>
              <a:gd name="connsiteX28" fmla="*/ 1564026 w 2230806"/>
              <a:gd name="connsiteY28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8430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791926 w 2230806"/>
              <a:gd name="connsiteY18" fmla="*/ 1621174 h 1760876"/>
              <a:gd name="connsiteX19" fmla="*/ 1940725 w 2230806"/>
              <a:gd name="connsiteY19" fmla="*/ 1521315 h 1760876"/>
              <a:gd name="connsiteX20" fmla="*/ 2089526 w 2230806"/>
              <a:gd name="connsiteY20" fmla="*/ 1334075 h 1760876"/>
              <a:gd name="connsiteX21" fmla="*/ 2192675 w 2230806"/>
              <a:gd name="connsiteY21" fmla="*/ 1104902 h 1760876"/>
              <a:gd name="connsiteX22" fmla="*/ 2164102 w 2230806"/>
              <a:gd name="connsiteY22" fmla="*/ 602457 h 1760876"/>
              <a:gd name="connsiteX23" fmla="*/ 1887876 w 2230806"/>
              <a:gd name="connsiteY23" fmla="*/ 257175 h 1760876"/>
              <a:gd name="connsiteX24" fmla="*/ 1806914 w 2230806"/>
              <a:gd name="connsiteY24" fmla="*/ 159545 h 1760876"/>
              <a:gd name="connsiteX25" fmla="*/ 1752145 w 2230806"/>
              <a:gd name="connsiteY25" fmla="*/ 71438 h 1760876"/>
              <a:gd name="connsiteX26" fmla="*/ 1699758 w 2230806"/>
              <a:gd name="connsiteY26" fmla="*/ 30957 h 1760876"/>
              <a:gd name="connsiteX27" fmla="*/ 1628320 w 2230806"/>
              <a:gd name="connsiteY27" fmla="*/ 4763 h 1760876"/>
              <a:gd name="connsiteX28" fmla="*/ 1564026 w 2230806"/>
              <a:gd name="connsiteY28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8430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636795 w 2230806"/>
              <a:gd name="connsiteY18" fmla="*/ 169607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8430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2098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82098 w 2230806"/>
              <a:gd name="connsiteY4" fmla="*/ 361953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72599 w 2230806"/>
              <a:gd name="connsiteY4" fmla="*/ 377556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72599 w 2230806"/>
              <a:gd name="connsiteY4" fmla="*/ 377556 h 1760876"/>
              <a:gd name="connsiteX5" fmla="*/ 1152405 w 2230806"/>
              <a:gd name="connsiteY5" fmla="*/ 638171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72599 w 2230806"/>
              <a:gd name="connsiteY4" fmla="*/ 377556 h 1760876"/>
              <a:gd name="connsiteX5" fmla="*/ 1149239 w 2230806"/>
              <a:gd name="connsiteY5" fmla="*/ 635050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85815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799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1562 h 1762438"/>
              <a:gd name="connsiteX1" fmla="*/ 1481663 w 2230806"/>
              <a:gd name="connsiteY1" fmla="*/ 0 h 1762438"/>
              <a:gd name="connsiteX2" fmla="*/ 1437340 w 2230806"/>
              <a:gd name="connsiteY2" fmla="*/ 81136 h 1762438"/>
              <a:gd name="connsiteX3" fmla="*/ 1355026 w 2230806"/>
              <a:gd name="connsiteY3" fmla="*/ 202842 h 1762438"/>
              <a:gd name="connsiteX4" fmla="*/ 1275765 w 2230806"/>
              <a:gd name="connsiteY4" fmla="*/ 360394 h 1762438"/>
              <a:gd name="connsiteX5" fmla="*/ 1149239 w 2230806"/>
              <a:gd name="connsiteY5" fmla="*/ 636612 h 1762438"/>
              <a:gd name="connsiteX6" fmla="*/ 990942 w 2230806"/>
              <a:gd name="connsiteY6" fmla="*/ 770798 h 1762438"/>
              <a:gd name="connsiteX7" fmla="*/ 873803 w 2230806"/>
              <a:gd name="connsiteY7" fmla="*/ 773920 h 1762438"/>
              <a:gd name="connsiteX8" fmla="*/ 712338 w 2230806"/>
              <a:gd name="connsiteY8" fmla="*/ 745834 h 1762438"/>
              <a:gd name="connsiteX9" fmla="*/ 554041 w 2230806"/>
              <a:gd name="connsiteY9" fmla="*/ 761437 h 1762438"/>
              <a:gd name="connsiteX10" fmla="*/ 288101 w 2230806"/>
              <a:gd name="connsiteY10" fmla="*/ 883143 h 1762438"/>
              <a:gd name="connsiteX11" fmla="*/ 69650 w 2230806"/>
              <a:gd name="connsiteY11" fmla="*/ 1082864 h 1762438"/>
              <a:gd name="connsiteX12" fmla="*/ 0 w 2230806"/>
              <a:gd name="connsiteY12" fmla="*/ 1220174 h 1762438"/>
              <a:gd name="connsiteX13" fmla="*/ 56986 w 2230806"/>
              <a:gd name="connsiteY13" fmla="*/ 1298189 h 1762438"/>
              <a:gd name="connsiteX14" fmla="*/ 189956 w 2230806"/>
              <a:gd name="connsiteY14" fmla="*/ 1441738 h 1762438"/>
              <a:gd name="connsiteX15" fmla="*/ 351420 w 2230806"/>
              <a:gd name="connsiteY15" fmla="*/ 1582168 h 1762438"/>
              <a:gd name="connsiteX16" fmla="*/ 508374 w 2230806"/>
              <a:gd name="connsiteY16" fmla="*/ 1762438 h 1762438"/>
              <a:gd name="connsiteX17" fmla="*/ 1512497 w 2230806"/>
              <a:gd name="connsiteY17" fmla="*/ 1758487 h 1762438"/>
              <a:gd name="connsiteX18" fmla="*/ 1573476 w 2230806"/>
              <a:gd name="connsiteY18" fmla="*/ 1694512 h 1762438"/>
              <a:gd name="connsiteX19" fmla="*/ 1791926 w 2230806"/>
              <a:gd name="connsiteY19" fmla="*/ 1622736 h 1762438"/>
              <a:gd name="connsiteX20" fmla="*/ 1940725 w 2230806"/>
              <a:gd name="connsiteY20" fmla="*/ 1522877 h 1762438"/>
              <a:gd name="connsiteX21" fmla="*/ 2089526 w 2230806"/>
              <a:gd name="connsiteY21" fmla="*/ 1335637 h 1762438"/>
              <a:gd name="connsiteX22" fmla="*/ 2192675 w 2230806"/>
              <a:gd name="connsiteY22" fmla="*/ 1106464 h 1762438"/>
              <a:gd name="connsiteX23" fmla="*/ 2164102 w 2230806"/>
              <a:gd name="connsiteY23" fmla="*/ 604019 h 1762438"/>
              <a:gd name="connsiteX24" fmla="*/ 1887876 w 2230806"/>
              <a:gd name="connsiteY24" fmla="*/ 258737 h 1762438"/>
              <a:gd name="connsiteX25" fmla="*/ 1806914 w 2230806"/>
              <a:gd name="connsiteY25" fmla="*/ 161107 h 1762438"/>
              <a:gd name="connsiteX26" fmla="*/ 1752145 w 2230806"/>
              <a:gd name="connsiteY26" fmla="*/ 73000 h 1762438"/>
              <a:gd name="connsiteX27" fmla="*/ 1699758 w 2230806"/>
              <a:gd name="connsiteY27" fmla="*/ 32519 h 1762438"/>
              <a:gd name="connsiteX28" fmla="*/ 1628320 w 2230806"/>
              <a:gd name="connsiteY28" fmla="*/ 6325 h 1762438"/>
              <a:gd name="connsiteX29" fmla="*/ 1564026 w 2230806"/>
              <a:gd name="connsiteY29" fmla="*/ 1562 h 1762438"/>
              <a:gd name="connsiteX0" fmla="*/ 1564026 w 2230806"/>
              <a:gd name="connsiteY0" fmla="*/ 0 h 1760876"/>
              <a:gd name="connsiteX1" fmla="*/ 1497492 w 2230806"/>
              <a:gd name="connsiteY1" fmla="*/ 14041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69236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75478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75478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75478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75478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75478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75478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75478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75478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75478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75478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64026 w 2230806"/>
              <a:gd name="connsiteY0" fmla="*/ 0 h 1760876"/>
              <a:gd name="connsiteX1" fmla="*/ 1494327 w 2230806"/>
              <a:gd name="connsiteY1" fmla="*/ 7800 h 1760876"/>
              <a:gd name="connsiteX2" fmla="*/ 1437340 w 2230806"/>
              <a:gd name="connsiteY2" fmla="*/ 79574 h 1760876"/>
              <a:gd name="connsiteX3" fmla="*/ 1355026 w 2230806"/>
              <a:gd name="connsiteY3" fmla="*/ 201280 h 1760876"/>
              <a:gd name="connsiteX4" fmla="*/ 1275765 w 2230806"/>
              <a:gd name="connsiteY4" fmla="*/ 358832 h 1760876"/>
              <a:gd name="connsiteX5" fmla="*/ 1149239 w 2230806"/>
              <a:gd name="connsiteY5" fmla="*/ 635050 h 1760876"/>
              <a:gd name="connsiteX6" fmla="*/ 990942 w 2230806"/>
              <a:gd name="connsiteY6" fmla="*/ 775478 h 1760876"/>
              <a:gd name="connsiteX7" fmla="*/ 873803 w 2230806"/>
              <a:gd name="connsiteY7" fmla="*/ 772358 h 1760876"/>
              <a:gd name="connsiteX8" fmla="*/ 712338 w 2230806"/>
              <a:gd name="connsiteY8" fmla="*/ 744272 h 1760876"/>
              <a:gd name="connsiteX9" fmla="*/ 554041 w 2230806"/>
              <a:gd name="connsiteY9" fmla="*/ 759875 h 1760876"/>
              <a:gd name="connsiteX10" fmla="*/ 288101 w 2230806"/>
              <a:gd name="connsiteY10" fmla="*/ 881581 h 1760876"/>
              <a:gd name="connsiteX11" fmla="*/ 69650 w 2230806"/>
              <a:gd name="connsiteY11" fmla="*/ 1081302 h 1760876"/>
              <a:gd name="connsiteX12" fmla="*/ 0 w 2230806"/>
              <a:gd name="connsiteY12" fmla="*/ 1218612 h 1760876"/>
              <a:gd name="connsiteX13" fmla="*/ 56986 w 2230806"/>
              <a:gd name="connsiteY13" fmla="*/ 1296627 h 1760876"/>
              <a:gd name="connsiteX14" fmla="*/ 189956 w 2230806"/>
              <a:gd name="connsiteY14" fmla="*/ 1440176 h 1760876"/>
              <a:gd name="connsiteX15" fmla="*/ 351420 w 2230806"/>
              <a:gd name="connsiteY15" fmla="*/ 1580606 h 1760876"/>
              <a:gd name="connsiteX16" fmla="*/ 508374 w 2230806"/>
              <a:gd name="connsiteY16" fmla="*/ 1760876 h 1760876"/>
              <a:gd name="connsiteX17" fmla="*/ 1512497 w 2230806"/>
              <a:gd name="connsiteY17" fmla="*/ 1756925 h 1760876"/>
              <a:gd name="connsiteX18" fmla="*/ 1573476 w 2230806"/>
              <a:gd name="connsiteY18" fmla="*/ 1692950 h 1760876"/>
              <a:gd name="connsiteX19" fmla="*/ 1791926 w 2230806"/>
              <a:gd name="connsiteY19" fmla="*/ 1621174 h 1760876"/>
              <a:gd name="connsiteX20" fmla="*/ 1940725 w 2230806"/>
              <a:gd name="connsiteY20" fmla="*/ 1521315 h 1760876"/>
              <a:gd name="connsiteX21" fmla="*/ 2089526 w 2230806"/>
              <a:gd name="connsiteY21" fmla="*/ 1334075 h 1760876"/>
              <a:gd name="connsiteX22" fmla="*/ 2192675 w 2230806"/>
              <a:gd name="connsiteY22" fmla="*/ 1104902 h 1760876"/>
              <a:gd name="connsiteX23" fmla="*/ 2164102 w 2230806"/>
              <a:gd name="connsiteY23" fmla="*/ 602457 h 1760876"/>
              <a:gd name="connsiteX24" fmla="*/ 1887876 w 2230806"/>
              <a:gd name="connsiteY24" fmla="*/ 257175 h 1760876"/>
              <a:gd name="connsiteX25" fmla="*/ 1806914 w 2230806"/>
              <a:gd name="connsiteY25" fmla="*/ 159545 h 1760876"/>
              <a:gd name="connsiteX26" fmla="*/ 1752145 w 2230806"/>
              <a:gd name="connsiteY26" fmla="*/ 71438 h 1760876"/>
              <a:gd name="connsiteX27" fmla="*/ 1699758 w 2230806"/>
              <a:gd name="connsiteY27" fmla="*/ 30957 h 1760876"/>
              <a:gd name="connsiteX28" fmla="*/ 1628320 w 2230806"/>
              <a:gd name="connsiteY28" fmla="*/ 4763 h 1760876"/>
              <a:gd name="connsiteX29" fmla="*/ 1564026 w 2230806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9765 w 2238645"/>
              <a:gd name="connsiteY19" fmla="*/ 1621174 h 1760876"/>
              <a:gd name="connsiteX20" fmla="*/ 1948564 w 2238645"/>
              <a:gd name="connsiteY20" fmla="*/ 1521315 h 1760876"/>
              <a:gd name="connsiteX21" fmla="*/ 2097365 w 2238645"/>
              <a:gd name="connsiteY21" fmla="*/ 1334075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9765 w 2238645"/>
              <a:gd name="connsiteY19" fmla="*/ 1621174 h 1760876"/>
              <a:gd name="connsiteX20" fmla="*/ 1948564 w 2238645"/>
              <a:gd name="connsiteY20" fmla="*/ 1521315 h 1760876"/>
              <a:gd name="connsiteX21" fmla="*/ 2097365 w 2238645"/>
              <a:gd name="connsiteY21" fmla="*/ 1334075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9765 w 2238645"/>
              <a:gd name="connsiteY19" fmla="*/ 1621174 h 1760876"/>
              <a:gd name="connsiteX20" fmla="*/ 1948564 w 2238645"/>
              <a:gd name="connsiteY20" fmla="*/ 1521315 h 1760876"/>
              <a:gd name="connsiteX21" fmla="*/ 2097365 w 2238645"/>
              <a:gd name="connsiteY21" fmla="*/ 1334075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9765 w 2238645"/>
              <a:gd name="connsiteY19" fmla="*/ 1621174 h 1760876"/>
              <a:gd name="connsiteX20" fmla="*/ 1948564 w 2238645"/>
              <a:gd name="connsiteY20" fmla="*/ 1521315 h 1760876"/>
              <a:gd name="connsiteX21" fmla="*/ 2091034 w 2238645"/>
              <a:gd name="connsiteY21" fmla="*/ 1330954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9765 w 2238645"/>
              <a:gd name="connsiteY19" fmla="*/ 1621174 h 1760876"/>
              <a:gd name="connsiteX20" fmla="*/ 1948564 w 2238645"/>
              <a:gd name="connsiteY20" fmla="*/ 1521315 h 1760876"/>
              <a:gd name="connsiteX21" fmla="*/ 2091034 w 2238645"/>
              <a:gd name="connsiteY21" fmla="*/ 1330954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9765 w 2238645"/>
              <a:gd name="connsiteY19" fmla="*/ 1621174 h 1760876"/>
              <a:gd name="connsiteX20" fmla="*/ 1948564 w 2238645"/>
              <a:gd name="connsiteY20" fmla="*/ 1521315 h 1760876"/>
              <a:gd name="connsiteX21" fmla="*/ 2091034 w 2238645"/>
              <a:gd name="connsiteY21" fmla="*/ 1330954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0267 w 2238645"/>
              <a:gd name="connsiteY19" fmla="*/ 1621174 h 1760876"/>
              <a:gd name="connsiteX20" fmla="*/ 1948564 w 2238645"/>
              <a:gd name="connsiteY20" fmla="*/ 1521315 h 1760876"/>
              <a:gd name="connsiteX21" fmla="*/ 2091034 w 2238645"/>
              <a:gd name="connsiteY21" fmla="*/ 1330954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0267 w 2238645"/>
              <a:gd name="connsiteY19" fmla="*/ 1621174 h 1760876"/>
              <a:gd name="connsiteX20" fmla="*/ 1948564 w 2238645"/>
              <a:gd name="connsiteY20" fmla="*/ 1521315 h 1760876"/>
              <a:gd name="connsiteX21" fmla="*/ 2091034 w 2238645"/>
              <a:gd name="connsiteY21" fmla="*/ 1330954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0267 w 2238645"/>
              <a:gd name="connsiteY19" fmla="*/ 1621174 h 1760876"/>
              <a:gd name="connsiteX20" fmla="*/ 1948564 w 2238645"/>
              <a:gd name="connsiteY20" fmla="*/ 1521315 h 1760876"/>
              <a:gd name="connsiteX21" fmla="*/ 2091034 w 2238645"/>
              <a:gd name="connsiteY21" fmla="*/ 1330954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0267 w 2238645"/>
              <a:gd name="connsiteY19" fmla="*/ 1621174 h 1760876"/>
              <a:gd name="connsiteX20" fmla="*/ 1948564 w 2238645"/>
              <a:gd name="connsiteY20" fmla="*/ 1521315 h 1760876"/>
              <a:gd name="connsiteX21" fmla="*/ 2091034 w 2238645"/>
              <a:gd name="connsiteY21" fmla="*/ 1330954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0267 w 2238645"/>
              <a:gd name="connsiteY19" fmla="*/ 1621174 h 1760876"/>
              <a:gd name="connsiteX20" fmla="*/ 1948564 w 2238645"/>
              <a:gd name="connsiteY20" fmla="*/ 1521315 h 1760876"/>
              <a:gd name="connsiteX21" fmla="*/ 2091034 w 2238645"/>
              <a:gd name="connsiteY21" fmla="*/ 1330954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0267 w 2238645"/>
              <a:gd name="connsiteY19" fmla="*/ 1621174 h 1760876"/>
              <a:gd name="connsiteX20" fmla="*/ 1948564 w 2238645"/>
              <a:gd name="connsiteY20" fmla="*/ 1521315 h 1760876"/>
              <a:gd name="connsiteX21" fmla="*/ 2091034 w 2238645"/>
              <a:gd name="connsiteY21" fmla="*/ 1330954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502166 w 2238645"/>
              <a:gd name="connsiteY1" fmla="*/ 7800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0267 w 2238645"/>
              <a:gd name="connsiteY19" fmla="*/ 1621174 h 1760876"/>
              <a:gd name="connsiteX20" fmla="*/ 1948564 w 2238645"/>
              <a:gd name="connsiteY20" fmla="*/ 1521315 h 1760876"/>
              <a:gd name="connsiteX21" fmla="*/ 2091034 w 2238645"/>
              <a:gd name="connsiteY21" fmla="*/ 1330954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0 h 1760876"/>
              <a:gd name="connsiteX1" fmla="*/ 1499000 w 2238645"/>
              <a:gd name="connsiteY1" fmla="*/ 14041 h 1760876"/>
              <a:gd name="connsiteX2" fmla="*/ 1445179 w 2238645"/>
              <a:gd name="connsiteY2" fmla="*/ 79574 h 1760876"/>
              <a:gd name="connsiteX3" fmla="*/ 1362865 w 2238645"/>
              <a:gd name="connsiteY3" fmla="*/ 201280 h 1760876"/>
              <a:gd name="connsiteX4" fmla="*/ 1283604 w 2238645"/>
              <a:gd name="connsiteY4" fmla="*/ 358832 h 1760876"/>
              <a:gd name="connsiteX5" fmla="*/ 1157078 w 2238645"/>
              <a:gd name="connsiteY5" fmla="*/ 635050 h 1760876"/>
              <a:gd name="connsiteX6" fmla="*/ 998781 w 2238645"/>
              <a:gd name="connsiteY6" fmla="*/ 775478 h 1760876"/>
              <a:gd name="connsiteX7" fmla="*/ 881642 w 2238645"/>
              <a:gd name="connsiteY7" fmla="*/ 772358 h 1760876"/>
              <a:gd name="connsiteX8" fmla="*/ 720177 w 2238645"/>
              <a:gd name="connsiteY8" fmla="*/ 744272 h 1760876"/>
              <a:gd name="connsiteX9" fmla="*/ 561880 w 2238645"/>
              <a:gd name="connsiteY9" fmla="*/ 759875 h 1760876"/>
              <a:gd name="connsiteX10" fmla="*/ 295940 w 2238645"/>
              <a:gd name="connsiteY10" fmla="*/ 881581 h 1760876"/>
              <a:gd name="connsiteX11" fmla="*/ 77489 w 2238645"/>
              <a:gd name="connsiteY11" fmla="*/ 1081302 h 1760876"/>
              <a:gd name="connsiteX12" fmla="*/ 7839 w 2238645"/>
              <a:gd name="connsiteY12" fmla="*/ 1218612 h 1760876"/>
              <a:gd name="connsiteX13" fmla="*/ 64825 w 2238645"/>
              <a:gd name="connsiteY13" fmla="*/ 1296627 h 1760876"/>
              <a:gd name="connsiteX14" fmla="*/ 197795 w 2238645"/>
              <a:gd name="connsiteY14" fmla="*/ 1440176 h 1760876"/>
              <a:gd name="connsiteX15" fmla="*/ 359259 w 2238645"/>
              <a:gd name="connsiteY15" fmla="*/ 1580606 h 1760876"/>
              <a:gd name="connsiteX16" fmla="*/ 516213 w 2238645"/>
              <a:gd name="connsiteY16" fmla="*/ 1760876 h 1760876"/>
              <a:gd name="connsiteX17" fmla="*/ 1520336 w 2238645"/>
              <a:gd name="connsiteY17" fmla="*/ 1756925 h 1760876"/>
              <a:gd name="connsiteX18" fmla="*/ 1581315 w 2238645"/>
              <a:gd name="connsiteY18" fmla="*/ 1692950 h 1760876"/>
              <a:gd name="connsiteX19" fmla="*/ 1790267 w 2238645"/>
              <a:gd name="connsiteY19" fmla="*/ 1621174 h 1760876"/>
              <a:gd name="connsiteX20" fmla="*/ 1948564 w 2238645"/>
              <a:gd name="connsiteY20" fmla="*/ 1521315 h 1760876"/>
              <a:gd name="connsiteX21" fmla="*/ 2091034 w 2238645"/>
              <a:gd name="connsiteY21" fmla="*/ 1330954 h 1760876"/>
              <a:gd name="connsiteX22" fmla="*/ 2200514 w 2238645"/>
              <a:gd name="connsiteY22" fmla="*/ 1104902 h 1760876"/>
              <a:gd name="connsiteX23" fmla="*/ 2171941 w 2238645"/>
              <a:gd name="connsiteY23" fmla="*/ 602457 h 1760876"/>
              <a:gd name="connsiteX24" fmla="*/ 1895715 w 2238645"/>
              <a:gd name="connsiteY24" fmla="*/ 257175 h 1760876"/>
              <a:gd name="connsiteX25" fmla="*/ 1814753 w 2238645"/>
              <a:gd name="connsiteY25" fmla="*/ 159545 h 1760876"/>
              <a:gd name="connsiteX26" fmla="*/ 1759984 w 2238645"/>
              <a:gd name="connsiteY26" fmla="*/ 71438 h 1760876"/>
              <a:gd name="connsiteX27" fmla="*/ 1707597 w 2238645"/>
              <a:gd name="connsiteY27" fmla="*/ 30957 h 1760876"/>
              <a:gd name="connsiteX28" fmla="*/ 1636159 w 2238645"/>
              <a:gd name="connsiteY28" fmla="*/ 4763 h 1760876"/>
              <a:gd name="connsiteX29" fmla="*/ 1571865 w 2238645"/>
              <a:gd name="connsiteY29" fmla="*/ 0 h 1760876"/>
              <a:gd name="connsiteX0" fmla="*/ 1571865 w 2238645"/>
              <a:gd name="connsiteY0" fmla="*/ 96 h 1760972"/>
              <a:gd name="connsiteX1" fmla="*/ 1499000 w 2238645"/>
              <a:gd name="connsiteY1" fmla="*/ 14137 h 1760972"/>
              <a:gd name="connsiteX2" fmla="*/ 1445179 w 2238645"/>
              <a:gd name="connsiteY2" fmla="*/ 79670 h 1760972"/>
              <a:gd name="connsiteX3" fmla="*/ 1362865 w 2238645"/>
              <a:gd name="connsiteY3" fmla="*/ 201376 h 1760972"/>
              <a:gd name="connsiteX4" fmla="*/ 1283604 w 2238645"/>
              <a:gd name="connsiteY4" fmla="*/ 358928 h 1760972"/>
              <a:gd name="connsiteX5" fmla="*/ 1157078 w 2238645"/>
              <a:gd name="connsiteY5" fmla="*/ 635146 h 1760972"/>
              <a:gd name="connsiteX6" fmla="*/ 998781 w 2238645"/>
              <a:gd name="connsiteY6" fmla="*/ 775574 h 1760972"/>
              <a:gd name="connsiteX7" fmla="*/ 881642 w 2238645"/>
              <a:gd name="connsiteY7" fmla="*/ 772454 h 1760972"/>
              <a:gd name="connsiteX8" fmla="*/ 720177 w 2238645"/>
              <a:gd name="connsiteY8" fmla="*/ 744368 h 1760972"/>
              <a:gd name="connsiteX9" fmla="*/ 561880 w 2238645"/>
              <a:gd name="connsiteY9" fmla="*/ 759971 h 1760972"/>
              <a:gd name="connsiteX10" fmla="*/ 295940 w 2238645"/>
              <a:gd name="connsiteY10" fmla="*/ 881677 h 1760972"/>
              <a:gd name="connsiteX11" fmla="*/ 77489 w 2238645"/>
              <a:gd name="connsiteY11" fmla="*/ 1081398 h 1760972"/>
              <a:gd name="connsiteX12" fmla="*/ 7839 w 2238645"/>
              <a:gd name="connsiteY12" fmla="*/ 1218708 h 1760972"/>
              <a:gd name="connsiteX13" fmla="*/ 64825 w 2238645"/>
              <a:gd name="connsiteY13" fmla="*/ 1296723 h 1760972"/>
              <a:gd name="connsiteX14" fmla="*/ 197795 w 2238645"/>
              <a:gd name="connsiteY14" fmla="*/ 1440272 h 1760972"/>
              <a:gd name="connsiteX15" fmla="*/ 359259 w 2238645"/>
              <a:gd name="connsiteY15" fmla="*/ 1580702 h 1760972"/>
              <a:gd name="connsiteX16" fmla="*/ 516213 w 2238645"/>
              <a:gd name="connsiteY16" fmla="*/ 1760972 h 1760972"/>
              <a:gd name="connsiteX17" fmla="*/ 1520336 w 2238645"/>
              <a:gd name="connsiteY17" fmla="*/ 1757021 h 1760972"/>
              <a:gd name="connsiteX18" fmla="*/ 1581315 w 2238645"/>
              <a:gd name="connsiteY18" fmla="*/ 1693046 h 1760972"/>
              <a:gd name="connsiteX19" fmla="*/ 1790267 w 2238645"/>
              <a:gd name="connsiteY19" fmla="*/ 1621270 h 1760972"/>
              <a:gd name="connsiteX20" fmla="*/ 1948564 w 2238645"/>
              <a:gd name="connsiteY20" fmla="*/ 1521411 h 1760972"/>
              <a:gd name="connsiteX21" fmla="*/ 2091034 w 2238645"/>
              <a:gd name="connsiteY21" fmla="*/ 1331050 h 1760972"/>
              <a:gd name="connsiteX22" fmla="*/ 2200514 w 2238645"/>
              <a:gd name="connsiteY22" fmla="*/ 1104998 h 1760972"/>
              <a:gd name="connsiteX23" fmla="*/ 2171941 w 2238645"/>
              <a:gd name="connsiteY23" fmla="*/ 602553 h 1760972"/>
              <a:gd name="connsiteX24" fmla="*/ 1895715 w 2238645"/>
              <a:gd name="connsiteY24" fmla="*/ 257271 h 1760972"/>
              <a:gd name="connsiteX25" fmla="*/ 1814753 w 2238645"/>
              <a:gd name="connsiteY25" fmla="*/ 159641 h 1760972"/>
              <a:gd name="connsiteX26" fmla="*/ 1759984 w 2238645"/>
              <a:gd name="connsiteY26" fmla="*/ 71534 h 1760972"/>
              <a:gd name="connsiteX27" fmla="*/ 1707597 w 2238645"/>
              <a:gd name="connsiteY27" fmla="*/ 31053 h 1760972"/>
              <a:gd name="connsiteX28" fmla="*/ 1636159 w 2238645"/>
              <a:gd name="connsiteY28" fmla="*/ 4859 h 1760972"/>
              <a:gd name="connsiteX29" fmla="*/ 1571865 w 2238645"/>
              <a:gd name="connsiteY29" fmla="*/ 96 h 1760972"/>
              <a:gd name="connsiteX0" fmla="*/ 1520336 w 2238645"/>
              <a:gd name="connsiteY0" fmla="*/ 1757021 h 1876854"/>
              <a:gd name="connsiteX1" fmla="*/ 1581315 w 2238645"/>
              <a:gd name="connsiteY1" fmla="*/ 1693046 h 1876854"/>
              <a:gd name="connsiteX2" fmla="*/ 1790267 w 2238645"/>
              <a:gd name="connsiteY2" fmla="*/ 1621270 h 1876854"/>
              <a:gd name="connsiteX3" fmla="*/ 1948564 w 2238645"/>
              <a:gd name="connsiteY3" fmla="*/ 1521411 h 1876854"/>
              <a:gd name="connsiteX4" fmla="*/ 2091034 w 2238645"/>
              <a:gd name="connsiteY4" fmla="*/ 1331050 h 1876854"/>
              <a:gd name="connsiteX5" fmla="*/ 2200514 w 2238645"/>
              <a:gd name="connsiteY5" fmla="*/ 1104998 h 1876854"/>
              <a:gd name="connsiteX6" fmla="*/ 2171941 w 2238645"/>
              <a:gd name="connsiteY6" fmla="*/ 602553 h 1876854"/>
              <a:gd name="connsiteX7" fmla="*/ 1895715 w 2238645"/>
              <a:gd name="connsiteY7" fmla="*/ 257271 h 1876854"/>
              <a:gd name="connsiteX8" fmla="*/ 1814753 w 2238645"/>
              <a:gd name="connsiteY8" fmla="*/ 159641 h 1876854"/>
              <a:gd name="connsiteX9" fmla="*/ 1759984 w 2238645"/>
              <a:gd name="connsiteY9" fmla="*/ 71534 h 1876854"/>
              <a:gd name="connsiteX10" fmla="*/ 1707597 w 2238645"/>
              <a:gd name="connsiteY10" fmla="*/ 31053 h 1876854"/>
              <a:gd name="connsiteX11" fmla="*/ 1636159 w 2238645"/>
              <a:gd name="connsiteY11" fmla="*/ 4859 h 1876854"/>
              <a:gd name="connsiteX12" fmla="*/ 1571865 w 2238645"/>
              <a:gd name="connsiteY12" fmla="*/ 96 h 1876854"/>
              <a:gd name="connsiteX13" fmla="*/ 1499000 w 2238645"/>
              <a:gd name="connsiteY13" fmla="*/ 14137 h 1876854"/>
              <a:gd name="connsiteX14" fmla="*/ 1445179 w 2238645"/>
              <a:gd name="connsiteY14" fmla="*/ 79670 h 1876854"/>
              <a:gd name="connsiteX15" fmla="*/ 1362865 w 2238645"/>
              <a:gd name="connsiteY15" fmla="*/ 201376 h 1876854"/>
              <a:gd name="connsiteX16" fmla="*/ 1283604 w 2238645"/>
              <a:gd name="connsiteY16" fmla="*/ 358928 h 1876854"/>
              <a:gd name="connsiteX17" fmla="*/ 1157078 w 2238645"/>
              <a:gd name="connsiteY17" fmla="*/ 635146 h 1876854"/>
              <a:gd name="connsiteX18" fmla="*/ 998781 w 2238645"/>
              <a:gd name="connsiteY18" fmla="*/ 775574 h 1876854"/>
              <a:gd name="connsiteX19" fmla="*/ 881642 w 2238645"/>
              <a:gd name="connsiteY19" fmla="*/ 772454 h 1876854"/>
              <a:gd name="connsiteX20" fmla="*/ 720177 w 2238645"/>
              <a:gd name="connsiteY20" fmla="*/ 744368 h 1876854"/>
              <a:gd name="connsiteX21" fmla="*/ 561880 w 2238645"/>
              <a:gd name="connsiteY21" fmla="*/ 759971 h 1876854"/>
              <a:gd name="connsiteX22" fmla="*/ 295940 w 2238645"/>
              <a:gd name="connsiteY22" fmla="*/ 881677 h 1876854"/>
              <a:gd name="connsiteX23" fmla="*/ 77489 w 2238645"/>
              <a:gd name="connsiteY23" fmla="*/ 1081398 h 1876854"/>
              <a:gd name="connsiteX24" fmla="*/ 7839 w 2238645"/>
              <a:gd name="connsiteY24" fmla="*/ 1218708 h 1876854"/>
              <a:gd name="connsiteX25" fmla="*/ 64825 w 2238645"/>
              <a:gd name="connsiteY25" fmla="*/ 1296723 h 1876854"/>
              <a:gd name="connsiteX26" fmla="*/ 197795 w 2238645"/>
              <a:gd name="connsiteY26" fmla="*/ 1440272 h 1876854"/>
              <a:gd name="connsiteX27" fmla="*/ 359259 w 2238645"/>
              <a:gd name="connsiteY27" fmla="*/ 1580702 h 1876854"/>
              <a:gd name="connsiteX28" fmla="*/ 516213 w 2238645"/>
              <a:gd name="connsiteY28" fmla="*/ 1760972 h 1876854"/>
              <a:gd name="connsiteX29" fmla="*/ 1641908 w 2238645"/>
              <a:gd name="connsiteY29" fmla="*/ 1876854 h 1876854"/>
              <a:gd name="connsiteX0" fmla="*/ 1520336 w 2238645"/>
              <a:gd name="connsiteY0" fmla="*/ 1757021 h 1760972"/>
              <a:gd name="connsiteX1" fmla="*/ 1581315 w 2238645"/>
              <a:gd name="connsiteY1" fmla="*/ 1693046 h 1760972"/>
              <a:gd name="connsiteX2" fmla="*/ 1790267 w 2238645"/>
              <a:gd name="connsiteY2" fmla="*/ 1621270 h 1760972"/>
              <a:gd name="connsiteX3" fmla="*/ 1948564 w 2238645"/>
              <a:gd name="connsiteY3" fmla="*/ 1521411 h 1760972"/>
              <a:gd name="connsiteX4" fmla="*/ 2091034 w 2238645"/>
              <a:gd name="connsiteY4" fmla="*/ 1331050 h 1760972"/>
              <a:gd name="connsiteX5" fmla="*/ 2200514 w 2238645"/>
              <a:gd name="connsiteY5" fmla="*/ 1104998 h 1760972"/>
              <a:gd name="connsiteX6" fmla="*/ 2171941 w 2238645"/>
              <a:gd name="connsiteY6" fmla="*/ 602553 h 1760972"/>
              <a:gd name="connsiteX7" fmla="*/ 1895715 w 2238645"/>
              <a:gd name="connsiteY7" fmla="*/ 257271 h 1760972"/>
              <a:gd name="connsiteX8" fmla="*/ 1814753 w 2238645"/>
              <a:gd name="connsiteY8" fmla="*/ 159641 h 1760972"/>
              <a:gd name="connsiteX9" fmla="*/ 1759984 w 2238645"/>
              <a:gd name="connsiteY9" fmla="*/ 71534 h 1760972"/>
              <a:gd name="connsiteX10" fmla="*/ 1707597 w 2238645"/>
              <a:gd name="connsiteY10" fmla="*/ 31053 h 1760972"/>
              <a:gd name="connsiteX11" fmla="*/ 1636159 w 2238645"/>
              <a:gd name="connsiteY11" fmla="*/ 4859 h 1760972"/>
              <a:gd name="connsiteX12" fmla="*/ 1571865 w 2238645"/>
              <a:gd name="connsiteY12" fmla="*/ 96 h 1760972"/>
              <a:gd name="connsiteX13" fmla="*/ 1499000 w 2238645"/>
              <a:gd name="connsiteY13" fmla="*/ 14137 h 1760972"/>
              <a:gd name="connsiteX14" fmla="*/ 1445179 w 2238645"/>
              <a:gd name="connsiteY14" fmla="*/ 79670 h 1760972"/>
              <a:gd name="connsiteX15" fmla="*/ 1362865 w 2238645"/>
              <a:gd name="connsiteY15" fmla="*/ 201376 h 1760972"/>
              <a:gd name="connsiteX16" fmla="*/ 1283604 w 2238645"/>
              <a:gd name="connsiteY16" fmla="*/ 358928 h 1760972"/>
              <a:gd name="connsiteX17" fmla="*/ 1157078 w 2238645"/>
              <a:gd name="connsiteY17" fmla="*/ 635146 h 1760972"/>
              <a:gd name="connsiteX18" fmla="*/ 998781 w 2238645"/>
              <a:gd name="connsiteY18" fmla="*/ 775574 h 1760972"/>
              <a:gd name="connsiteX19" fmla="*/ 881642 w 2238645"/>
              <a:gd name="connsiteY19" fmla="*/ 772454 h 1760972"/>
              <a:gd name="connsiteX20" fmla="*/ 720177 w 2238645"/>
              <a:gd name="connsiteY20" fmla="*/ 744368 h 1760972"/>
              <a:gd name="connsiteX21" fmla="*/ 561880 w 2238645"/>
              <a:gd name="connsiteY21" fmla="*/ 759971 h 1760972"/>
              <a:gd name="connsiteX22" fmla="*/ 295940 w 2238645"/>
              <a:gd name="connsiteY22" fmla="*/ 881677 h 1760972"/>
              <a:gd name="connsiteX23" fmla="*/ 77489 w 2238645"/>
              <a:gd name="connsiteY23" fmla="*/ 1081398 h 1760972"/>
              <a:gd name="connsiteX24" fmla="*/ 7839 w 2238645"/>
              <a:gd name="connsiteY24" fmla="*/ 1218708 h 1760972"/>
              <a:gd name="connsiteX25" fmla="*/ 64825 w 2238645"/>
              <a:gd name="connsiteY25" fmla="*/ 1296723 h 1760972"/>
              <a:gd name="connsiteX26" fmla="*/ 197795 w 2238645"/>
              <a:gd name="connsiteY26" fmla="*/ 1440272 h 1760972"/>
              <a:gd name="connsiteX27" fmla="*/ 359259 w 2238645"/>
              <a:gd name="connsiteY27" fmla="*/ 1580702 h 1760972"/>
              <a:gd name="connsiteX28" fmla="*/ 516213 w 2238645"/>
              <a:gd name="connsiteY28" fmla="*/ 1760972 h 1760972"/>
              <a:gd name="connsiteX0" fmla="*/ 1520336 w 2238645"/>
              <a:gd name="connsiteY0" fmla="*/ 1757021 h 1760972"/>
              <a:gd name="connsiteX1" fmla="*/ 1581315 w 2238645"/>
              <a:gd name="connsiteY1" fmla="*/ 1693046 h 1760972"/>
              <a:gd name="connsiteX2" fmla="*/ 1790267 w 2238645"/>
              <a:gd name="connsiteY2" fmla="*/ 1621270 h 1760972"/>
              <a:gd name="connsiteX3" fmla="*/ 1948564 w 2238645"/>
              <a:gd name="connsiteY3" fmla="*/ 1521411 h 1760972"/>
              <a:gd name="connsiteX4" fmla="*/ 2091034 w 2238645"/>
              <a:gd name="connsiteY4" fmla="*/ 1331050 h 1760972"/>
              <a:gd name="connsiteX5" fmla="*/ 2200514 w 2238645"/>
              <a:gd name="connsiteY5" fmla="*/ 1104998 h 1760972"/>
              <a:gd name="connsiteX6" fmla="*/ 2171941 w 2238645"/>
              <a:gd name="connsiteY6" fmla="*/ 602553 h 1760972"/>
              <a:gd name="connsiteX7" fmla="*/ 1895715 w 2238645"/>
              <a:gd name="connsiteY7" fmla="*/ 257271 h 1760972"/>
              <a:gd name="connsiteX8" fmla="*/ 1814753 w 2238645"/>
              <a:gd name="connsiteY8" fmla="*/ 159641 h 1760972"/>
              <a:gd name="connsiteX9" fmla="*/ 1759984 w 2238645"/>
              <a:gd name="connsiteY9" fmla="*/ 71534 h 1760972"/>
              <a:gd name="connsiteX10" fmla="*/ 1707597 w 2238645"/>
              <a:gd name="connsiteY10" fmla="*/ 31053 h 1760972"/>
              <a:gd name="connsiteX11" fmla="*/ 1636159 w 2238645"/>
              <a:gd name="connsiteY11" fmla="*/ 4859 h 1760972"/>
              <a:gd name="connsiteX12" fmla="*/ 1571865 w 2238645"/>
              <a:gd name="connsiteY12" fmla="*/ 96 h 1760972"/>
              <a:gd name="connsiteX13" fmla="*/ 1499000 w 2238645"/>
              <a:gd name="connsiteY13" fmla="*/ 14137 h 1760972"/>
              <a:gd name="connsiteX14" fmla="*/ 1445179 w 2238645"/>
              <a:gd name="connsiteY14" fmla="*/ 79670 h 1760972"/>
              <a:gd name="connsiteX15" fmla="*/ 1362865 w 2238645"/>
              <a:gd name="connsiteY15" fmla="*/ 201376 h 1760972"/>
              <a:gd name="connsiteX16" fmla="*/ 1283604 w 2238645"/>
              <a:gd name="connsiteY16" fmla="*/ 358928 h 1760972"/>
              <a:gd name="connsiteX17" fmla="*/ 1157078 w 2238645"/>
              <a:gd name="connsiteY17" fmla="*/ 635146 h 1760972"/>
              <a:gd name="connsiteX18" fmla="*/ 998781 w 2238645"/>
              <a:gd name="connsiteY18" fmla="*/ 775574 h 1760972"/>
              <a:gd name="connsiteX19" fmla="*/ 881642 w 2238645"/>
              <a:gd name="connsiteY19" fmla="*/ 772454 h 1760972"/>
              <a:gd name="connsiteX20" fmla="*/ 720177 w 2238645"/>
              <a:gd name="connsiteY20" fmla="*/ 744368 h 1760972"/>
              <a:gd name="connsiteX21" fmla="*/ 561880 w 2238645"/>
              <a:gd name="connsiteY21" fmla="*/ 759971 h 1760972"/>
              <a:gd name="connsiteX22" fmla="*/ 295940 w 2238645"/>
              <a:gd name="connsiteY22" fmla="*/ 881677 h 1760972"/>
              <a:gd name="connsiteX23" fmla="*/ 77489 w 2238645"/>
              <a:gd name="connsiteY23" fmla="*/ 1081398 h 1760972"/>
              <a:gd name="connsiteX24" fmla="*/ 7839 w 2238645"/>
              <a:gd name="connsiteY24" fmla="*/ 1218708 h 1760972"/>
              <a:gd name="connsiteX25" fmla="*/ 64825 w 2238645"/>
              <a:gd name="connsiteY25" fmla="*/ 1296723 h 1760972"/>
              <a:gd name="connsiteX26" fmla="*/ 197795 w 2238645"/>
              <a:gd name="connsiteY26" fmla="*/ 1440272 h 1760972"/>
              <a:gd name="connsiteX27" fmla="*/ 359259 w 2238645"/>
              <a:gd name="connsiteY27" fmla="*/ 1580702 h 1760972"/>
              <a:gd name="connsiteX28" fmla="*/ 516213 w 2238645"/>
              <a:gd name="connsiteY28" fmla="*/ 1760972 h 1760972"/>
              <a:gd name="connsiteX0" fmla="*/ 1520336 w 2238645"/>
              <a:gd name="connsiteY0" fmla="*/ 1757021 h 1760972"/>
              <a:gd name="connsiteX1" fmla="*/ 1581315 w 2238645"/>
              <a:gd name="connsiteY1" fmla="*/ 1693046 h 1760972"/>
              <a:gd name="connsiteX2" fmla="*/ 1790267 w 2238645"/>
              <a:gd name="connsiteY2" fmla="*/ 1621270 h 1760972"/>
              <a:gd name="connsiteX3" fmla="*/ 1948564 w 2238645"/>
              <a:gd name="connsiteY3" fmla="*/ 1521411 h 1760972"/>
              <a:gd name="connsiteX4" fmla="*/ 2091034 w 2238645"/>
              <a:gd name="connsiteY4" fmla="*/ 1331050 h 1760972"/>
              <a:gd name="connsiteX5" fmla="*/ 2200514 w 2238645"/>
              <a:gd name="connsiteY5" fmla="*/ 1104998 h 1760972"/>
              <a:gd name="connsiteX6" fmla="*/ 2171941 w 2238645"/>
              <a:gd name="connsiteY6" fmla="*/ 602553 h 1760972"/>
              <a:gd name="connsiteX7" fmla="*/ 1895715 w 2238645"/>
              <a:gd name="connsiteY7" fmla="*/ 257271 h 1760972"/>
              <a:gd name="connsiteX8" fmla="*/ 1814753 w 2238645"/>
              <a:gd name="connsiteY8" fmla="*/ 159641 h 1760972"/>
              <a:gd name="connsiteX9" fmla="*/ 1759984 w 2238645"/>
              <a:gd name="connsiteY9" fmla="*/ 71534 h 1760972"/>
              <a:gd name="connsiteX10" fmla="*/ 1707597 w 2238645"/>
              <a:gd name="connsiteY10" fmla="*/ 31053 h 1760972"/>
              <a:gd name="connsiteX11" fmla="*/ 1636159 w 2238645"/>
              <a:gd name="connsiteY11" fmla="*/ 4859 h 1760972"/>
              <a:gd name="connsiteX12" fmla="*/ 1571865 w 2238645"/>
              <a:gd name="connsiteY12" fmla="*/ 96 h 1760972"/>
              <a:gd name="connsiteX13" fmla="*/ 1499000 w 2238645"/>
              <a:gd name="connsiteY13" fmla="*/ 14137 h 1760972"/>
              <a:gd name="connsiteX14" fmla="*/ 1445179 w 2238645"/>
              <a:gd name="connsiteY14" fmla="*/ 79670 h 1760972"/>
              <a:gd name="connsiteX15" fmla="*/ 1362865 w 2238645"/>
              <a:gd name="connsiteY15" fmla="*/ 201376 h 1760972"/>
              <a:gd name="connsiteX16" fmla="*/ 1283604 w 2238645"/>
              <a:gd name="connsiteY16" fmla="*/ 358928 h 1760972"/>
              <a:gd name="connsiteX17" fmla="*/ 1157078 w 2238645"/>
              <a:gd name="connsiteY17" fmla="*/ 635146 h 1760972"/>
              <a:gd name="connsiteX18" fmla="*/ 998781 w 2238645"/>
              <a:gd name="connsiteY18" fmla="*/ 775574 h 1760972"/>
              <a:gd name="connsiteX19" fmla="*/ 881642 w 2238645"/>
              <a:gd name="connsiteY19" fmla="*/ 772454 h 1760972"/>
              <a:gd name="connsiteX20" fmla="*/ 720177 w 2238645"/>
              <a:gd name="connsiteY20" fmla="*/ 744368 h 1760972"/>
              <a:gd name="connsiteX21" fmla="*/ 561880 w 2238645"/>
              <a:gd name="connsiteY21" fmla="*/ 759971 h 1760972"/>
              <a:gd name="connsiteX22" fmla="*/ 295940 w 2238645"/>
              <a:gd name="connsiteY22" fmla="*/ 881677 h 1760972"/>
              <a:gd name="connsiteX23" fmla="*/ 77489 w 2238645"/>
              <a:gd name="connsiteY23" fmla="*/ 1081398 h 1760972"/>
              <a:gd name="connsiteX24" fmla="*/ 7839 w 2238645"/>
              <a:gd name="connsiteY24" fmla="*/ 1218708 h 1760972"/>
              <a:gd name="connsiteX25" fmla="*/ 64825 w 2238645"/>
              <a:gd name="connsiteY25" fmla="*/ 1296723 h 1760972"/>
              <a:gd name="connsiteX26" fmla="*/ 197795 w 2238645"/>
              <a:gd name="connsiteY26" fmla="*/ 1440272 h 1760972"/>
              <a:gd name="connsiteX27" fmla="*/ 359259 w 2238645"/>
              <a:gd name="connsiteY27" fmla="*/ 1580702 h 1760972"/>
              <a:gd name="connsiteX28" fmla="*/ 516213 w 2238645"/>
              <a:gd name="connsiteY28" fmla="*/ 1760972 h 176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38645" h="1760972">
                <a:moveTo>
                  <a:pt x="1520336" y="1757021"/>
                </a:moveTo>
                <a:cubicBezTo>
                  <a:pt x="1540662" y="1735696"/>
                  <a:pt x="1535662" y="1714372"/>
                  <a:pt x="1581315" y="1693046"/>
                </a:cubicBezTo>
                <a:cubicBezTo>
                  <a:pt x="1650966" y="1669121"/>
                  <a:pt x="1714284" y="1654557"/>
                  <a:pt x="1790267" y="1621270"/>
                </a:cubicBezTo>
                <a:cubicBezTo>
                  <a:pt x="1839867" y="1594225"/>
                  <a:pt x="1895799" y="1564059"/>
                  <a:pt x="1948564" y="1521411"/>
                </a:cubicBezTo>
                <a:cubicBezTo>
                  <a:pt x="2020327" y="1452757"/>
                  <a:pt x="2050931" y="1409066"/>
                  <a:pt x="2091034" y="1331050"/>
                </a:cubicBezTo>
                <a:cubicBezTo>
                  <a:pt x="2127527" y="1255699"/>
                  <a:pt x="2160855" y="1170987"/>
                  <a:pt x="2200514" y="1104998"/>
                </a:cubicBezTo>
                <a:cubicBezTo>
                  <a:pt x="2274731" y="960535"/>
                  <a:pt x="2227107" y="745428"/>
                  <a:pt x="2171941" y="602553"/>
                </a:cubicBezTo>
                <a:cubicBezTo>
                  <a:pt x="2107251" y="400147"/>
                  <a:pt x="1948500" y="314421"/>
                  <a:pt x="1895715" y="257271"/>
                </a:cubicBezTo>
                <a:lnTo>
                  <a:pt x="1814753" y="159641"/>
                </a:lnTo>
                <a:lnTo>
                  <a:pt x="1759984" y="71534"/>
                </a:lnTo>
                <a:lnTo>
                  <a:pt x="1707597" y="31053"/>
                </a:lnTo>
                <a:lnTo>
                  <a:pt x="1636159" y="4859"/>
                </a:lnTo>
                <a:lnTo>
                  <a:pt x="1571865" y="96"/>
                </a:lnTo>
                <a:cubicBezTo>
                  <a:pt x="1548632" y="2696"/>
                  <a:pt x="1538063" y="-7186"/>
                  <a:pt x="1499000" y="14137"/>
                </a:cubicBezTo>
                <a:lnTo>
                  <a:pt x="1445179" y="79670"/>
                </a:lnTo>
                <a:cubicBezTo>
                  <a:pt x="1417741" y="118158"/>
                  <a:pt x="1390303" y="144164"/>
                  <a:pt x="1362865" y="201376"/>
                </a:cubicBezTo>
                <a:lnTo>
                  <a:pt x="1283604" y="358928"/>
                </a:lnTo>
                <a:cubicBezTo>
                  <a:pt x="1233996" y="498057"/>
                  <a:pt x="1200326" y="551664"/>
                  <a:pt x="1157078" y="635146"/>
                </a:cubicBezTo>
                <a:cubicBezTo>
                  <a:pt x="1107497" y="703026"/>
                  <a:pt x="1054713" y="754770"/>
                  <a:pt x="998781" y="775574"/>
                </a:cubicBezTo>
                <a:lnTo>
                  <a:pt x="881642" y="772454"/>
                </a:lnTo>
                <a:cubicBezTo>
                  <a:pt x="827820" y="763092"/>
                  <a:pt x="786663" y="750609"/>
                  <a:pt x="720177" y="744368"/>
                </a:cubicBezTo>
                <a:cubicBezTo>
                  <a:pt x="667412" y="743329"/>
                  <a:pt x="624145" y="748528"/>
                  <a:pt x="561880" y="759971"/>
                </a:cubicBezTo>
                <a:cubicBezTo>
                  <a:pt x="457404" y="797420"/>
                  <a:pt x="397251" y="816143"/>
                  <a:pt x="295940" y="881677"/>
                </a:cubicBezTo>
                <a:cubicBezTo>
                  <a:pt x="248451" y="923285"/>
                  <a:pt x="181965" y="1030427"/>
                  <a:pt x="77489" y="1081398"/>
                </a:cubicBezTo>
                <a:cubicBezTo>
                  <a:pt x="-21711" y="1102203"/>
                  <a:pt x="-602" y="1179178"/>
                  <a:pt x="7839" y="1218708"/>
                </a:cubicBezTo>
                <a:lnTo>
                  <a:pt x="64825" y="1296723"/>
                </a:lnTo>
                <a:lnTo>
                  <a:pt x="197795" y="1440272"/>
                </a:lnTo>
                <a:lnTo>
                  <a:pt x="359259" y="1580702"/>
                </a:lnTo>
                <a:lnTo>
                  <a:pt x="516213" y="1760972"/>
                </a:ln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 w="28575">
                <a:noFill/>
              </a:ln>
              <a:solidFill>
                <a:srgbClr val="6834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Прямоугольник 15"/>
          <p:cNvSpPr/>
          <p:nvPr/>
        </p:nvSpPr>
        <p:spPr>
          <a:xfrm rot="20520000">
            <a:off x="4235856" y="2281225"/>
            <a:ext cx="863639" cy="1409574"/>
          </a:xfrm>
          <a:custGeom>
            <a:avLst/>
            <a:gdLst>
              <a:gd name="connsiteX0" fmla="*/ 0 w 983935"/>
              <a:gd name="connsiteY0" fmla="*/ 0 h 1606513"/>
              <a:gd name="connsiteX1" fmla="*/ 983935 w 983935"/>
              <a:gd name="connsiteY1" fmla="*/ 0 h 1606513"/>
              <a:gd name="connsiteX2" fmla="*/ 983935 w 983935"/>
              <a:gd name="connsiteY2" fmla="*/ 1606513 h 1606513"/>
              <a:gd name="connsiteX3" fmla="*/ 0 w 983935"/>
              <a:gd name="connsiteY3" fmla="*/ 1606513 h 1606513"/>
              <a:gd name="connsiteX4" fmla="*/ 0 w 983935"/>
              <a:gd name="connsiteY4" fmla="*/ 0 h 1606513"/>
              <a:gd name="connsiteX0" fmla="*/ 0 w 983935"/>
              <a:gd name="connsiteY0" fmla="*/ 0 h 1606513"/>
              <a:gd name="connsiteX1" fmla="*/ 227369 w 983935"/>
              <a:gd name="connsiteY1" fmla="*/ 1461 h 1606513"/>
              <a:gd name="connsiteX2" fmla="*/ 983935 w 983935"/>
              <a:gd name="connsiteY2" fmla="*/ 0 h 1606513"/>
              <a:gd name="connsiteX3" fmla="*/ 983935 w 983935"/>
              <a:gd name="connsiteY3" fmla="*/ 1606513 h 1606513"/>
              <a:gd name="connsiteX4" fmla="*/ 0 w 983935"/>
              <a:gd name="connsiteY4" fmla="*/ 1606513 h 1606513"/>
              <a:gd name="connsiteX5" fmla="*/ 0 w 983935"/>
              <a:gd name="connsiteY5" fmla="*/ 0 h 1606513"/>
              <a:gd name="connsiteX0" fmla="*/ 0 w 983935"/>
              <a:gd name="connsiteY0" fmla="*/ 0 h 1606513"/>
              <a:gd name="connsiteX1" fmla="*/ 983935 w 983935"/>
              <a:gd name="connsiteY1" fmla="*/ 0 h 1606513"/>
              <a:gd name="connsiteX2" fmla="*/ 983935 w 983935"/>
              <a:gd name="connsiteY2" fmla="*/ 1606513 h 1606513"/>
              <a:gd name="connsiteX3" fmla="*/ 0 w 983935"/>
              <a:gd name="connsiteY3" fmla="*/ 1606513 h 1606513"/>
              <a:gd name="connsiteX4" fmla="*/ 0 w 983935"/>
              <a:gd name="connsiteY4" fmla="*/ 0 h 1606513"/>
              <a:gd name="connsiteX0" fmla="*/ 0 w 983935"/>
              <a:gd name="connsiteY0" fmla="*/ 119 h 1606632"/>
              <a:gd name="connsiteX1" fmla="*/ 183420 w 983935"/>
              <a:gd name="connsiteY1" fmla="*/ 0 h 1606632"/>
              <a:gd name="connsiteX2" fmla="*/ 983935 w 983935"/>
              <a:gd name="connsiteY2" fmla="*/ 119 h 1606632"/>
              <a:gd name="connsiteX3" fmla="*/ 983935 w 983935"/>
              <a:gd name="connsiteY3" fmla="*/ 1606632 h 1606632"/>
              <a:gd name="connsiteX4" fmla="*/ 0 w 983935"/>
              <a:gd name="connsiteY4" fmla="*/ 1606632 h 1606632"/>
              <a:gd name="connsiteX5" fmla="*/ 0 w 983935"/>
              <a:gd name="connsiteY5" fmla="*/ 119 h 1606632"/>
              <a:gd name="connsiteX0" fmla="*/ 0 w 983935"/>
              <a:gd name="connsiteY0" fmla="*/ 119 h 1606632"/>
              <a:gd name="connsiteX1" fmla="*/ 183420 w 983935"/>
              <a:gd name="connsiteY1" fmla="*/ 0 h 1606632"/>
              <a:gd name="connsiteX2" fmla="*/ 983935 w 983935"/>
              <a:gd name="connsiteY2" fmla="*/ 119 h 1606632"/>
              <a:gd name="connsiteX3" fmla="*/ 983935 w 983935"/>
              <a:gd name="connsiteY3" fmla="*/ 1606632 h 1606632"/>
              <a:gd name="connsiteX4" fmla="*/ 0 w 983935"/>
              <a:gd name="connsiteY4" fmla="*/ 1606632 h 1606632"/>
              <a:gd name="connsiteX5" fmla="*/ 812 w 983935"/>
              <a:gd name="connsiteY5" fmla="*/ 385390 h 1606632"/>
              <a:gd name="connsiteX6" fmla="*/ 0 w 983935"/>
              <a:gd name="connsiteY6" fmla="*/ 119 h 1606632"/>
              <a:gd name="connsiteX0" fmla="*/ 812 w 983935"/>
              <a:gd name="connsiteY0" fmla="*/ 385390 h 1606632"/>
              <a:gd name="connsiteX1" fmla="*/ 183420 w 983935"/>
              <a:gd name="connsiteY1" fmla="*/ 0 h 1606632"/>
              <a:gd name="connsiteX2" fmla="*/ 983935 w 983935"/>
              <a:gd name="connsiteY2" fmla="*/ 119 h 1606632"/>
              <a:gd name="connsiteX3" fmla="*/ 983935 w 983935"/>
              <a:gd name="connsiteY3" fmla="*/ 1606632 h 1606632"/>
              <a:gd name="connsiteX4" fmla="*/ 0 w 983935"/>
              <a:gd name="connsiteY4" fmla="*/ 1606632 h 1606632"/>
              <a:gd name="connsiteX5" fmla="*/ 812 w 983935"/>
              <a:gd name="connsiteY5" fmla="*/ 385390 h 1606632"/>
              <a:gd name="connsiteX0" fmla="*/ 812 w 983935"/>
              <a:gd name="connsiteY0" fmla="*/ 385390 h 1606632"/>
              <a:gd name="connsiteX1" fmla="*/ 183420 w 983935"/>
              <a:gd name="connsiteY1" fmla="*/ 0 h 1606632"/>
              <a:gd name="connsiteX2" fmla="*/ 983935 w 983935"/>
              <a:gd name="connsiteY2" fmla="*/ 119 h 1606632"/>
              <a:gd name="connsiteX3" fmla="*/ 983935 w 983935"/>
              <a:gd name="connsiteY3" fmla="*/ 1606632 h 1606632"/>
              <a:gd name="connsiteX4" fmla="*/ 0 w 983935"/>
              <a:gd name="connsiteY4" fmla="*/ 1606632 h 1606632"/>
              <a:gd name="connsiteX5" fmla="*/ 812 w 983935"/>
              <a:gd name="connsiteY5" fmla="*/ 385390 h 160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3935" h="1606632">
                <a:moveTo>
                  <a:pt x="812" y="385390"/>
                </a:moveTo>
                <a:lnTo>
                  <a:pt x="183420" y="0"/>
                </a:lnTo>
                <a:lnTo>
                  <a:pt x="983935" y="119"/>
                </a:lnTo>
                <a:lnTo>
                  <a:pt x="983935" y="1606632"/>
                </a:lnTo>
                <a:lnTo>
                  <a:pt x="0" y="1606632"/>
                </a:lnTo>
                <a:cubicBezTo>
                  <a:pt x="271" y="1199551"/>
                  <a:pt x="541" y="792471"/>
                  <a:pt x="812" y="385390"/>
                </a:cubicBezTo>
                <a:close/>
              </a:path>
            </a:pathLst>
          </a:custGeom>
          <a:noFill/>
          <a:ln w="28575" cap="flat" cmpd="sng" algn="ctr">
            <a:solidFill>
              <a:srgbClr val="C000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834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Прямоугольник 94"/>
          <p:cNvSpPr/>
          <p:nvPr/>
        </p:nvSpPr>
        <p:spPr>
          <a:xfrm rot="19200311">
            <a:off x="4561859" y="3815918"/>
            <a:ext cx="692369" cy="680817"/>
          </a:xfrm>
          <a:prstGeom prst="rect">
            <a:avLst/>
          </a:prstGeom>
          <a:noFill/>
          <a:ln w="28575" cap="flat" cmpd="sng" algn="ctr">
            <a:solidFill>
              <a:srgbClr val="9900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834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2309524" y="682965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b="1" dirty="0">
              <a:solidFill>
                <a:srgbClr val="683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38</a:t>
            </a:fld>
            <a:endParaRPr lang="ru-RU" b="1" dirty="0">
              <a:solidFill>
                <a:srgbClr val="683400"/>
              </a:solidFill>
            </a:endParaRPr>
          </a:p>
        </p:txBody>
      </p:sp>
      <p:pic>
        <p:nvPicPr>
          <p:cNvPr id="18" name="Рисунок 1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4" y="5350289"/>
            <a:ext cx="4502056" cy="146091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0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41" y="5164719"/>
            <a:ext cx="4318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41" y="4739010"/>
            <a:ext cx="4318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41" y="4294510"/>
            <a:ext cx="431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014"/>
          <p:cNvSpPr>
            <a:spLocks noChangeArrowheads="1"/>
          </p:cNvSpPr>
          <p:nvPr/>
        </p:nvSpPr>
        <p:spPr bwMode="auto">
          <a:xfrm>
            <a:off x="5260920" y="1010551"/>
            <a:ext cx="1123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u="sng" dirty="0">
                <a:solidFill>
                  <a:srgbClr val="683400"/>
                </a:solidFill>
                <a:cs typeface="Arial" charset="0"/>
              </a:rPr>
              <a:t>Oceanic crust</a:t>
            </a:r>
          </a:p>
        </p:txBody>
      </p:sp>
      <p:sp>
        <p:nvSpPr>
          <p:cNvPr id="23" name="Rectangle 1019"/>
          <p:cNvSpPr>
            <a:spLocks noChangeArrowheads="1"/>
          </p:cNvSpPr>
          <p:nvPr/>
        </p:nvSpPr>
        <p:spPr bwMode="auto">
          <a:xfrm>
            <a:off x="5508177" y="1421701"/>
            <a:ext cx="341959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altLang="ru-RU" sz="1300" dirty="0">
                <a:solidFill>
                  <a:srgbClr val="683400"/>
                </a:solidFill>
              </a:rPr>
              <a:t>D</a:t>
            </a:r>
            <a:r>
              <a:rPr lang="en-US" altLang="ru-RU" sz="1300" dirty="0" smtClean="0">
                <a:solidFill>
                  <a:srgbClr val="683400"/>
                </a:solidFill>
              </a:rPr>
              <a:t>eep </a:t>
            </a:r>
            <a:r>
              <a:rPr lang="en-US" altLang="ru-RU" sz="1300" dirty="0">
                <a:solidFill>
                  <a:srgbClr val="683400"/>
                </a:solidFill>
              </a:rPr>
              <a:t>basins</a:t>
            </a:r>
          </a:p>
        </p:txBody>
      </p:sp>
      <p:sp>
        <p:nvSpPr>
          <p:cNvPr id="24" name="Rectangle 1021"/>
          <p:cNvSpPr>
            <a:spLocks noChangeArrowheads="1"/>
          </p:cNvSpPr>
          <p:nvPr/>
        </p:nvSpPr>
        <p:spPr bwMode="auto">
          <a:xfrm>
            <a:off x="5312916" y="3110771"/>
            <a:ext cx="14244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u="sng" dirty="0">
                <a:solidFill>
                  <a:srgbClr val="683400"/>
                </a:solidFill>
                <a:cs typeface="Arial" charset="0"/>
              </a:rPr>
              <a:t>Continental crust</a:t>
            </a:r>
          </a:p>
        </p:txBody>
      </p:sp>
      <p:sp>
        <p:nvSpPr>
          <p:cNvPr id="25" name="Rectangle 1028"/>
          <p:cNvSpPr>
            <a:spLocks noChangeArrowheads="1"/>
          </p:cNvSpPr>
          <p:nvPr/>
        </p:nvSpPr>
        <p:spPr bwMode="auto">
          <a:xfrm>
            <a:off x="5520321" y="1828965"/>
            <a:ext cx="331236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altLang="ru-RU" sz="1300" dirty="0">
                <a:solidFill>
                  <a:srgbClr val="683400"/>
                </a:solidFill>
              </a:rPr>
              <a:t>O</a:t>
            </a:r>
            <a:r>
              <a:rPr lang="en-US" altLang="ru-RU" sz="1300" dirty="0" smtClean="0">
                <a:solidFill>
                  <a:srgbClr val="683400"/>
                </a:solidFill>
              </a:rPr>
              <a:t>ceanic </a:t>
            </a:r>
            <a:r>
              <a:rPr lang="en-US" altLang="ru-RU" sz="1300" dirty="0">
                <a:solidFill>
                  <a:srgbClr val="683400"/>
                </a:solidFill>
              </a:rPr>
              <a:t>plateaus and hot spots</a:t>
            </a: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41" y="1371873"/>
            <a:ext cx="4318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41" y="1773510"/>
            <a:ext cx="431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1014"/>
          <p:cNvSpPr>
            <a:spLocks noChangeArrowheads="1"/>
          </p:cNvSpPr>
          <p:nvPr/>
        </p:nvSpPr>
        <p:spPr bwMode="auto">
          <a:xfrm>
            <a:off x="5292278" y="2102659"/>
            <a:ext cx="17203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600" u="sng" dirty="0" smtClean="0">
                <a:solidFill>
                  <a:srgbClr val="683400"/>
                </a:solidFill>
                <a:cs typeface="Arial" charset="0"/>
              </a:rPr>
              <a:t>Transition zone crust</a:t>
            </a:r>
            <a:endParaRPr lang="ru-RU" sz="1600" u="sng" dirty="0">
              <a:solidFill>
                <a:srgbClr val="683400"/>
              </a:solidFill>
              <a:cs typeface="Arial" charset="0"/>
            </a:endParaRPr>
          </a:p>
        </p:txBody>
      </p:sp>
      <p:sp>
        <p:nvSpPr>
          <p:cNvPr id="29" name="Rectangle 1019"/>
          <p:cNvSpPr>
            <a:spLocks noChangeArrowheads="1"/>
          </p:cNvSpPr>
          <p:nvPr/>
        </p:nvSpPr>
        <p:spPr bwMode="auto">
          <a:xfrm>
            <a:off x="5508177" y="2470691"/>
            <a:ext cx="341959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Subduction zone</a:t>
            </a:r>
            <a:endParaRPr lang="ru-RU" sz="1300" dirty="0">
              <a:solidFill>
                <a:srgbClr val="683400"/>
              </a:solidFill>
              <a:cs typeface="Arial" charset="0"/>
            </a:endParaRPr>
          </a:p>
        </p:txBody>
      </p:sp>
      <p:sp>
        <p:nvSpPr>
          <p:cNvPr id="30" name="Rectangle 1028"/>
          <p:cNvSpPr>
            <a:spLocks noChangeArrowheads="1"/>
          </p:cNvSpPr>
          <p:nvPr/>
        </p:nvSpPr>
        <p:spPr bwMode="auto">
          <a:xfrm>
            <a:off x="5508177" y="2811785"/>
            <a:ext cx="2724460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300" dirty="0" err="1" smtClean="0">
                <a:solidFill>
                  <a:srgbClr val="683400"/>
                </a:solidFill>
                <a:cs typeface="Arial" charset="0"/>
              </a:rPr>
              <a:t>Backarc</a:t>
            </a: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 basins</a:t>
            </a:r>
            <a:endParaRPr lang="ru-RU" sz="1300" dirty="0">
              <a:solidFill>
                <a:srgbClr val="683400"/>
              </a:solidFill>
              <a:cs typeface="Arial" charset="0"/>
            </a:endParaRPr>
          </a:p>
        </p:txBody>
      </p:sp>
      <p:sp>
        <p:nvSpPr>
          <p:cNvPr id="31" name="Rectangle 1019"/>
          <p:cNvSpPr>
            <a:spLocks noChangeArrowheads="1"/>
          </p:cNvSpPr>
          <p:nvPr/>
        </p:nvSpPr>
        <p:spPr bwMode="auto">
          <a:xfrm>
            <a:off x="5476461" y="3532494"/>
            <a:ext cx="341959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Super-deep basins</a:t>
            </a:r>
            <a:endParaRPr lang="ru-RU" sz="1300" dirty="0">
              <a:solidFill>
                <a:srgbClr val="683400"/>
              </a:solidFill>
              <a:cs typeface="Arial" charset="0"/>
            </a:endParaRPr>
          </a:p>
        </p:txBody>
      </p:sp>
      <p:sp>
        <p:nvSpPr>
          <p:cNvPr id="32" name="Rectangle 1019"/>
          <p:cNvSpPr>
            <a:spLocks noChangeArrowheads="1"/>
          </p:cNvSpPr>
          <p:nvPr/>
        </p:nvSpPr>
        <p:spPr bwMode="auto">
          <a:xfrm>
            <a:off x="5508177" y="4349613"/>
            <a:ext cx="341959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ru-RU" sz="1300" dirty="0" smtClean="0">
                <a:solidFill>
                  <a:srgbClr val="683400"/>
                </a:solidFill>
                <a:cs typeface="Arial" charset="0"/>
              </a:rPr>
              <a:t> </a:t>
            </a: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Submarine ridges</a:t>
            </a:r>
            <a:endParaRPr lang="ru-RU" altLang="ru-RU" sz="1300" dirty="0">
              <a:solidFill>
                <a:srgbClr val="683400"/>
              </a:solidFill>
            </a:endParaRPr>
          </a:p>
        </p:txBody>
      </p:sp>
      <p:sp>
        <p:nvSpPr>
          <p:cNvPr id="33" name="Rectangle 1028"/>
          <p:cNvSpPr>
            <a:spLocks noChangeArrowheads="1"/>
          </p:cNvSpPr>
          <p:nvPr/>
        </p:nvSpPr>
        <p:spPr bwMode="auto">
          <a:xfrm>
            <a:off x="5520321" y="4754605"/>
            <a:ext cx="324028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Marine </a:t>
            </a:r>
            <a:r>
              <a:rPr lang="en-US" sz="1300" dirty="0" err="1" smtClean="0">
                <a:solidFill>
                  <a:srgbClr val="683400"/>
                </a:solidFill>
                <a:cs typeface="Arial" charset="0"/>
              </a:rPr>
              <a:t>orogens</a:t>
            </a: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 and continental shelfs</a:t>
            </a:r>
            <a:endParaRPr lang="en-US" sz="1300" dirty="0">
              <a:solidFill>
                <a:srgbClr val="683400"/>
              </a:solidFill>
              <a:cs typeface="Arial" charset="0"/>
            </a:endParaRPr>
          </a:p>
        </p:txBody>
      </p:sp>
      <p:sp>
        <p:nvSpPr>
          <p:cNvPr id="34" name="Rectangle 1019"/>
          <p:cNvSpPr>
            <a:spLocks noChangeArrowheads="1"/>
          </p:cNvSpPr>
          <p:nvPr/>
        </p:nvSpPr>
        <p:spPr bwMode="auto">
          <a:xfrm>
            <a:off x="5520321" y="3960773"/>
            <a:ext cx="2952256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Deep basins (</a:t>
            </a:r>
            <a:r>
              <a:rPr lang="en-US" sz="1300" dirty="0" err="1" smtClean="0">
                <a:solidFill>
                  <a:srgbClr val="683400"/>
                </a:solidFill>
                <a:cs typeface="Arial" charset="0"/>
              </a:rPr>
              <a:t>paleorifts</a:t>
            </a: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)</a:t>
            </a:r>
            <a:endParaRPr lang="ru-RU" sz="1300" dirty="0">
              <a:solidFill>
                <a:srgbClr val="683400"/>
              </a:solidFill>
              <a:cs typeface="Arial" charset="0"/>
            </a:endParaRPr>
          </a:p>
        </p:txBody>
      </p:sp>
      <p:sp>
        <p:nvSpPr>
          <p:cNvPr id="35" name="Rectangle 1028"/>
          <p:cNvSpPr>
            <a:spLocks noChangeArrowheads="1"/>
          </p:cNvSpPr>
          <p:nvPr/>
        </p:nvSpPr>
        <p:spPr bwMode="auto">
          <a:xfrm>
            <a:off x="5508176" y="5119589"/>
            <a:ext cx="352787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300" dirty="0" smtClean="0">
                <a:solidFill>
                  <a:srgbClr val="683400"/>
                </a:solidFill>
              </a:rPr>
              <a:t>Cratons, mid-</a:t>
            </a:r>
            <a:r>
              <a:rPr lang="en-US" sz="1300" dirty="0" err="1" smtClean="0">
                <a:solidFill>
                  <a:srgbClr val="683400"/>
                </a:solidFill>
              </a:rPr>
              <a:t>orogen</a:t>
            </a:r>
            <a:r>
              <a:rPr lang="en-US" sz="1300" dirty="0" smtClean="0">
                <a:solidFill>
                  <a:srgbClr val="683400"/>
                </a:solidFill>
              </a:rPr>
              <a:t> massifs, intra-continental basins</a:t>
            </a:r>
            <a:endParaRPr lang="ru-RU" sz="1300" dirty="0">
              <a:solidFill>
                <a:srgbClr val="683400"/>
              </a:solidFill>
            </a:endParaRPr>
          </a:p>
        </p:txBody>
      </p:sp>
      <p:sp>
        <p:nvSpPr>
          <p:cNvPr id="36" name="Rectangle 1028"/>
          <p:cNvSpPr>
            <a:spLocks noChangeArrowheads="1"/>
          </p:cNvSpPr>
          <p:nvPr/>
        </p:nvSpPr>
        <p:spPr bwMode="auto">
          <a:xfrm>
            <a:off x="5508177" y="6080134"/>
            <a:ext cx="2076018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Himalaya type collision </a:t>
            </a:r>
            <a:r>
              <a:rPr lang="en-US" sz="1300" dirty="0" err="1" smtClean="0">
                <a:solidFill>
                  <a:srgbClr val="683400"/>
                </a:solidFill>
                <a:cs typeface="Arial" charset="0"/>
              </a:rPr>
              <a:t>orogen</a:t>
            </a:r>
            <a:endParaRPr lang="en-US" sz="1300" dirty="0">
              <a:solidFill>
                <a:srgbClr val="683400"/>
              </a:solidFill>
              <a:cs typeface="Arial" charset="0"/>
            </a:endParaRPr>
          </a:p>
        </p:txBody>
      </p:sp>
      <p:sp>
        <p:nvSpPr>
          <p:cNvPr id="37" name="Rectangle 1028"/>
          <p:cNvSpPr>
            <a:spLocks noChangeArrowheads="1"/>
          </p:cNvSpPr>
          <p:nvPr/>
        </p:nvSpPr>
        <p:spPr bwMode="auto">
          <a:xfrm>
            <a:off x="5507284" y="6426772"/>
            <a:ext cx="2499402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Intra-continental folded-thrust zones</a:t>
            </a:r>
            <a:endParaRPr lang="en-US" sz="1300" dirty="0">
              <a:solidFill>
                <a:srgbClr val="683400"/>
              </a:solidFill>
              <a:cs typeface="Arial" charset="0"/>
            </a:endParaRPr>
          </a:p>
        </p:txBody>
      </p:sp>
      <p:sp>
        <p:nvSpPr>
          <p:cNvPr id="38" name="Rectangle 1028"/>
          <p:cNvSpPr>
            <a:spLocks noChangeArrowheads="1"/>
          </p:cNvSpPr>
          <p:nvPr/>
        </p:nvSpPr>
        <p:spPr bwMode="auto">
          <a:xfrm>
            <a:off x="5507284" y="5648979"/>
            <a:ext cx="1905458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Altai-</a:t>
            </a:r>
            <a:r>
              <a:rPr lang="en-US" sz="1300" dirty="0" err="1" smtClean="0">
                <a:solidFill>
                  <a:srgbClr val="683400"/>
                </a:solidFill>
                <a:cs typeface="Arial" charset="0"/>
              </a:rPr>
              <a:t>Sayan</a:t>
            </a:r>
            <a:r>
              <a:rPr lang="en-US" sz="1300" dirty="0" smtClean="0">
                <a:solidFill>
                  <a:srgbClr val="683400"/>
                </a:solidFill>
                <a:cs typeface="Arial" charset="0"/>
              </a:rPr>
              <a:t> type folded area</a:t>
            </a:r>
            <a:endParaRPr lang="en-US" sz="1300" dirty="0">
              <a:solidFill>
                <a:srgbClr val="683400"/>
              </a:solidFill>
              <a:cs typeface="Arial" charset="0"/>
            </a:endParaRPr>
          </a:p>
        </p:txBody>
      </p:sp>
      <p:pic>
        <p:nvPicPr>
          <p:cNvPr id="39" name="Рисунок 38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0" y="2422800"/>
            <a:ext cx="432000" cy="288000"/>
          </a:xfrm>
          <a:prstGeom prst="rect">
            <a:avLst/>
          </a:prstGeom>
          <a:ln w="9525">
            <a:noFill/>
          </a:ln>
        </p:spPr>
      </p:pic>
      <p:pic>
        <p:nvPicPr>
          <p:cNvPr id="40" name="Рисунок 39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0" y="2782800"/>
            <a:ext cx="432000" cy="288000"/>
          </a:xfrm>
          <a:prstGeom prst="rect">
            <a:avLst/>
          </a:prstGeom>
        </p:spPr>
      </p:pic>
      <p:pic>
        <p:nvPicPr>
          <p:cNvPr id="41" name="Рисунок 40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0" y="3488400"/>
            <a:ext cx="432000" cy="288000"/>
          </a:xfrm>
          <a:prstGeom prst="rect">
            <a:avLst/>
          </a:prstGeom>
        </p:spPr>
      </p:pic>
      <p:pic>
        <p:nvPicPr>
          <p:cNvPr id="42" name="Рисунок 41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0" y="3920400"/>
            <a:ext cx="432000" cy="288000"/>
          </a:xfrm>
          <a:prstGeom prst="rect">
            <a:avLst/>
          </a:prstGeom>
        </p:spPr>
      </p:pic>
      <p:pic>
        <p:nvPicPr>
          <p:cNvPr id="43" name="Рисунок 42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0" y="6382800"/>
            <a:ext cx="432000" cy="288000"/>
          </a:xfrm>
          <a:prstGeom prst="rect">
            <a:avLst/>
          </a:prstGeom>
        </p:spPr>
      </p:pic>
      <p:pic>
        <p:nvPicPr>
          <p:cNvPr id="44" name="Рисунок 43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0" y="5590800"/>
            <a:ext cx="432000" cy="288000"/>
          </a:xfrm>
          <a:prstGeom prst="rect">
            <a:avLst/>
          </a:prstGeom>
        </p:spPr>
      </p:pic>
      <p:pic>
        <p:nvPicPr>
          <p:cNvPr id="45" name="Рисунок 44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0" y="6022800"/>
            <a:ext cx="432000" cy="288000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356548" y="927644"/>
            <a:ext cx="4321968" cy="4392000"/>
            <a:chOff x="396000" y="836712"/>
            <a:chExt cx="4321968" cy="439200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396000" y="1052736"/>
              <a:ext cx="4248000" cy="41734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683400"/>
                </a:solidFill>
              </a:endParaRP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6000" y="836712"/>
              <a:ext cx="4321968" cy="4392000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38" y="2041178"/>
              <a:ext cx="237600" cy="784800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1635856"/>
              <a:ext cx="237600" cy="784800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100" y="1885326"/>
              <a:ext cx="237600" cy="784800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696" y="2413512"/>
              <a:ext cx="216000" cy="619200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564" y="3346374"/>
              <a:ext cx="216000" cy="622800"/>
            </a:xfrm>
            <a:prstGeom prst="rect">
              <a:avLst/>
            </a:prstGeom>
          </p:spPr>
        </p:pic>
        <p:pic>
          <p:nvPicPr>
            <p:cNvPr id="54" name="Рисунок 53"/>
            <p:cNvPicPr preferRelativeResize="0"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2285771"/>
              <a:ext cx="216000" cy="522000"/>
            </a:xfrm>
            <a:prstGeom prst="rect">
              <a:avLst/>
            </a:prstGeom>
          </p:spPr>
        </p:pic>
        <p:pic>
          <p:nvPicPr>
            <p:cNvPr id="55" name="Рисунок 54"/>
            <p:cNvPicPr preferRelativeResize="0"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452" y="1000034"/>
              <a:ext cx="216000" cy="522000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-52814" y="163147"/>
            <a:ext cx="9088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400" dirty="0">
                <a:solidFill>
                  <a:srgbClr val="683400"/>
                </a:solidFill>
              </a:rPr>
              <a:t>Map of crustal </a:t>
            </a:r>
            <a:r>
              <a:rPr lang="en-US" altLang="ru-RU" sz="2400" dirty="0" smtClean="0">
                <a:solidFill>
                  <a:srgbClr val="683400"/>
                </a:solidFill>
              </a:rPr>
              <a:t>types of Northern, Central and Eastern Asia</a:t>
            </a:r>
            <a:endParaRPr lang="ru-RU" sz="2200" i="1" dirty="0">
              <a:solidFill>
                <a:srgbClr val="683400"/>
              </a:solidFill>
              <a:cs typeface="Arial" panose="020B0604020202020204" pitchFamily="34" charset="0"/>
            </a:endParaRPr>
          </a:p>
        </p:txBody>
      </p:sp>
      <p:sp>
        <p:nvSpPr>
          <p:cNvPr id="58" name="Овал 57"/>
          <p:cNvSpPr>
            <a:spLocks noChangeAspect="1"/>
          </p:cNvSpPr>
          <p:nvPr/>
        </p:nvSpPr>
        <p:spPr>
          <a:xfrm>
            <a:off x="3820821" y="1256772"/>
            <a:ext cx="936024" cy="11173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83400"/>
              </a:solidFill>
            </a:endParaRPr>
          </a:p>
        </p:txBody>
      </p:sp>
      <p:sp>
        <p:nvSpPr>
          <p:cNvPr id="59" name="Овал 58"/>
          <p:cNvSpPr>
            <a:spLocks noChangeAspect="1"/>
          </p:cNvSpPr>
          <p:nvPr/>
        </p:nvSpPr>
        <p:spPr>
          <a:xfrm>
            <a:off x="3546012" y="3006106"/>
            <a:ext cx="626977" cy="7702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83400"/>
              </a:solidFill>
            </a:endParaRPr>
          </a:p>
        </p:txBody>
      </p:sp>
      <p:sp>
        <p:nvSpPr>
          <p:cNvPr id="60" name="Овал 59"/>
          <p:cNvSpPr>
            <a:spLocks noChangeAspect="1"/>
          </p:cNvSpPr>
          <p:nvPr/>
        </p:nvSpPr>
        <p:spPr>
          <a:xfrm>
            <a:off x="3254068" y="4374026"/>
            <a:ext cx="936024" cy="9737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83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7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39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" y="908720"/>
            <a:ext cx="3075875" cy="1800000"/>
          </a:xfrm>
          <a:prstGeom prst="rect">
            <a:avLst/>
          </a:prstGeom>
        </p:spPr>
      </p:pic>
      <p:sp>
        <p:nvSpPr>
          <p:cNvPr id="20" name="Овал 19"/>
          <p:cNvSpPr>
            <a:spLocks noChangeAspect="1"/>
          </p:cNvSpPr>
          <p:nvPr/>
        </p:nvSpPr>
        <p:spPr>
          <a:xfrm>
            <a:off x="2339832" y="1556792"/>
            <a:ext cx="936024" cy="9360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83400"/>
              </a:solidFill>
            </a:endParaRPr>
          </a:p>
        </p:txBody>
      </p:sp>
      <p:pic>
        <p:nvPicPr>
          <p:cNvPr id="21" name="Picture 4" descr="2-ДВ_М+1-О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" y="2770852"/>
            <a:ext cx="3075875" cy="404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40" y="2079752"/>
            <a:ext cx="5566348" cy="4445592"/>
          </a:xfrm>
          <a:prstGeom prst="rect">
            <a:avLst/>
          </a:prstGeom>
        </p:spPr>
      </p:pic>
      <p:sp>
        <p:nvSpPr>
          <p:cNvPr id="23" name="Овал 22"/>
          <p:cNvSpPr>
            <a:spLocks noChangeAspect="1"/>
          </p:cNvSpPr>
          <p:nvPr/>
        </p:nvSpPr>
        <p:spPr>
          <a:xfrm>
            <a:off x="1547823" y="5229200"/>
            <a:ext cx="791929" cy="12966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83400"/>
              </a:solidFill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398140" y="1321604"/>
            <a:ext cx="5566348" cy="584775"/>
          </a:xfrm>
          <a:prstGeom prst="rect">
            <a:avLst/>
          </a:prstGeom>
          <a:solidFill>
            <a:srgbClr val="B5BEC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1600" dirty="0">
                <a:solidFill>
                  <a:srgbClr val="683400"/>
                </a:solidFill>
                <a:latin typeface="+mn-lt"/>
              </a:rPr>
              <a:t>Model of deep Earth crust structure and upper mantle </a:t>
            </a:r>
            <a:r>
              <a:rPr lang="en-US" sz="1600" dirty="0" smtClean="0">
                <a:solidFill>
                  <a:srgbClr val="683400"/>
                </a:solidFill>
                <a:latin typeface="+mn-lt"/>
              </a:rPr>
              <a:t>based </a:t>
            </a:r>
            <a:r>
              <a:rPr lang="en-US" sz="1600" dirty="0">
                <a:solidFill>
                  <a:srgbClr val="683400"/>
                </a:solidFill>
                <a:latin typeface="+mn-lt"/>
              </a:rPr>
              <a:t>on profile </a:t>
            </a:r>
            <a:r>
              <a:rPr lang="en-US" sz="1600" b="1" dirty="0">
                <a:solidFill>
                  <a:srgbClr val="683400"/>
                </a:solidFill>
                <a:latin typeface="+mn-lt"/>
              </a:rPr>
              <a:t>2-</a:t>
            </a:r>
            <a:r>
              <a:rPr lang="ru-RU" sz="1600" b="1" dirty="0">
                <a:solidFill>
                  <a:srgbClr val="683400"/>
                </a:solidFill>
                <a:latin typeface="+mn-lt"/>
              </a:rPr>
              <a:t>ДВ</a:t>
            </a:r>
            <a:r>
              <a:rPr lang="en-US" sz="1600" b="1" dirty="0">
                <a:solidFill>
                  <a:srgbClr val="683400"/>
                </a:solidFill>
                <a:latin typeface="+mn-lt"/>
              </a:rPr>
              <a:t>-</a:t>
            </a:r>
            <a:r>
              <a:rPr lang="ru-RU" sz="1600" b="1" dirty="0">
                <a:solidFill>
                  <a:srgbClr val="683400"/>
                </a:solidFill>
                <a:latin typeface="+mn-lt"/>
              </a:rPr>
              <a:t>М</a:t>
            </a:r>
            <a:r>
              <a:rPr lang="en-US" sz="1600" dirty="0">
                <a:solidFill>
                  <a:srgbClr val="683400"/>
                </a:solidFill>
                <a:latin typeface="+mn-lt"/>
              </a:rPr>
              <a:t> fragment</a:t>
            </a:r>
            <a:endParaRPr lang="ru-RU" altLang="ru-RU" sz="1600" b="1" dirty="0" smtClean="0">
              <a:solidFill>
                <a:srgbClr val="6834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481" y="-20533"/>
            <a:ext cx="9088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ru-RU" sz="2000" dirty="0">
                <a:solidFill>
                  <a:srgbClr val="683400"/>
                </a:solidFill>
              </a:rPr>
              <a:t>Compilation of modern geological-geophysical </a:t>
            </a:r>
            <a:endParaRPr lang="ru-RU" altLang="ru-RU" sz="2000" dirty="0" smtClean="0">
              <a:solidFill>
                <a:srgbClr val="683400"/>
              </a:solidFill>
            </a:endParaRPr>
          </a:p>
          <a:p>
            <a:pPr algn="ctr">
              <a:defRPr/>
            </a:pPr>
            <a:r>
              <a:rPr lang="en-US" altLang="ru-RU" sz="2000" dirty="0" smtClean="0">
                <a:solidFill>
                  <a:srgbClr val="683400"/>
                </a:solidFill>
              </a:rPr>
              <a:t>models of </a:t>
            </a:r>
            <a:r>
              <a:rPr lang="en-US" altLang="ru-RU" sz="2000" dirty="0">
                <a:solidFill>
                  <a:srgbClr val="683400"/>
                </a:solidFill>
              </a:rPr>
              <a:t>Earth crust </a:t>
            </a:r>
            <a:r>
              <a:rPr lang="en-US" altLang="ru-RU" sz="2000" dirty="0" smtClean="0">
                <a:solidFill>
                  <a:srgbClr val="683400"/>
                </a:solidFill>
              </a:rPr>
              <a:t>and </a:t>
            </a:r>
            <a:r>
              <a:rPr lang="en-US" altLang="ru-RU" sz="2000" dirty="0">
                <a:solidFill>
                  <a:srgbClr val="683400"/>
                </a:solidFill>
              </a:rPr>
              <a:t>upper mantle </a:t>
            </a:r>
            <a:endParaRPr lang="ru-RU" altLang="ru-RU" sz="2000" dirty="0">
              <a:solidFill>
                <a:srgbClr val="683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002060"/>
                </a:solidFill>
              </a:rPr>
              <a:t>4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205424"/>
            <a:ext cx="8810625" cy="4985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18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GIS Atlas of Geological Maps of Northern Eurasia </a:t>
            </a:r>
            <a:endParaRPr lang="en-US" altLang="ru-RU" sz="1800" dirty="0" smtClean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  <a:p>
            <a:r>
              <a:rPr lang="en-US" altLang="ru-RU" sz="18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altLang="ru-RU" sz="18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Russia  and other CIS countries)</a:t>
            </a:r>
          </a:p>
        </p:txBody>
      </p:sp>
      <p:pic>
        <p:nvPicPr>
          <p:cNvPr id="39" name="Picture 9" descr="СНГ_Магнитка5мл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0" y="1187379"/>
            <a:ext cx="2664296" cy="170754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СНГ_Гравика5мл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0" y="3009597"/>
            <a:ext cx="2664296" cy="189703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9" descr="1_CIS_ge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18149"/>
            <a:ext cx="2808312" cy="167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10" descr="4_CIS_tect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30313"/>
            <a:ext cx="2808312" cy="18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6"/>
          <p:cNvSpPr>
            <a:spLocks noChangeArrowheads="1"/>
          </p:cNvSpPr>
          <p:nvPr/>
        </p:nvSpPr>
        <p:spPr bwMode="auto">
          <a:xfrm flipV="1">
            <a:off x="1414055" y="4752840"/>
            <a:ext cx="75753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4" name="Рисунок 11" descr="5_CIS_miner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1" y="5042471"/>
            <a:ext cx="2664296" cy="169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Карта ТЭР России 5 000 000 А4 Без легенд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042471"/>
            <a:ext cx="2808312" cy="171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Рисунок 14" descr="7_CIS_space_imag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31310"/>
            <a:ext cx="2670709" cy="168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6022777" y="3730686"/>
            <a:ext cx="31212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This projects lies at the heart of</a:t>
            </a:r>
          </a:p>
          <a:p>
            <a:pPr algn="just"/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our cooperation and seeks to</a:t>
            </a:r>
          </a:p>
          <a:p>
            <a:pPr algn="just"/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create a modern GIS-project that</a:t>
            </a:r>
          </a:p>
          <a:p>
            <a:pPr algn="just"/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includes seven thematic “layers”</a:t>
            </a:r>
          </a:p>
          <a:p>
            <a:pPr algn="just"/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– maps at 1:2,500,000 scale:</a:t>
            </a:r>
          </a:p>
          <a:p>
            <a:pPr algn="just"/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geological, tectonic, forecast</a:t>
            </a:r>
          </a:p>
          <a:p>
            <a:pPr algn="just"/>
            <a:r>
              <a:rPr lang="en-US" sz="1400" dirty="0" err="1">
                <a:solidFill>
                  <a:srgbClr val="683400"/>
                </a:solidFill>
                <a:ea typeface="Times New Roman" panose="02020603050405020304" pitchFamily="18" charset="0"/>
              </a:rPr>
              <a:t>mineragenic</a:t>
            </a:r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 map for solid</a:t>
            </a:r>
          </a:p>
          <a:p>
            <a:pPr algn="just"/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mineral resources, forecast</a:t>
            </a:r>
          </a:p>
          <a:p>
            <a:pPr algn="just"/>
            <a:r>
              <a:rPr lang="en-US" sz="1400" dirty="0" err="1">
                <a:solidFill>
                  <a:srgbClr val="683400"/>
                </a:solidFill>
                <a:ea typeface="Times New Roman" panose="02020603050405020304" pitchFamily="18" charset="0"/>
              </a:rPr>
              <a:t>mineragenic</a:t>
            </a:r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 map for</a:t>
            </a:r>
          </a:p>
          <a:p>
            <a:pPr algn="just"/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hydrocarbons, maps of gravity</a:t>
            </a:r>
          </a:p>
          <a:p>
            <a:pPr algn="just"/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and magnetic fields and a map of</a:t>
            </a:r>
          </a:p>
          <a:p>
            <a:pPr algn="just"/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a space image of the </a:t>
            </a:r>
            <a:r>
              <a:rPr lang="en-US" sz="1400" dirty="0" err="1">
                <a:solidFill>
                  <a:srgbClr val="683400"/>
                </a:solidFill>
                <a:ea typeface="Times New Roman" panose="02020603050405020304" pitchFamily="18" charset="0"/>
              </a:rPr>
              <a:t>CIScountries</a:t>
            </a:r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’</a:t>
            </a:r>
          </a:p>
          <a:p>
            <a:pPr algn="just"/>
            <a:r>
              <a:rPr lang="en-US" sz="1400" dirty="0">
                <a:solidFill>
                  <a:srgbClr val="683400"/>
                </a:solidFill>
                <a:ea typeface="Times New Roman" panose="02020603050405020304" pitchFamily="18" charset="0"/>
              </a:rPr>
              <a:t>territory.</a:t>
            </a:r>
            <a:endParaRPr lang="ru-RU" sz="1400" dirty="0">
              <a:solidFill>
                <a:srgbClr val="683400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2975" y="2919269"/>
            <a:ext cx="917979" cy="923752"/>
          </a:xfrm>
          <a:prstGeom prst="rect">
            <a:avLst/>
          </a:prstGeom>
        </p:spPr>
      </p:pic>
      <p:pic>
        <p:nvPicPr>
          <p:cNvPr id="49" name="Рисунок 48" descr="sl1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297" y="29889"/>
            <a:ext cx="916627" cy="9158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40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-52468" y="104305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Paleo-Asia Ocean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the International Geological Map of </a:t>
            </a:r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Asia</a:t>
            </a:r>
          </a:p>
          <a:p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 IGMA-5000 </a:t>
            </a:r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1:5M scale 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1389" y="1102644"/>
            <a:ext cx="5142912" cy="5755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57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29" y="4393072"/>
            <a:ext cx="2842349" cy="213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44" y="3419512"/>
            <a:ext cx="1177265" cy="119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" y="3329086"/>
            <a:ext cx="1632300" cy="147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41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13216" y="206081"/>
            <a:ext cx="8810625" cy="332399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International scientific cooperation</a:t>
            </a:r>
            <a:endParaRPr lang="en-US" altLang="ru-RU" sz="24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" y="1040941"/>
            <a:ext cx="3441469" cy="2288145"/>
          </a:xfrm>
          <a:prstGeom prst="rect">
            <a:avLst/>
          </a:prstGeom>
        </p:spPr>
      </p:pic>
      <p:pic>
        <p:nvPicPr>
          <p:cNvPr id="11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" y="4655126"/>
            <a:ext cx="3049187" cy="20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6" b="17751"/>
          <a:stretch>
            <a:fillRect/>
          </a:stretch>
        </p:blipFill>
        <p:spPr bwMode="auto">
          <a:xfrm>
            <a:off x="3908916" y="1146915"/>
            <a:ext cx="51149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993" y="5458277"/>
            <a:ext cx="2022197" cy="127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953" y="2880465"/>
            <a:ext cx="2292429" cy="135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4" descr="DSC_2863.JPG"/>
          <p:cNvPicPr>
            <a:picLocks noChangeAspect="1"/>
          </p:cNvPicPr>
          <p:nvPr/>
        </p:nvPicPr>
        <p:blipFill>
          <a:blip r:embed="rId11"/>
          <a:srcRect t="20285" r="8591"/>
          <a:stretch>
            <a:fillRect/>
          </a:stretch>
        </p:blipFill>
        <p:spPr bwMode="auto">
          <a:xfrm>
            <a:off x="3889839" y="3147522"/>
            <a:ext cx="2794277" cy="162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7987" y="5035878"/>
            <a:ext cx="917979" cy="92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42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46466" y="136900"/>
            <a:ext cx="8810625" cy="6093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2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Scientific Conference at VSEGEI St. Petersburg, Friday 27 October 2017 </a:t>
            </a:r>
            <a:endParaRPr lang="en-US" altLang="ru-RU" sz="2200" dirty="0" smtClean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  <a:p>
            <a:r>
              <a:rPr lang="en-US" altLang="ru-RU" sz="22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«</a:t>
            </a:r>
            <a:r>
              <a:rPr lang="en-US" altLang="ru-RU" sz="22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UK-Russia Geoscience Cooperation: past – present – future» </a:t>
            </a:r>
          </a:p>
        </p:txBody>
      </p:sp>
      <p:pic>
        <p:nvPicPr>
          <p:cNvPr id="5121" name="Picture 1" descr="UK-RUSSIA_1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54" y="1249620"/>
            <a:ext cx="3261688" cy="87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75" y="1296786"/>
            <a:ext cx="1525588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10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38" y="1187248"/>
            <a:ext cx="18669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73825" y="8835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683400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73825" y="11121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6834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3825" y="184554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683400"/>
              </a:solidFill>
            </a:endParaRPr>
          </a:p>
        </p:txBody>
      </p:sp>
      <p:pic>
        <p:nvPicPr>
          <p:cNvPr id="23" name="Picture 12" descr="CERCAMS logo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26" y="2815224"/>
            <a:ext cx="1984402" cy="108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Users\Victor_Kolesnikov\AppData\Local\Microsoft\Windows\Temporary Internet Files\Content.Word\орел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" y="4452456"/>
            <a:ext cx="1695795" cy="179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3" descr="VSG01_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235" y="2971078"/>
            <a:ext cx="2277844" cy="83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15" descr="C:\Users\allad\Desktop\SPBGU_logo.pn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58" y="4376983"/>
            <a:ext cx="1465811" cy="183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8" name="Picture 8" descr="Картинки по запросу логотип горного университета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303" y="4217160"/>
            <a:ext cx="1555066" cy="20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eart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74" y="2723398"/>
            <a:ext cx="2450869" cy="125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0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5824"/>
            <a:ext cx="4995018" cy="3072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65" y="-158518"/>
            <a:ext cx="4634974" cy="344796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32997" y="2627731"/>
            <a:ext cx="8833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solidFill>
                <a:srgbClr val="68340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683400"/>
                </a:solidFill>
                <a:latin typeface="Lucida Calligraphy" panose="03010101010101010101" pitchFamily="66" charset="0"/>
              </a:rPr>
              <a:t>Thank you for the attention!</a:t>
            </a:r>
            <a:endParaRPr lang="ru-RU" sz="4000" b="1" dirty="0">
              <a:solidFill>
                <a:srgbClr val="6834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8" y="407847"/>
            <a:ext cx="3532839" cy="2385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57" y="4138863"/>
            <a:ext cx="3464928" cy="25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smtClean="0">
                <a:solidFill>
                  <a:srgbClr val="683400"/>
                </a:solidFill>
              </a:rPr>
              <a:t>5</a:t>
            </a:fld>
            <a:endParaRPr lang="ru-RU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247181"/>
            <a:ext cx="8810625" cy="664797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International project </a:t>
            </a:r>
            <a:r>
              <a:rPr lang="en-US" altLang="ru-RU" sz="2400" dirty="0" err="1">
                <a:solidFill>
                  <a:srgbClr val="683400"/>
                </a:solidFill>
                <a:latin typeface="+mn-lt"/>
                <a:ea typeface="+mn-ea"/>
                <a:cs typeface="+mn-cs"/>
              </a:rPr>
              <a:t>OneGeology</a:t>
            </a:r>
            <a:endParaRPr lang="en-US" altLang="ru-RU" sz="24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  <a:p>
            <a:endParaRPr lang="en-US" altLang="ru-RU" sz="24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091775"/>
            <a:ext cx="84248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429663"/>
            <a:ext cx="360363" cy="180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755100"/>
            <a:ext cx="360363" cy="179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827088" y="4396325"/>
            <a:ext cx="325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Country participating in OneGeology</a:t>
            </a:r>
            <a:endParaRPr lang="ru-RU" altLang="ru-RU" sz="1400">
              <a:solidFill>
                <a:srgbClr val="6834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817563" y="4693188"/>
            <a:ext cx="25304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National data being served</a:t>
            </a:r>
            <a:endParaRPr lang="ru-RU" altLang="ru-RU" sz="1400">
              <a:solidFill>
                <a:srgbClr val="6834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4750594" y="1856599"/>
            <a:ext cx="395922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 err="1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OneGeology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 involves many different stakeholders working together: the network of geological surveys around the world; the international umbrella organizations of the Commission for the Geological Map of the World (CGMW), International Union of Geological Sciences (IUGS)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1400" dirty="0">
              <a:solidFill>
                <a:srgbClr val="683400"/>
              </a:solidFill>
              <a:latin typeface="+mn-lt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The concept is a completely modern paradigm: it is planned as a distributed model – a dynamic set of geological map data served mostly on a national basis by individual geological surveys and other bodies (e.g. the polar and marine surveys and research bodies) to a web portal and as such will be frequently updated and improved by them and reflect the most up to date they possess.</a:t>
            </a:r>
            <a:endParaRPr lang="ru-RU" altLang="ru-RU" sz="1400" dirty="0">
              <a:solidFill>
                <a:srgbClr val="6834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78594" y="1142498"/>
            <a:ext cx="8786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A project to make web-accessible the best available geological map data worldwide at a scale of about 1:1 million, </a:t>
            </a:r>
            <a:b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as a Geological Survey contribution to the International Year of Planet Earth 2008</a:t>
            </a: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158750" y="5378988"/>
            <a:ext cx="88836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The project is supported by international organizations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:  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International Union of Geological Sciences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(IUGS)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International Steering Committee for Global Mapping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ICOGS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en-US" altLang="ru-RU" sz="1400" dirty="0" err="1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EuroGeoSurveys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Commission for the Geological Map of the World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CGMW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International Lithosphere Program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UNESCO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,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 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etc.</a:t>
            </a:r>
            <a:endParaRPr lang="ru-RU" altLang="ru-RU" sz="1400" dirty="0">
              <a:solidFill>
                <a:srgbClr val="6834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1"/>
          <p:cNvSpPr>
            <a:spLocks noChangeArrowheads="1"/>
          </p:cNvSpPr>
          <p:nvPr/>
        </p:nvSpPr>
        <p:spPr bwMode="auto">
          <a:xfrm>
            <a:off x="300038" y="1716625"/>
            <a:ext cx="43767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Current status map</a:t>
            </a:r>
            <a:r>
              <a:rPr lang="ru-RU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altLang="ru-RU" sz="1400" dirty="0">
                <a:solidFill>
                  <a:srgbClr val="683400"/>
                </a:solidFill>
                <a:latin typeface="+mn-lt"/>
                <a:cs typeface="Times New Roman" panose="02020603050405020304" pitchFamily="18" charset="0"/>
              </a:rPr>
              <a:t>Currently 117 nations participating.</a:t>
            </a:r>
          </a:p>
        </p:txBody>
      </p:sp>
      <p:pic>
        <p:nvPicPr>
          <p:cNvPr id="25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167081"/>
            <a:ext cx="3970337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9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6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34763" y="102895"/>
            <a:ext cx="8810625" cy="830997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000" dirty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Geological map of Russia and CIS countries </a:t>
            </a:r>
            <a:endParaRPr lang="en-US" altLang="ru-RU" sz="2000" dirty="0" smtClean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  <a:p>
            <a:r>
              <a:rPr lang="en-US" altLang="ru-RU" sz="2000" dirty="0" smtClean="0">
                <a:solidFill>
                  <a:srgbClr val="683400"/>
                </a:solidFill>
                <a:latin typeface="+mn-lt"/>
                <a:ea typeface="+mn-ea"/>
                <a:cs typeface="+mn-cs"/>
              </a:rPr>
              <a:t>at </a:t>
            </a:r>
            <a:r>
              <a:rPr lang="ru-RU" altLang="ru-RU" sz="2000" dirty="0" smtClean="0">
                <a:solidFill>
                  <a:srgbClr val="683400"/>
                </a:solidFill>
                <a:latin typeface="+mn-lt"/>
              </a:rPr>
              <a:t>1</a:t>
            </a:r>
            <a:r>
              <a:rPr lang="en-US" altLang="ru-RU" sz="2000" dirty="0">
                <a:solidFill>
                  <a:srgbClr val="683400"/>
                </a:solidFill>
                <a:latin typeface="+mn-lt"/>
              </a:rPr>
              <a:t>:1 </a:t>
            </a:r>
            <a:r>
              <a:rPr lang="ru-RU" altLang="ru-RU" sz="2000" dirty="0">
                <a:solidFill>
                  <a:srgbClr val="683400"/>
                </a:solidFill>
                <a:latin typeface="+mn-lt"/>
              </a:rPr>
              <a:t>000</a:t>
            </a:r>
            <a:r>
              <a:rPr lang="en-US" altLang="ru-RU" sz="2000" dirty="0">
                <a:solidFill>
                  <a:srgbClr val="683400"/>
                </a:solidFill>
                <a:latin typeface="+mn-lt"/>
              </a:rPr>
              <a:t> </a:t>
            </a:r>
            <a:r>
              <a:rPr lang="ru-RU" altLang="ru-RU" sz="2000" dirty="0">
                <a:solidFill>
                  <a:srgbClr val="683400"/>
                </a:solidFill>
                <a:latin typeface="+mn-lt"/>
              </a:rPr>
              <a:t>000</a:t>
            </a:r>
            <a:r>
              <a:rPr lang="en-US" altLang="ru-RU" sz="2000" dirty="0">
                <a:solidFill>
                  <a:srgbClr val="683400"/>
                </a:solidFill>
                <a:latin typeface="+mn-lt"/>
              </a:rPr>
              <a:t> and </a:t>
            </a:r>
            <a:r>
              <a:rPr lang="ru-RU" altLang="ru-RU" sz="2000" dirty="0">
                <a:solidFill>
                  <a:srgbClr val="683400"/>
                </a:solidFill>
                <a:latin typeface="+mn-lt"/>
              </a:rPr>
              <a:t>1</a:t>
            </a:r>
            <a:r>
              <a:rPr lang="en-US" altLang="ru-RU" sz="2000" dirty="0">
                <a:solidFill>
                  <a:srgbClr val="683400"/>
                </a:solidFill>
                <a:latin typeface="+mn-lt"/>
              </a:rPr>
              <a:t>:2</a:t>
            </a:r>
            <a:r>
              <a:rPr lang="ru-RU" altLang="ru-RU" sz="2000" dirty="0">
                <a:solidFill>
                  <a:srgbClr val="683400"/>
                </a:solidFill>
                <a:latin typeface="+mn-lt"/>
              </a:rPr>
              <a:t>00</a:t>
            </a:r>
            <a:r>
              <a:rPr lang="en-US" altLang="ru-RU" sz="2000" dirty="0">
                <a:solidFill>
                  <a:srgbClr val="683400"/>
                </a:solidFill>
                <a:latin typeface="+mn-lt"/>
              </a:rPr>
              <a:t> </a:t>
            </a:r>
            <a:r>
              <a:rPr lang="ru-RU" altLang="ru-RU" sz="2000" dirty="0">
                <a:solidFill>
                  <a:srgbClr val="683400"/>
                </a:solidFill>
                <a:latin typeface="+mn-lt"/>
              </a:rPr>
              <a:t>000</a:t>
            </a:r>
            <a:r>
              <a:rPr lang="en-US" altLang="ru-RU" sz="2000" dirty="0">
                <a:solidFill>
                  <a:srgbClr val="683400"/>
                </a:solidFill>
                <a:latin typeface="+mn-lt"/>
              </a:rPr>
              <a:t> scale on «</a:t>
            </a:r>
            <a:r>
              <a:rPr lang="en-US" altLang="ru-RU" sz="2000" dirty="0" err="1">
                <a:solidFill>
                  <a:srgbClr val="683400"/>
                </a:solidFill>
                <a:latin typeface="+mn-lt"/>
              </a:rPr>
              <a:t>OneGeology</a:t>
            </a:r>
            <a:r>
              <a:rPr lang="en-US" altLang="ru-RU" sz="2000" dirty="0">
                <a:solidFill>
                  <a:srgbClr val="683400"/>
                </a:solidFill>
                <a:latin typeface="+mn-lt"/>
              </a:rPr>
              <a:t>» web site</a:t>
            </a:r>
          </a:p>
          <a:p>
            <a:endParaRPr lang="en-US" altLang="ru-RU" sz="2000" dirty="0">
              <a:solidFill>
                <a:srgbClr val="6834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Двойная стрелка влево/вправо 25"/>
          <p:cNvSpPr/>
          <p:nvPr/>
        </p:nvSpPr>
        <p:spPr>
          <a:xfrm>
            <a:off x="4133507" y="3240554"/>
            <a:ext cx="876985" cy="376891"/>
          </a:xfrm>
          <a:prstGeom prst="leftRightArrow">
            <a:avLst/>
          </a:prstGeom>
          <a:solidFill>
            <a:srgbClr val="5FA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25" y="2752098"/>
            <a:ext cx="3812349" cy="1353803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09" y="4031870"/>
            <a:ext cx="3670861" cy="2643567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3" y="1072504"/>
            <a:ext cx="3613357" cy="290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9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7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24" y="1241713"/>
            <a:ext cx="2176414" cy="25814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63" y="3875244"/>
            <a:ext cx="2210460" cy="29052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25" y="3950195"/>
            <a:ext cx="2176413" cy="28303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63" y="1241713"/>
            <a:ext cx="2210460" cy="263353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88719" y="182761"/>
            <a:ext cx="8551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683400"/>
                </a:solidFill>
              </a:rPr>
              <a:t>International project</a:t>
            </a:r>
            <a:r>
              <a:rPr lang="ru-RU" sz="1600" dirty="0" smtClean="0">
                <a:solidFill>
                  <a:srgbClr val="683400"/>
                </a:solidFill>
              </a:rPr>
              <a:t> </a:t>
            </a:r>
            <a:r>
              <a:rPr lang="en-US" sz="1600" dirty="0" smtClean="0">
                <a:solidFill>
                  <a:srgbClr val="683400"/>
                </a:solidFill>
              </a:rPr>
              <a:t>“GIS </a:t>
            </a:r>
            <a:r>
              <a:rPr lang="en-US" sz="1600" dirty="0">
                <a:solidFill>
                  <a:srgbClr val="683400"/>
                </a:solidFill>
              </a:rPr>
              <a:t>Atlas of geological maps of the Caspian</a:t>
            </a:r>
            <a:r>
              <a:rPr lang="ru-RU" sz="1600" dirty="0">
                <a:solidFill>
                  <a:srgbClr val="683400"/>
                </a:solidFill>
              </a:rPr>
              <a:t> </a:t>
            </a:r>
            <a:r>
              <a:rPr lang="en-US" sz="1600" dirty="0" smtClean="0">
                <a:solidFill>
                  <a:srgbClr val="683400"/>
                </a:solidFill>
              </a:rPr>
              <a:t>region”</a:t>
            </a:r>
            <a:endParaRPr lang="ru-RU" sz="1600" dirty="0">
              <a:solidFill>
                <a:srgbClr val="6834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37820" y="1000357"/>
            <a:ext cx="1173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200" b="1" dirty="0" smtClean="0">
                <a:solidFill>
                  <a:srgbClr val="683400"/>
                </a:solidFill>
              </a:rPr>
              <a:t>Geological data</a:t>
            </a:r>
            <a:endParaRPr lang="ru-RU" altLang="ru-RU" sz="1200" b="1" dirty="0">
              <a:solidFill>
                <a:srgbClr val="6834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19067" y="986938"/>
            <a:ext cx="1517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200" b="1" dirty="0" smtClean="0">
                <a:solidFill>
                  <a:srgbClr val="683400"/>
                </a:solidFill>
              </a:rPr>
              <a:t>Remote sensing data</a:t>
            </a:r>
            <a:endParaRPr lang="ru-RU" altLang="ru-RU" sz="1200" b="1" dirty="0">
              <a:solidFill>
                <a:srgbClr val="6834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5" y="1164213"/>
            <a:ext cx="3730529" cy="5571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5" y="15282"/>
            <a:ext cx="1057159" cy="104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8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6536" y="165898"/>
            <a:ext cx="9102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683400"/>
                </a:solidFill>
              </a:rPr>
              <a:t>International project</a:t>
            </a:r>
            <a:r>
              <a:rPr lang="ru-RU" sz="1600" dirty="0" smtClean="0">
                <a:solidFill>
                  <a:srgbClr val="683400"/>
                </a:solidFill>
              </a:rPr>
              <a:t> </a:t>
            </a:r>
            <a:r>
              <a:rPr lang="en-US" sz="1600" dirty="0" smtClean="0">
                <a:solidFill>
                  <a:srgbClr val="683400"/>
                </a:solidFill>
              </a:rPr>
              <a:t>“GIS </a:t>
            </a:r>
            <a:r>
              <a:rPr lang="en-US" sz="1600" dirty="0">
                <a:solidFill>
                  <a:srgbClr val="683400"/>
                </a:solidFill>
              </a:rPr>
              <a:t>Atlas of geological maps of the Caspian</a:t>
            </a:r>
            <a:r>
              <a:rPr lang="ru-RU" sz="1600" dirty="0">
                <a:solidFill>
                  <a:srgbClr val="683400"/>
                </a:solidFill>
              </a:rPr>
              <a:t> </a:t>
            </a:r>
            <a:r>
              <a:rPr lang="en-US" sz="1600" dirty="0" smtClean="0">
                <a:solidFill>
                  <a:srgbClr val="683400"/>
                </a:solidFill>
              </a:rPr>
              <a:t>region”</a:t>
            </a:r>
            <a:endParaRPr lang="ru-RU" sz="1600" dirty="0" smtClean="0">
              <a:solidFill>
                <a:srgbClr val="683400"/>
              </a:solidFill>
            </a:endParaRPr>
          </a:p>
          <a:p>
            <a:r>
              <a:rPr lang="en-US" sz="1600" dirty="0" smtClean="0">
                <a:solidFill>
                  <a:srgbClr val="683400"/>
                </a:solidFill>
              </a:rPr>
              <a:t>Geological</a:t>
            </a:r>
            <a:r>
              <a:rPr lang="ru-RU" sz="1600" dirty="0" smtClean="0">
                <a:solidFill>
                  <a:srgbClr val="683400"/>
                </a:solidFill>
              </a:rPr>
              <a:t> </a:t>
            </a:r>
            <a:r>
              <a:rPr lang="en-US" sz="1600" dirty="0" smtClean="0">
                <a:solidFill>
                  <a:srgbClr val="683400"/>
                </a:solidFill>
              </a:rPr>
              <a:t>and geophysical maps</a:t>
            </a:r>
            <a:endParaRPr lang="ru-RU" sz="1600" dirty="0">
              <a:solidFill>
                <a:srgbClr val="6834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5" y="15282"/>
            <a:ext cx="1057159" cy="1041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4" y="1056790"/>
            <a:ext cx="3294407" cy="56786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82" y="1081290"/>
            <a:ext cx="3992836" cy="564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683400"/>
                </a:solidFill>
              </a:rPr>
              <a:t>9</a:t>
            </a:fld>
            <a:endParaRPr lang="ru-RU" b="1" dirty="0">
              <a:solidFill>
                <a:srgbClr val="6834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1067" y="117788"/>
            <a:ext cx="9102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683400"/>
                </a:solidFill>
              </a:rPr>
              <a:t>International project</a:t>
            </a:r>
            <a:r>
              <a:rPr lang="ru-RU" sz="1600" dirty="0" smtClean="0">
                <a:solidFill>
                  <a:srgbClr val="683400"/>
                </a:solidFill>
              </a:rPr>
              <a:t> </a:t>
            </a:r>
            <a:r>
              <a:rPr lang="en-US" sz="1600" dirty="0" smtClean="0">
                <a:solidFill>
                  <a:srgbClr val="683400"/>
                </a:solidFill>
              </a:rPr>
              <a:t>“GIS </a:t>
            </a:r>
            <a:r>
              <a:rPr lang="en-US" sz="1600" dirty="0">
                <a:solidFill>
                  <a:srgbClr val="683400"/>
                </a:solidFill>
              </a:rPr>
              <a:t>Atlas of geological maps of the Caspian</a:t>
            </a:r>
            <a:r>
              <a:rPr lang="ru-RU" sz="1600" dirty="0">
                <a:solidFill>
                  <a:srgbClr val="683400"/>
                </a:solidFill>
              </a:rPr>
              <a:t> </a:t>
            </a:r>
            <a:r>
              <a:rPr lang="en-US" sz="1600" dirty="0" smtClean="0">
                <a:solidFill>
                  <a:srgbClr val="683400"/>
                </a:solidFill>
              </a:rPr>
              <a:t>region”</a:t>
            </a:r>
            <a:endParaRPr lang="ru-RU" sz="1600" dirty="0" smtClean="0">
              <a:solidFill>
                <a:srgbClr val="683400"/>
              </a:solidFill>
            </a:endParaRPr>
          </a:p>
          <a:p>
            <a:pPr algn="ctr"/>
            <a:r>
              <a:rPr lang="en-US" sz="1600" dirty="0" smtClean="0">
                <a:solidFill>
                  <a:srgbClr val="683400"/>
                </a:solidFill>
              </a:rPr>
              <a:t>Structural –tectonic and oil and gas </a:t>
            </a:r>
            <a:r>
              <a:rPr lang="en-US" sz="1600" dirty="0" err="1" smtClean="0">
                <a:solidFill>
                  <a:srgbClr val="683400"/>
                </a:solidFill>
              </a:rPr>
              <a:t>prospectivity</a:t>
            </a:r>
            <a:r>
              <a:rPr lang="en-US" sz="1600" dirty="0" smtClean="0">
                <a:solidFill>
                  <a:srgbClr val="683400"/>
                </a:solidFill>
              </a:rPr>
              <a:t> maps </a:t>
            </a:r>
            <a:endParaRPr lang="ru-RU" sz="1600" dirty="0">
              <a:solidFill>
                <a:srgbClr val="6834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5" y="15282"/>
            <a:ext cx="1057159" cy="1041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6" y="1185973"/>
            <a:ext cx="5315352" cy="50070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20" y="1314107"/>
            <a:ext cx="3520148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атов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1011</TotalTime>
  <Words>1629</Words>
  <Application>Microsoft Office PowerPoint</Application>
  <PresentationFormat>Экран (4:3)</PresentationFormat>
  <Paragraphs>326</Paragraphs>
  <Slides>43</Slides>
  <Notes>43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</vt:lpstr>
      <vt:lpstr>Bookman Old Style</vt:lpstr>
      <vt:lpstr>Calibri</vt:lpstr>
      <vt:lpstr>Calibri Light</vt:lpstr>
      <vt:lpstr>Lucida Calligraphy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Шнейдер Ольга Геннадьевна</dc:creator>
  <cp:lastModifiedBy>Шнейдер Ольга Геннадьевна</cp:lastModifiedBy>
  <cp:revision>108</cp:revision>
  <cp:lastPrinted>2017-10-26T09:00:13Z</cp:lastPrinted>
  <dcterms:created xsi:type="dcterms:W3CDTF">2017-01-25T12:41:41Z</dcterms:created>
  <dcterms:modified xsi:type="dcterms:W3CDTF">2017-10-26T16:17:05Z</dcterms:modified>
</cp:coreProperties>
</file>