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8" r:id="rId3"/>
    <p:sldId id="259" r:id="rId4"/>
    <p:sldId id="317" r:id="rId5"/>
    <p:sldId id="260" r:id="rId6"/>
    <p:sldId id="330" r:id="rId7"/>
    <p:sldId id="328" r:id="rId8"/>
    <p:sldId id="270" r:id="rId9"/>
    <p:sldId id="274" r:id="rId10"/>
    <p:sldId id="271" r:id="rId11"/>
    <p:sldId id="292" r:id="rId12"/>
    <p:sldId id="343" r:id="rId13"/>
    <p:sldId id="344" r:id="rId14"/>
    <p:sldId id="303" r:id="rId15"/>
    <p:sldId id="319" r:id="rId16"/>
    <p:sldId id="320" r:id="rId17"/>
    <p:sldId id="291" r:id="rId18"/>
    <p:sldId id="331" r:id="rId19"/>
    <p:sldId id="294" r:id="rId20"/>
    <p:sldId id="295" r:id="rId21"/>
    <p:sldId id="341" r:id="rId22"/>
    <p:sldId id="322" r:id="rId23"/>
    <p:sldId id="323" r:id="rId24"/>
    <p:sldId id="299" r:id="rId25"/>
    <p:sldId id="302" r:id="rId26"/>
    <p:sldId id="345" r:id="rId27"/>
    <p:sldId id="301" r:id="rId28"/>
    <p:sldId id="304" r:id="rId29"/>
    <p:sldId id="324" r:id="rId30"/>
    <p:sldId id="325" r:id="rId31"/>
    <p:sldId id="262" r:id="rId32"/>
    <p:sldId id="312" r:id="rId33"/>
    <p:sldId id="313" r:id="rId34"/>
    <p:sldId id="314" r:id="rId35"/>
    <p:sldId id="315" r:id="rId36"/>
    <p:sldId id="327" r:id="rId37"/>
    <p:sldId id="263" r:id="rId38"/>
    <p:sldId id="333" r:id="rId39"/>
    <p:sldId id="334" r:id="rId40"/>
    <p:sldId id="336" r:id="rId41"/>
    <p:sldId id="337" r:id="rId42"/>
    <p:sldId id="338" r:id="rId43"/>
    <p:sldId id="340" r:id="rId44"/>
    <p:sldId id="339" r:id="rId45"/>
    <p:sldId id="342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47" autoAdjust="0"/>
    <p:restoredTop sz="71525" autoAdjust="0"/>
  </p:normalViewPr>
  <p:slideViewPr>
    <p:cSldViewPr>
      <p:cViewPr varScale="1">
        <p:scale>
          <a:sx n="56" d="100"/>
          <a:sy n="56" d="100"/>
        </p:scale>
        <p:origin x="140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EB05F9-9D2E-469C-BAF7-4684BAFD4E93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76527A18-0B47-4E91-9417-6AF0AFC27B03}">
      <dgm:prSet phldrT="[Текст]"/>
      <dgm:spPr/>
      <dgm:t>
        <a:bodyPr/>
        <a:lstStyle/>
        <a:p>
          <a:r>
            <a:rPr lang="ru-RU" dirty="0" smtClean="0"/>
            <a:t>Изданная геологическая карта в фондах</a:t>
          </a:r>
          <a:endParaRPr lang="ru-RU" dirty="0"/>
        </a:p>
      </dgm:t>
    </dgm:pt>
    <dgm:pt modelId="{F04033FD-A529-4E94-AECC-8F7541853717}" type="parTrans" cxnId="{C7DA45DD-4A24-442A-9A2A-A6533DF4DCAF}">
      <dgm:prSet/>
      <dgm:spPr/>
      <dgm:t>
        <a:bodyPr/>
        <a:lstStyle/>
        <a:p>
          <a:endParaRPr lang="ru-RU"/>
        </a:p>
      </dgm:t>
    </dgm:pt>
    <dgm:pt modelId="{3523346F-D883-41FD-9CC5-F6E933D1E40D}" type="sibTrans" cxnId="{C7DA45DD-4A24-442A-9A2A-A6533DF4DCAF}">
      <dgm:prSet/>
      <dgm:spPr/>
      <dgm:t>
        <a:bodyPr/>
        <a:lstStyle/>
        <a:p>
          <a:endParaRPr lang="ru-RU"/>
        </a:p>
      </dgm:t>
    </dgm:pt>
    <dgm:pt modelId="{F4F81A3D-35E8-4595-BF5A-C166241F7187}">
      <dgm:prSet phldrT="[Текст]" custT="1"/>
      <dgm:spPr/>
      <dgm:t>
        <a:bodyPr/>
        <a:lstStyle/>
        <a:p>
          <a:r>
            <a:rPr lang="ru-RU" sz="4400" dirty="0" smtClean="0"/>
            <a:t>Технология</a:t>
          </a:r>
          <a:endParaRPr lang="ru-RU" sz="1800" dirty="0"/>
        </a:p>
      </dgm:t>
    </dgm:pt>
    <dgm:pt modelId="{8E289D30-4288-4312-B334-0BF83EF224C4}" type="parTrans" cxnId="{5CFA4E94-BC96-471B-BA4E-4BCE6CA1106E}">
      <dgm:prSet/>
      <dgm:spPr/>
      <dgm:t>
        <a:bodyPr/>
        <a:lstStyle/>
        <a:p>
          <a:endParaRPr lang="ru-RU"/>
        </a:p>
      </dgm:t>
    </dgm:pt>
    <dgm:pt modelId="{12EF35D8-6702-4F0F-A753-937F3D195E57}" type="sibTrans" cxnId="{5CFA4E94-BC96-471B-BA4E-4BCE6CA1106E}">
      <dgm:prSet/>
      <dgm:spPr/>
      <dgm:t>
        <a:bodyPr/>
        <a:lstStyle/>
        <a:p>
          <a:endParaRPr lang="ru-RU"/>
        </a:p>
      </dgm:t>
    </dgm:pt>
    <dgm:pt modelId="{053D2F40-4908-461F-9C10-74EE279AA36B}">
      <dgm:prSet phldrT="[Текст]"/>
      <dgm:spPr/>
      <dgm:t>
        <a:bodyPr/>
        <a:lstStyle/>
        <a:p>
          <a:r>
            <a:rPr lang="ru-RU" dirty="0" smtClean="0"/>
            <a:t>Карта доступна на портале</a:t>
          </a:r>
          <a:r>
            <a:rPr lang="en-US" dirty="0" smtClean="0"/>
            <a:t> OneGeology</a:t>
          </a:r>
          <a:endParaRPr lang="ru-RU" dirty="0"/>
        </a:p>
      </dgm:t>
    </dgm:pt>
    <dgm:pt modelId="{658D78E1-2DC1-4C3D-AF64-311F9BB33822}" type="parTrans" cxnId="{D171124F-B3FB-43D0-819C-1C76610C1E24}">
      <dgm:prSet/>
      <dgm:spPr/>
      <dgm:t>
        <a:bodyPr/>
        <a:lstStyle/>
        <a:p>
          <a:endParaRPr lang="ru-RU"/>
        </a:p>
      </dgm:t>
    </dgm:pt>
    <dgm:pt modelId="{2899F70E-54B0-4AD8-9823-8B63634C929C}" type="sibTrans" cxnId="{D171124F-B3FB-43D0-819C-1C76610C1E24}">
      <dgm:prSet/>
      <dgm:spPr/>
      <dgm:t>
        <a:bodyPr/>
        <a:lstStyle/>
        <a:p>
          <a:endParaRPr lang="ru-RU"/>
        </a:p>
      </dgm:t>
    </dgm:pt>
    <dgm:pt modelId="{C4F30632-9E3E-4535-910A-8CF6E30AAF5B}" type="pres">
      <dgm:prSet presAssocID="{40EB05F9-9D2E-469C-BAF7-4684BAFD4E93}" presName="Name0" presStyleCnt="0">
        <dgm:presLayoutVars>
          <dgm:dir/>
          <dgm:resizeHandles val="exact"/>
        </dgm:presLayoutVars>
      </dgm:prSet>
      <dgm:spPr/>
    </dgm:pt>
    <dgm:pt modelId="{C205AD94-25B0-4D42-B374-AC55121DFBB1}" type="pres">
      <dgm:prSet presAssocID="{76527A18-0B47-4E91-9417-6AF0AFC27B0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7AC321-55E8-4BC2-9E5D-D29156E7F6F9}" type="pres">
      <dgm:prSet presAssocID="{3523346F-D883-41FD-9CC5-F6E933D1E40D}" presName="sibTrans" presStyleLbl="sibTrans2D1" presStyleIdx="0" presStyleCnt="2"/>
      <dgm:spPr/>
      <dgm:t>
        <a:bodyPr/>
        <a:lstStyle/>
        <a:p>
          <a:endParaRPr lang="ru-RU"/>
        </a:p>
      </dgm:t>
    </dgm:pt>
    <dgm:pt modelId="{866693F9-BB89-4C3F-AC84-357ADCA332D9}" type="pres">
      <dgm:prSet presAssocID="{3523346F-D883-41FD-9CC5-F6E933D1E40D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DCBB19E7-D78A-49B3-8F26-6CE1E5F217BC}" type="pres">
      <dgm:prSet presAssocID="{F4F81A3D-35E8-4595-BF5A-C166241F7187}" presName="node" presStyleLbl="node1" presStyleIdx="1" presStyleCnt="3" custScaleX="233834" custScaleY="1728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0C2750-ADFA-45B8-9D99-8EF835CA9759}" type="pres">
      <dgm:prSet presAssocID="{12EF35D8-6702-4F0F-A753-937F3D195E57}" presName="sibTrans" presStyleLbl="sibTrans2D1" presStyleIdx="1" presStyleCnt="2"/>
      <dgm:spPr/>
      <dgm:t>
        <a:bodyPr/>
        <a:lstStyle/>
        <a:p>
          <a:endParaRPr lang="ru-RU"/>
        </a:p>
      </dgm:t>
    </dgm:pt>
    <dgm:pt modelId="{C7143DBA-FC92-44CC-A70A-39DB887D3C70}" type="pres">
      <dgm:prSet presAssocID="{12EF35D8-6702-4F0F-A753-937F3D195E57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CACA543B-E7E2-4E85-B715-E7D6581C11B5}" type="pres">
      <dgm:prSet presAssocID="{053D2F40-4908-461F-9C10-74EE279AA36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974EDF8-AC7A-4F84-B003-31C198C1A3ED}" type="presOf" srcId="{053D2F40-4908-461F-9C10-74EE279AA36B}" destId="{CACA543B-E7E2-4E85-B715-E7D6581C11B5}" srcOrd="0" destOrd="0" presId="urn:microsoft.com/office/officeart/2005/8/layout/process1"/>
    <dgm:cxn modelId="{C7DA45DD-4A24-442A-9A2A-A6533DF4DCAF}" srcId="{40EB05F9-9D2E-469C-BAF7-4684BAFD4E93}" destId="{76527A18-0B47-4E91-9417-6AF0AFC27B03}" srcOrd="0" destOrd="0" parTransId="{F04033FD-A529-4E94-AECC-8F7541853717}" sibTransId="{3523346F-D883-41FD-9CC5-F6E933D1E40D}"/>
    <dgm:cxn modelId="{5C805064-4644-4B8A-9979-CC83F4913CE6}" type="presOf" srcId="{40EB05F9-9D2E-469C-BAF7-4684BAFD4E93}" destId="{C4F30632-9E3E-4535-910A-8CF6E30AAF5B}" srcOrd="0" destOrd="0" presId="urn:microsoft.com/office/officeart/2005/8/layout/process1"/>
    <dgm:cxn modelId="{E21587D0-5496-489A-8F01-4D41EF259A5F}" type="presOf" srcId="{12EF35D8-6702-4F0F-A753-937F3D195E57}" destId="{1B0C2750-ADFA-45B8-9D99-8EF835CA9759}" srcOrd="0" destOrd="0" presId="urn:microsoft.com/office/officeart/2005/8/layout/process1"/>
    <dgm:cxn modelId="{256738E8-ACA4-4D5B-BF2D-CAEE36C76F39}" type="presOf" srcId="{3523346F-D883-41FD-9CC5-F6E933D1E40D}" destId="{FD7AC321-55E8-4BC2-9E5D-D29156E7F6F9}" srcOrd="0" destOrd="0" presId="urn:microsoft.com/office/officeart/2005/8/layout/process1"/>
    <dgm:cxn modelId="{E5C5CEBD-8A23-4905-A662-48CA51D3C1C6}" type="presOf" srcId="{3523346F-D883-41FD-9CC5-F6E933D1E40D}" destId="{866693F9-BB89-4C3F-AC84-357ADCA332D9}" srcOrd="1" destOrd="0" presId="urn:microsoft.com/office/officeart/2005/8/layout/process1"/>
    <dgm:cxn modelId="{57AF5843-C071-46CC-BFDB-1390E93209B3}" type="presOf" srcId="{F4F81A3D-35E8-4595-BF5A-C166241F7187}" destId="{DCBB19E7-D78A-49B3-8F26-6CE1E5F217BC}" srcOrd="0" destOrd="0" presId="urn:microsoft.com/office/officeart/2005/8/layout/process1"/>
    <dgm:cxn modelId="{D171124F-B3FB-43D0-819C-1C76610C1E24}" srcId="{40EB05F9-9D2E-469C-BAF7-4684BAFD4E93}" destId="{053D2F40-4908-461F-9C10-74EE279AA36B}" srcOrd="2" destOrd="0" parTransId="{658D78E1-2DC1-4C3D-AF64-311F9BB33822}" sibTransId="{2899F70E-54B0-4AD8-9823-8B63634C929C}"/>
    <dgm:cxn modelId="{646A2837-5840-472A-A585-321F2CD070FE}" type="presOf" srcId="{76527A18-0B47-4E91-9417-6AF0AFC27B03}" destId="{C205AD94-25B0-4D42-B374-AC55121DFBB1}" srcOrd="0" destOrd="0" presId="urn:microsoft.com/office/officeart/2005/8/layout/process1"/>
    <dgm:cxn modelId="{ABA93D45-F4A6-453B-81F3-DD8B47AF7EE7}" type="presOf" srcId="{12EF35D8-6702-4F0F-A753-937F3D195E57}" destId="{C7143DBA-FC92-44CC-A70A-39DB887D3C70}" srcOrd="1" destOrd="0" presId="urn:microsoft.com/office/officeart/2005/8/layout/process1"/>
    <dgm:cxn modelId="{5CFA4E94-BC96-471B-BA4E-4BCE6CA1106E}" srcId="{40EB05F9-9D2E-469C-BAF7-4684BAFD4E93}" destId="{F4F81A3D-35E8-4595-BF5A-C166241F7187}" srcOrd="1" destOrd="0" parTransId="{8E289D30-4288-4312-B334-0BF83EF224C4}" sibTransId="{12EF35D8-6702-4F0F-A753-937F3D195E57}"/>
    <dgm:cxn modelId="{C2BF6108-AED7-4476-BFC0-7A54B8483754}" type="presParOf" srcId="{C4F30632-9E3E-4535-910A-8CF6E30AAF5B}" destId="{C205AD94-25B0-4D42-B374-AC55121DFBB1}" srcOrd="0" destOrd="0" presId="urn:microsoft.com/office/officeart/2005/8/layout/process1"/>
    <dgm:cxn modelId="{CD2D35BE-2065-42F9-90DE-E51F47A8D197}" type="presParOf" srcId="{C4F30632-9E3E-4535-910A-8CF6E30AAF5B}" destId="{FD7AC321-55E8-4BC2-9E5D-D29156E7F6F9}" srcOrd="1" destOrd="0" presId="urn:microsoft.com/office/officeart/2005/8/layout/process1"/>
    <dgm:cxn modelId="{74910694-CFB9-4F6F-B43F-4F636AC63647}" type="presParOf" srcId="{FD7AC321-55E8-4BC2-9E5D-D29156E7F6F9}" destId="{866693F9-BB89-4C3F-AC84-357ADCA332D9}" srcOrd="0" destOrd="0" presId="urn:microsoft.com/office/officeart/2005/8/layout/process1"/>
    <dgm:cxn modelId="{1D334546-43A4-4F1C-B8D5-B9EEF14675A1}" type="presParOf" srcId="{C4F30632-9E3E-4535-910A-8CF6E30AAF5B}" destId="{DCBB19E7-D78A-49B3-8F26-6CE1E5F217BC}" srcOrd="2" destOrd="0" presId="urn:microsoft.com/office/officeart/2005/8/layout/process1"/>
    <dgm:cxn modelId="{8F134A8B-CE22-4BC2-93C6-422FFEFABB08}" type="presParOf" srcId="{C4F30632-9E3E-4535-910A-8CF6E30AAF5B}" destId="{1B0C2750-ADFA-45B8-9D99-8EF835CA9759}" srcOrd="3" destOrd="0" presId="urn:microsoft.com/office/officeart/2005/8/layout/process1"/>
    <dgm:cxn modelId="{DF97FAE9-06FB-41B3-9FC9-98AE8491CDF0}" type="presParOf" srcId="{1B0C2750-ADFA-45B8-9D99-8EF835CA9759}" destId="{C7143DBA-FC92-44CC-A70A-39DB887D3C70}" srcOrd="0" destOrd="0" presId="urn:microsoft.com/office/officeart/2005/8/layout/process1"/>
    <dgm:cxn modelId="{51B9CD66-4DC2-4B36-9691-F17F7C011AA4}" type="presParOf" srcId="{C4F30632-9E3E-4535-910A-8CF6E30AAF5B}" destId="{CACA543B-E7E2-4E85-B715-E7D6581C11B5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9D2584-462A-40DB-9118-33DB6B1F8DC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76574A8-D8A1-464C-B9B6-50C2416B12CF}">
      <dgm:prSet phldrT="[Текст]"/>
      <dgm:spPr/>
      <dgm:t>
        <a:bodyPr/>
        <a:lstStyle/>
        <a:p>
          <a:r>
            <a:rPr lang="ru-RU" dirty="0" smtClean="0"/>
            <a:t>Получение полотна</a:t>
          </a:r>
          <a:endParaRPr lang="ru-RU" dirty="0"/>
        </a:p>
      </dgm:t>
    </dgm:pt>
    <dgm:pt modelId="{364101C7-7B3B-4E09-BD5C-EE5ECB98A6C9}" type="parTrans" cxnId="{7E9EE0E2-DFEA-415A-B16D-617C2733936B}">
      <dgm:prSet/>
      <dgm:spPr/>
      <dgm:t>
        <a:bodyPr/>
        <a:lstStyle/>
        <a:p>
          <a:endParaRPr lang="ru-RU"/>
        </a:p>
      </dgm:t>
    </dgm:pt>
    <dgm:pt modelId="{7F97E3B7-77F7-4D5C-A63C-FDD102F3FAC6}" type="sibTrans" cxnId="{7E9EE0E2-DFEA-415A-B16D-617C2733936B}">
      <dgm:prSet/>
      <dgm:spPr/>
      <dgm:t>
        <a:bodyPr/>
        <a:lstStyle/>
        <a:p>
          <a:endParaRPr lang="ru-RU"/>
        </a:p>
      </dgm:t>
    </dgm:pt>
    <dgm:pt modelId="{44C01752-9C0D-41F5-8ADE-C6FF663090A6}">
      <dgm:prSet phldrT="[Текст]"/>
      <dgm:spPr/>
      <dgm:t>
        <a:bodyPr/>
        <a:lstStyle/>
        <a:p>
          <a:r>
            <a:rPr lang="ru-RU" dirty="0" smtClean="0"/>
            <a:t>Подготовка комплекта файлов</a:t>
          </a:r>
          <a:endParaRPr lang="ru-RU" dirty="0"/>
        </a:p>
      </dgm:t>
    </dgm:pt>
    <dgm:pt modelId="{AC56D610-3A96-45F8-9037-1147782A4FC1}" type="parTrans" cxnId="{F9FEC9DC-5C93-401C-A410-2E45E1D79361}">
      <dgm:prSet/>
      <dgm:spPr/>
      <dgm:t>
        <a:bodyPr/>
        <a:lstStyle/>
        <a:p>
          <a:endParaRPr lang="ru-RU"/>
        </a:p>
      </dgm:t>
    </dgm:pt>
    <dgm:pt modelId="{A2ED55E0-E570-4613-9A66-19FE4A6AAEA0}" type="sibTrans" cxnId="{F9FEC9DC-5C93-401C-A410-2E45E1D79361}">
      <dgm:prSet/>
      <dgm:spPr/>
      <dgm:t>
        <a:bodyPr/>
        <a:lstStyle/>
        <a:p>
          <a:endParaRPr lang="ru-RU"/>
        </a:p>
      </dgm:t>
    </dgm:pt>
    <dgm:pt modelId="{9511AE0B-5E10-4C75-A30E-BBD1043DD870}">
      <dgm:prSet phldrT="[Текст]"/>
      <dgm:spPr/>
      <dgm:t>
        <a:bodyPr/>
        <a:lstStyle/>
        <a:p>
          <a:r>
            <a:rPr lang="ru-RU" dirty="0" smtClean="0"/>
            <a:t>Загрузка в базу данных</a:t>
          </a:r>
          <a:endParaRPr lang="ru-RU" dirty="0"/>
        </a:p>
      </dgm:t>
    </dgm:pt>
    <dgm:pt modelId="{B0C465FE-2B0C-4691-874D-CD668835B60C}" type="sibTrans" cxnId="{C435C702-3381-4201-8586-F30319051EA9}">
      <dgm:prSet/>
      <dgm:spPr/>
      <dgm:t>
        <a:bodyPr/>
        <a:lstStyle/>
        <a:p>
          <a:endParaRPr lang="ru-RU"/>
        </a:p>
      </dgm:t>
    </dgm:pt>
    <dgm:pt modelId="{D569938B-8994-408D-B663-9F2A889AC4C4}" type="parTrans" cxnId="{C435C702-3381-4201-8586-F30319051EA9}">
      <dgm:prSet/>
      <dgm:spPr/>
      <dgm:t>
        <a:bodyPr/>
        <a:lstStyle/>
        <a:p>
          <a:endParaRPr lang="ru-RU"/>
        </a:p>
      </dgm:t>
    </dgm:pt>
    <dgm:pt modelId="{C615EE3F-C768-4DFB-93EF-E3D9B3D29E29}">
      <dgm:prSet phldrT="[Текст]"/>
      <dgm:spPr/>
      <dgm:t>
        <a:bodyPr/>
        <a:lstStyle/>
        <a:p>
          <a:r>
            <a:rPr lang="ru-RU" dirty="0" smtClean="0"/>
            <a:t>Публикация</a:t>
          </a:r>
          <a:endParaRPr lang="ru-RU" dirty="0"/>
        </a:p>
      </dgm:t>
    </dgm:pt>
    <dgm:pt modelId="{62039E85-DA72-49FA-B4DF-C6C9D2C8238A}" type="sibTrans" cxnId="{2D65CC7F-7C32-4AE0-8585-6237EA612FC0}">
      <dgm:prSet/>
      <dgm:spPr/>
      <dgm:t>
        <a:bodyPr/>
        <a:lstStyle/>
        <a:p>
          <a:endParaRPr lang="ru-RU"/>
        </a:p>
      </dgm:t>
    </dgm:pt>
    <dgm:pt modelId="{7E5EB1B3-5CB0-4317-900B-312E73D373AF}" type="parTrans" cxnId="{2D65CC7F-7C32-4AE0-8585-6237EA612FC0}">
      <dgm:prSet/>
      <dgm:spPr/>
      <dgm:t>
        <a:bodyPr/>
        <a:lstStyle/>
        <a:p>
          <a:endParaRPr lang="ru-RU"/>
        </a:p>
      </dgm:t>
    </dgm:pt>
    <dgm:pt modelId="{9510A817-66E8-4EF1-A415-262EE37C7F88}">
      <dgm:prSet phldrT="[Текст]"/>
      <dgm:spPr/>
      <dgm:t>
        <a:bodyPr/>
        <a:lstStyle/>
        <a:p>
          <a:r>
            <a:rPr lang="ru-RU" dirty="0" smtClean="0"/>
            <a:t>Карты доступны через интернет</a:t>
          </a:r>
          <a:endParaRPr lang="ru-RU" dirty="0"/>
        </a:p>
      </dgm:t>
    </dgm:pt>
    <dgm:pt modelId="{83EB9760-BB38-4CE9-81EF-302664A366B6}" type="sibTrans" cxnId="{002EC2F4-D25C-4760-8301-9885CE273412}">
      <dgm:prSet/>
      <dgm:spPr/>
      <dgm:t>
        <a:bodyPr/>
        <a:lstStyle/>
        <a:p>
          <a:endParaRPr lang="ru-RU"/>
        </a:p>
      </dgm:t>
    </dgm:pt>
    <dgm:pt modelId="{200D101D-A89E-4E4F-A5B6-8073F2E84054}" type="parTrans" cxnId="{002EC2F4-D25C-4760-8301-9885CE273412}">
      <dgm:prSet/>
      <dgm:spPr/>
      <dgm:t>
        <a:bodyPr/>
        <a:lstStyle/>
        <a:p>
          <a:endParaRPr lang="ru-RU"/>
        </a:p>
      </dgm:t>
    </dgm:pt>
    <dgm:pt modelId="{0473616E-0371-4833-AD10-44596DC13051}" type="pres">
      <dgm:prSet presAssocID="{159D2584-462A-40DB-9118-33DB6B1F8DC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5C00D41-14E9-49C0-8751-49CA4578A28F}" type="pres">
      <dgm:prSet presAssocID="{159D2584-462A-40DB-9118-33DB6B1F8DC7}" presName="dummyMaxCanvas" presStyleCnt="0">
        <dgm:presLayoutVars/>
      </dgm:prSet>
      <dgm:spPr/>
    </dgm:pt>
    <dgm:pt modelId="{3487CAEB-0D7C-48CB-92F3-924E39B0A533}" type="pres">
      <dgm:prSet presAssocID="{159D2584-462A-40DB-9118-33DB6B1F8DC7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393C18-247B-4182-B890-C1113D51D550}" type="pres">
      <dgm:prSet presAssocID="{159D2584-462A-40DB-9118-33DB6B1F8DC7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BF0F2C-C29F-4751-A90F-925219A02C9A}" type="pres">
      <dgm:prSet presAssocID="{159D2584-462A-40DB-9118-33DB6B1F8DC7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0AE828-0C70-40F0-B1A7-5FD7BD44EA57}" type="pres">
      <dgm:prSet presAssocID="{159D2584-462A-40DB-9118-33DB6B1F8DC7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9DF5F1-2D1F-4311-9417-EBAB947B196E}" type="pres">
      <dgm:prSet presAssocID="{159D2584-462A-40DB-9118-33DB6B1F8DC7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400D30-A2A4-4821-817D-A7C73C4FB0FB}" type="pres">
      <dgm:prSet presAssocID="{159D2584-462A-40DB-9118-33DB6B1F8DC7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6F8CFE-BECF-41CF-9950-420B1070A088}" type="pres">
      <dgm:prSet presAssocID="{159D2584-462A-40DB-9118-33DB6B1F8DC7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792115-8B5F-40B9-86DB-D0653F9B9C86}" type="pres">
      <dgm:prSet presAssocID="{159D2584-462A-40DB-9118-33DB6B1F8DC7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018CD8-4373-4A3F-AF23-554EB3CB561E}" type="pres">
      <dgm:prSet presAssocID="{159D2584-462A-40DB-9118-33DB6B1F8DC7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DC52B3-2E8D-42D5-B664-937579225813}" type="pres">
      <dgm:prSet presAssocID="{159D2584-462A-40DB-9118-33DB6B1F8DC7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4FC414-7427-4109-B981-1B45944CDBDE}" type="pres">
      <dgm:prSet presAssocID="{159D2584-462A-40DB-9118-33DB6B1F8DC7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A1BBA4-F33B-4452-BC39-A4978FB6ADB9}" type="pres">
      <dgm:prSet presAssocID="{159D2584-462A-40DB-9118-33DB6B1F8DC7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D7D17C-4AE7-4DA5-AA68-8D2B88EC9402}" type="pres">
      <dgm:prSet presAssocID="{159D2584-462A-40DB-9118-33DB6B1F8DC7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8BA9EC-45E8-4D92-85BF-C0D5368D9599}" type="pres">
      <dgm:prSet presAssocID="{159D2584-462A-40DB-9118-33DB6B1F8DC7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077813-7049-4E58-B4D6-E2DEE78C1D69}" type="presOf" srcId="{A76574A8-D8A1-464C-B9B6-50C2416B12CF}" destId="{3487CAEB-0D7C-48CB-92F3-924E39B0A533}" srcOrd="0" destOrd="0" presId="urn:microsoft.com/office/officeart/2005/8/layout/vProcess5"/>
    <dgm:cxn modelId="{B9B08D1C-1394-4ADF-97B1-6EB307845924}" type="presOf" srcId="{44C01752-9C0D-41F5-8ADE-C6FF663090A6}" destId="{76393C18-247B-4182-B890-C1113D51D550}" srcOrd="0" destOrd="0" presId="urn:microsoft.com/office/officeart/2005/8/layout/vProcess5"/>
    <dgm:cxn modelId="{F9FEC9DC-5C93-401C-A410-2E45E1D79361}" srcId="{159D2584-462A-40DB-9118-33DB6B1F8DC7}" destId="{44C01752-9C0D-41F5-8ADE-C6FF663090A6}" srcOrd="1" destOrd="0" parTransId="{AC56D610-3A96-45F8-9037-1147782A4FC1}" sibTransId="{A2ED55E0-E570-4613-9A66-19FE4A6AAEA0}"/>
    <dgm:cxn modelId="{7E9EE0E2-DFEA-415A-B16D-617C2733936B}" srcId="{159D2584-462A-40DB-9118-33DB6B1F8DC7}" destId="{A76574A8-D8A1-464C-B9B6-50C2416B12CF}" srcOrd="0" destOrd="0" parTransId="{364101C7-7B3B-4E09-BD5C-EE5ECB98A6C9}" sibTransId="{7F97E3B7-77F7-4D5C-A63C-FDD102F3FAC6}"/>
    <dgm:cxn modelId="{C4494A5F-52F4-4378-89DC-3572EA210EFD}" type="presOf" srcId="{159D2584-462A-40DB-9118-33DB6B1F8DC7}" destId="{0473616E-0371-4833-AD10-44596DC13051}" srcOrd="0" destOrd="0" presId="urn:microsoft.com/office/officeart/2005/8/layout/vProcess5"/>
    <dgm:cxn modelId="{001B9A4C-BCA8-4DF5-BB86-D443AC2D8104}" type="presOf" srcId="{9510A817-66E8-4EF1-A415-262EE37C7F88}" destId="{409DF5F1-2D1F-4311-9417-EBAB947B196E}" srcOrd="0" destOrd="0" presId="urn:microsoft.com/office/officeart/2005/8/layout/vProcess5"/>
    <dgm:cxn modelId="{0121E5AC-F698-4DED-8F7F-0B8966CDC76A}" type="presOf" srcId="{9511AE0B-5E10-4C75-A30E-BBD1043DD870}" destId="{F3BF0F2C-C29F-4751-A90F-925219A02C9A}" srcOrd="0" destOrd="0" presId="urn:microsoft.com/office/officeart/2005/8/layout/vProcess5"/>
    <dgm:cxn modelId="{C435C702-3381-4201-8586-F30319051EA9}" srcId="{159D2584-462A-40DB-9118-33DB6B1F8DC7}" destId="{9511AE0B-5E10-4C75-A30E-BBD1043DD870}" srcOrd="2" destOrd="0" parTransId="{D569938B-8994-408D-B663-9F2A889AC4C4}" sibTransId="{B0C465FE-2B0C-4691-874D-CD668835B60C}"/>
    <dgm:cxn modelId="{96EB01ED-AF59-4CB2-9279-CE0949A2CEC7}" type="presOf" srcId="{C615EE3F-C768-4DFB-93EF-E3D9B3D29E29}" destId="{0DD7D17C-4AE7-4DA5-AA68-8D2B88EC9402}" srcOrd="1" destOrd="0" presId="urn:microsoft.com/office/officeart/2005/8/layout/vProcess5"/>
    <dgm:cxn modelId="{2D65CC7F-7C32-4AE0-8585-6237EA612FC0}" srcId="{159D2584-462A-40DB-9118-33DB6B1F8DC7}" destId="{C615EE3F-C768-4DFB-93EF-E3D9B3D29E29}" srcOrd="3" destOrd="0" parTransId="{7E5EB1B3-5CB0-4317-900B-312E73D373AF}" sibTransId="{62039E85-DA72-49FA-B4DF-C6C9D2C8238A}"/>
    <dgm:cxn modelId="{F16BBDDE-D55A-49DA-868C-520848BD4244}" type="presOf" srcId="{C615EE3F-C768-4DFB-93EF-E3D9B3D29E29}" destId="{920AE828-0C70-40F0-B1A7-5FD7BD44EA57}" srcOrd="0" destOrd="0" presId="urn:microsoft.com/office/officeart/2005/8/layout/vProcess5"/>
    <dgm:cxn modelId="{17F43AA6-8BAC-4F86-ACB2-86A70398209C}" type="presOf" srcId="{9510A817-66E8-4EF1-A415-262EE37C7F88}" destId="{078BA9EC-45E8-4D92-85BF-C0D5368D9599}" srcOrd="1" destOrd="0" presId="urn:microsoft.com/office/officeart/2005/8/layout/vProcess5"/>
    <dgm:cxn modelId="{29B6688A-A671-4AA5-ADB4-7D0B6E08566B}" type="presOf" srcId="{7F97E3B7-77F7-4D5C-A63C-FDD102F3FAC6}" destId="{5F400D30-A2A4-4821-817D-A7C73C4FB0FB}" srcOrd="0" destOrd="0" presId="urn:microsoft.com/office/officeart/2005/8/layout/vProcess5"/>
    <dgm:cxn modelId="{149E5E5A-03E2-4525-A7BA-7D81FF3C3561}" type="presOf" srcId="{B0C465FE-2B0C-4691-874D-CD668835B60C}" destId="{D1792115-8B5F-40B9-86DB-D0653F9B9C86}" srcOrd="0" destOrd="0" presId="urn:microsoft.com/office/officeart/2005/8/layout/vProcess5"/>
    <dgm:cxn modelId="{537F5AEE-1F43-41E1-97EF-A6D0DF787FE2}" type="presOf" srcId="{9511AE0B-5E10-4C75-A30E-BBD1043DD870}" destId="{D4A1BBA4-F33B-4452-BC39-A4978FB6ADB9}" srcOrd="1" destOrd="0" presId="urn:microsoft.com/office/officeart/2005/8/layout/vProcess5"/>
    <dgm:cxn modelId="{0CEF269A-295C-4192-B89F-29D865099668}" type="presOf" srcId="{44C01752-9C0D-41F5-8ADE-C6FF663090A6}" destId="{584FC414-7427-4109-B981-1B45944CDBDE}" srcOrd="1" destOrd="0" presId="urn:microsoft.com/office/officeart/2005/8/layout/vProcess5"/>
    <dgm:cxn modelId="{CB3B2956-9DDC-4149-AD88-50CD6C79270A}" type="presOf" srcId="{62039E85-DA72-49FA-B4DF-C6C9D2C8238A}" destId="{40018CD8-4373-4A3F-AF23-554EB3CB561E}" srcOrd="0" destOrd="0" presId="urn:microsoft.com/office/officeart/2005/8/layout/vProcess5"/>
    <dgm:cxn modelId="{DE64D29E-5F40-4F27-B326-4332DB6CFE96}" type="presOf" srcId="{A2ED55E0-E570-4613-9A66-19FE4A6AAEA0}" destId="{E46F8CFE-BECF-41CF-9950-420B1070A088}" srcOrd="0" destOrd="0" presId="urn:microsoft.com/office/officeart/2005/8/layout/vProcess5"/>
    <dgm:cxn modelId="{002EC2F4-D25C-4760-8301-9885CE273412}" srcId="{159D2584-462A-40DB-9118-33DB6B1F8DC7}" destId="{9510A817-66E8-4EF1-A415-262EE37C7F88}" srcOrd="4" destOrd="0" parTransId="{200D101D-A89E-4E4F-A5B6-8073F2E84054}" sibTransId="{83EB9760-BB38-4CE9-81EF-302664A366B6}"/>
    <dgm:cxn modelId="{2DE2A123-068B-4B92-AE6D-C7659BF687AA}" type="presOf" srcId="{A76574A8-D8A1-464C-B9B6-50C2416B12CF}" destId="{E2DC52B3-2E8D-42D5-B664-937579225813}" srcOrd="1" destOrd="0" presId="urn:microsoft.com/office/officeart/2005/8/layout/vProcess5"/>
    <dgm:cxn modelId="{33BE05A1-92AA-49C3-B20C-DA35CD06A247}" type="presParOf" srcId="{0473616E-0371-4833-AD10-44596DC13051}" destId="{35C00D41-14E9-49C0-8751-49CA4578A28F}" srcOrd="0" destOrd="0" presId="urn:microsoft.com/office/officeart/2005/8/layout/vProcess5"/>
    <dgm:cxn modelId="{61E6F48B-E74A-4595-A83A-05688281DAE6}" type="presParOf" srcId="{0473616E-0371-4833-AD10-44596DC13051}" destId="{3487CAEB-0D7C-48CB-92F3-924E39B0A533}" srcOrd="1" destOrd="0" presId="urn:microsoft.com/office/officeart/2005/8/layout/vProcess5"/>
    <dgm:cxn modelId="{1A625A2B-8F41-418F-816C-BD480DB06A49}" type="presParOf" srcId="{0473616E-0371-4833-AD10-44596DC13051}" destId="{76393C18-247B-4182-B890-C1113D51D550}" srcOrd="2" destOrd="0" presId="urn:microsoft.com/office/officeart/2005/8/layout/vProcess5"/>
    <dgm:cxn modelId="{D77DEA42-2EC7-4D38-9BDF-9D4A12A30A71}" type="presParOf" srcId="{0473616E-0371-4833-AD10-44596DC13051}" destId="{F3BF0F2C-C29F-4751-A90F-925219A02C9A}" srcOrd="3" destOrd="0" presId="urn:microsoft.com/office/officeart/2005/8/layout/vProcess5"/>
    <dgm:cxn modelId="{8F55806C-13E9-4155-8766-35B279F5E7EC}" type="presParOf" srcId="{0473616E-0371-4833-AD10-44596DC13051}" destId="{920AE828-0C70-40F0-B1A7-5FD7BD44EA57}" srcOrd="4" destOrd="0" presId="urn:microsoft.com/office/officeart/2005/8/layout/vProcess5"/>
    <dgm:cxn modelId="{528E30E7-1635-475F-B52E-98FF1B66C6BD}" type="presParOf" srcId="{0473616E-0371-4833-AD10-44596DC13051}" destId="{409DF5F1-2D1F-4311-9417-EBAB947B196E}" srcOrd="5" destOrd="0" presId="urn:microsoft.com/office/officeart/2005/8/layout/vProcess5"/>
    <dgm:cxn modelId="{A4DA613B-BAE0-4872-BAC5-BAAD215A5534}" type="presParOf" srcId="{0473616E-0371-4833-AD10-44596DC13051}" destId="{5F400D30-A2A4-4821-817D-A7C73C4FB0FB}" srcOrd="6" destOrd="0" presId="urn:microsoft.com/office/officeart/2005/8/layout/vProcess5"/>
    <dgm:cxn modelId="{E64CC057-384E-4652-BEF6-F923BB8D2E18}" type="presParOf" srcId="{0473616E-0371-4833-AD10-44596DC13051}" destId="{E46F8CFE-BECF-41CF-9950-420B1070A088}" srcOrd="7" destOrd="0" presId="urn:microsoft.com/office/officeart/2005/8/layout/vProcess5"/>
    <dgm:cxn modelId="{F4D87BAF-5B14-4388-9FFB-75B46F370CA6}" type="presParOf" srcId="{0473616E-0371-4833-AD10-44596DC13051}" destId="{D1792115-8B5F-40B9-86DB-D0653F9B9C86}" srcOrd="8" destOrd="0" presId="urn:microsoft.com/office/officeart/2005/8/layout/vProcess5"/>
    <dgm:cxn modelId="{2A83D57B-340D-4AC4-876A-22693F8609AE}" type="presParOf" srcId="{0473616E-0371-4833-AD10-44596DC13051}" destId="{40018CD8-4373-4A3F-AF23-554EB3CB561E}" srcOrd="9" destOrd="0" presId="urn:microsoft.com/office/officeart/2005/8/layout/vProcess5"/>
    <dgm:cxn modelId="{B082AF95-A726-4E8E-AAF7-D49BF8721238}" type="presParOf" srcId="{0473616E-0371-4833-AD10-44596DC13051}" destId="{E2DC52B3-2E8D-42D5-B664-937579225813}" srcOrd="10" destOrd="0" presId="urn:microsoft.com/office/officeart/2005/8/layout/vProcess5"/>
    <dgm:cxn modelId="{98A69A2B-3D31-4CAF-8A0D-2298C9047EE5}" type="presParOf" srcId="{0473616E-0371-4833-AD10-44596DC13051}" destId="{584FC414-7427-4109-B981-1B45944CDBDE}" srcOrd="11" destOrd="0" presId="urn:microsoft.com/office/officeart/2005/8/layout/vProcess5"/>
    <dgm:cxn modelId="{6CE86B45-0F77-40DA-AC4B-64417208CA37}" type="presParOf" srcId="{0473616E-0371-4833-AD10-44596DC13051}" destId="{D4A1BBA4-F33B-4452-BC39-A4978FB6ADB9}" srcOrd="12" destOrd="0" presId="urn:microsoft.com/office/officeart/2005/8/layout/vProcess5"/>
    <dgm:cxn modelId="{B091EAA6-65E7-4A2D-9685-EF3DDCDE069F}" type="presParOf" srcId="{0473616E-0371-4833-AD10-44596DC13051}" destId="{0DD7D17C-4AE7-4DA5-AA68-8D2B88EC9402}" srcOrd="13" destOrd="0" presId="urn:microsoft.com/office/officeart/2005/8/layout/vProcess5"/>
    <dgm:cxn modelId="{C38C9C4D-71E1-462D-9F46-5CAADABFCB23}" type="presParOf" srcId="{0473616E-0371-4833-AD10-44596DC13051}" destId="{078BA9EC-45E8-4D92-85BF-C0D5368D9599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59D2584-462A-40DB-9118-33DB6B1F8DC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76574A8-D8A1-464C-B9B6-50C2416B12CF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bg1">
                  <a:lumMod val="65000"/>
                </a:schemeClr>
              </a:solidFill>
            </a:rPr>
            <a:t>Получение полотна</a:t>
          </a:r>
          <a:endParaRPr lang="ru-RU" dirty="0">
            <a:solidFill>
              <a:schemeClr val="bg1">
                <a:lumMod val="65000"/>
              </a:schemeClr>
            </a:solidFill>
          </a:endParaRPr>
        </a:p>
      </dgm:t>
    </dgm:pt>
    <dgm:pt modelId="{364101C7-7B3B-4E09-BD5C-EE5ECB98A6C9}" type="parTrans" cxnId="{7E9EE0E2-DFEA-415A-B16D-617C2733936B}">
      <dgm:prSet/>
      <dgm:spPr/>
      <dgm:t>
        <a:bodyPr/>
        <a:lstStyle/>
        <a:p>
          <a:endParaRPr lang="ru-RU"/>
        </a:p>
      </dgm:t>
    </dgm:pt>
    <dgm:pt modelId="{7F97E3B7-77F7-4D5C-A63C-FDD102F3FAC6}" type="sibTrans" cxnId="{7E9EE0E2-DFEA-415A-B16D-617C2733936B}">
      <dgm:prSet/>
      <dgm:spPr/>
      <dgm:t>
        <a:bodyPr/>
        <a:lstStyle/>
        <a:p>
          <a:endParaRPr lang="ru-RU"/>
        </a:p>
      </dgm:t>
    </dgm:pt>
    <dgm:pt modelId="{44C01752-9C0D-41F5-8ADE-C6FF663090A6}">
      <dgm:prSet phldrT="[Текст]"/>
      <dgm:spPr/>
      <dgm:t>
        <a:bodyPr/>
        <a:lstStyle/>
        <a:p>
          <a:r>
            <a:rPr lang="ru-RU" dirty="0" smtClean="0"/>
            <a:t>Подготовка комплекта файлов</a:t>
          </a:r>
          <a:endParaRPr lang="ru-RU" dirty="0"/>
        </a:p>
      </dgm:t>
    </dgm:pt>
    <dgm:pt modelId="{AC56D610-3A96-45F8-9037-1147782A4FC1}" type="parTrans" cxnId="{F9FEC9DC-5C93-401C-A410-2E45E1D79361}">
      <dgm:prSet/>
      <dgm:spPr/>
      <dgm:t>
        <a:bodyPr/>
        <a:lstStyle/>
        <a:p>
          <a:endParaRPr lang="ru-RU"/>
        </a:p>
      </dgm:t>
    </dgm:pt>
    <dgm:pt modelId="{A2ED55E0-E570-4613-9A66-19FE4A6AAEA0}" type="sibTrans" cxnId="{F9FEC9DC-5C93-401C-A410-2E45E1D79361}">
      <dgm:prSet/>
      <dgm:spPr/>
      <dgm:t>
        <a:bodyPr/>
        <a:lstStyle/>
        <a:p>
          <a:endParaRPr lang="ru-RU"/>
        </a:p>
      </dgm:t>
    </dgm:pt>
    <dgm:pt modelId="{9511AE0B-5E10-4C75-A30E-BBD1043DD870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bg1">
                  <a:lumMod val="65000"/>
                </a:schemeClr>
              </a:solidFill>
            </a:rPr>
            <a:t>Загрузка в базу данных</a:t>
          </a:r>
          <a:endParaRPr lang="ru-RU" dirty="0">
            <a:solidFill>
              <a:schemeClr val="bg1">
                <a:lumMod val="65000"/>
              </a:schemeClr>
            </a:solidFill>
          </a:endParaRPr>
        </a:p>
      </dgm:t>
    </dgm:pt>
    <dgm:pt modelId="{B0C465FE-2B0C-4691-874D-CD668835B60C}" type="sibTrans" cxnId="{C435C702-3381-4201-8586-F30319051EA9}">
      <dgm:prSet/>
      <dgm:spPr/>
      <dgm:t>
        <a:bodyPr/>
        <a:lstStyle/>
        <a:p>
          <a:endParaRPr lang="ru-RU"/>
        </a:p>
      </dgm:t>
    </dgm:pt>
    <dgm:pt modelId="{D569938B-8994-408D-B663-9F2A889AC4C4}" type="parTrans" cxnId="{C435C702-3381-4201-8586-F30319051EA9}">
      <dgm:prSet/>
      <dgm:spPr/>
      <dgm:t>
        <a:bodyPr/>
        <a:lstStyle/>
        <a:p>
          <a:endParaRPr lang="ru-RU"/>
        </a:p>
      </dgm:t>
    </dgm:pt>
    <dgm:pt modelId="{C615EE3F-C768-4DFB-93EF-E3D9B3D29E29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bg1">
                  <a:lumMod val="65000"/>
                </a:schemeClr>
              </a:solidFill>
            </a:rPr>
            <a:t>Публикация</a:t>
          </a:r>
          <a:endParaRPr lang="ru-RU" dirty="0">
            <a:solidFill>
              <a:schemeClr val="bg1">
                <a:lumMod val="65000"/>
              </a:schemeClr>
            </a:solidFill>
          </a:endParaRPr>
        </a:p>
      </dgm:t>
    </dgm:pt>
    <dgm:pt modelId="{62039E85-DA72-49FA-B4DF-C6C9D2C8238A}" type="sibTrans" cxnId="{2D65CC7F-7C32-4AE0-8585-6237EA612FC0}">
      <dgm:prSet/>
      <dgm:spPr/>
      <dgm:t>
        <a:bodyPr/>
        <a:lstStyle/>
        <a:p>
          <a:endParaRPr lang="ru-RU"/>
        </a:p>
      </dgm:t>
    </dgm:pt>
    <dgm:pt modelId="{7E5EB1B3-5CB0-4317-900B-312E73D373AF}" type="parTrans" cxnId="{2D65CC7F-7C32-4AE0-8585-6237EA612FC0}">
      <dgm:prSet/>
      <dgm:spPr/>
      <dgm:t>
        <a:bodyPr/>
        <a:lstStyle/>
        <a:p>
          <a:endParaRPr lang="ru-RU"/>
        </a:p>
      </dgm:t>
    </dgm:pt>
    <dgm:pt modelId="{9510A817-66E8-4EF1-A415-262EE37C7F88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bg1">
                  <a:lumMod val="65000"/>
                </a:schemeClr>
              </a:solidFill>
            </a:rPr>
            <a:t>Карты доступны через интернет</a:t>
          </a:r>
          <a:endParaRPr lang="ru-RU" dirty="0">
            <a:solidFill>
              <a:schemeClr val="bg1">
                <a:lumMod val="65000"/>
              </a:schemeClr>
            </a:solidFill>
          </a:endParaRPr>
        </a:p>
      </dgm:t>
    </dgm:pt>
    <dgm:pt modelId="{83EB9760-BB38-4CE9-81EF-302664A366B6}" type="sibTrans" cxnId="{002EC2F4-D25C-4760-8301-9885CE273412}">
      <dgm:prSet/>
      <dgm:spPr/>
      <dgm:t>
        <a:bodyPr/>
        <a:lstStyle/>
        <a:p>
          <a:endParaRPr lang="ru-RU"/>
        </a:p>
      </dgm:t>
    </dgm:pt>
    <dgm:pt modelId="{200D101D-A89E-4E4F-A5B6-8073F2E84054}" type="parTrans" cxnId="{002EC2F4-D25C-4760-8301-9885CE273412}">
      <dgm:prSet/>
      <dgm:spPr/>
      <dgm:t>
        <a:bodyPr/>
        <a:lstStyle/>
        <a:p>
          <a:endParaRPr lang="ru-RU"/>
        </a:p>
      </dgm:t>
    </dgm:pt>
    <dgm:pt modelId="{0473616E-0371-4833-AD10-44596DC13051}" type="pres">
      <dgm:prSet presAssocID="{159D2584-462A-40DB-9118-33DB6B1F8DC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5C00D41-14E9-49C0-8751-49CA4578A28F}" type="pres">
      <dgm:prSet presAssocID="{159D2584-462A-40DB-9118-33DB6B1F8DC7}" presName="dummyMaxCanvas" presStyleCnt="0">
        <dgm:presLayoutVars/>
      </dgm:prSet>
      <dgm:spPr/>
    </dgm:pt>
    <dgm:pt modelId="{3487CAEB-0D7C-48CB-92F3-924E39B0A533}" type="pres">
      <dgm:prSet presAssocID="{159D2584-462A-40DB-9118-33DB6B1F8DC7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393C18-247B-4182-B890-C1113D51D550}" type="pres">
      <dgm:prSet presAssocID="{159D2584-462A-40DB-9118-33DB6B1F8DC7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BF0F2C-C29F-4751-A90F-925219A02C9A}" type="pres">
      <dgm:prSet presAssocID="{159D2584-462A-40DB-9118-33DB6B1F8DC7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0AE828-0C70-40F0-B1A7-5FD7BD44EA57}" type="pres">
      <dgm:prSet presAssocID="{159D2584-462A-40DB-9118-33DB6B1F8DC7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9DF5F1-2D1F-4311-9417-EBAB947B196E}" type="pres">
      <dgm:prSet presAssocID="{159D2584-462A-40DB-9118-33DB6B1F8DC7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400D30-A2A4-4821-817D-A7C73C4FB0FB}" type="pres">
      <dgm:prSet presAssocID="{159D2584-462A-40DB-9118-33DB6B1F8DC7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6F8CFE-BECF-41CF-9950-420B1070A088}" type="pres">
      <dgm:prSet presAssocID="{159D2584-462A-40DB-9118-33DB6B1F8DC7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792115-8B5F-40B9-86DB-D0653F9B9C86}" type="pres">
      <dgm:prSet presAssocID="{159D2584-462A-40DB-9118-33DB6B1F8DC7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018CD8-4373-4A3F-AF23-554EB3CB561E}" type="pres">
      <dgm:prSet presAssocID="{159D2584-462A-40DB-9118-33DB6B1F8DC7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DC52B3-2E8D-42D5-B664-937579225813}" type="pres">
      <dgm:prSet presAssocID="{159D2584-462A-40DB-9118-33DB6B1F8DC7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4FC414-7427-4109-B981-1B45944CDBDE}" type="pres">
      <dgm:prSet presAssocID="{159D2584-462A-40DB-9118-33DB6B1F8DC7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A1BBA4-F33B-4452-BC39-A4978FB6ADB9}" type="pres">
      <dgm:prSet presAssocID="{159D2584-462A-40DB-9118-33DB6B1F8DC7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D7D17C-4AE7-4DA5-AA68-8D2B88EC9402}" type="pres">
      <dgm:prSet presAssocID="{159D2584-462A-40DB-9118-33DB6B1F8DC7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8BA9EC-45E8-4D92-85BF-C0D5368D9599}" type="pres">
      <dgm:prSet presAssocID="{159D2584-462A-40DB-9118-33DB6B1F8DC7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9B8917-A962-42A1-A26B-CB49F21CF157}" type="presOf" srcId="{B0C465FE-2B0C-4691-874D-CD668835B60C}" destId="{D1792115-8B5F-40B9-86DB-D0653F9B9C86}" srcOrd="0" destOrd="0" presId="urn:microsoft.com/office/officeart/2005/8/layout/vProcess5"/>
    <dgm:cxn modelId="{2D65CC7F-7C32-4AE0-8585-6237EA612FC0}" srcId="{159D2584-462A-40DB-9118-33DB6B1F8DC7}" destId="{C615EE3F-C768-4DFB-93EF-E3D9B3D29E29}" srcOrd="3" destOrd="0" parTransId="{7E5EB1B3-5CB0-4317-900B-312E73D373AF}" sibTransId="{62039E85-DA72-49FA-B4DF-C6C9D2C8238A}"/>
    <dgm:cxn modelId="{D655CBAC-FCEA-403D-9CA5-6E9E056AEA87}" type="presOf" srcId="{9510A817-66E8-4EF1-A415-262EE37C7F88}" destId="{078BA9EC-45E8-4D92-85BF-C0D5368D9599}" srcOrd="1" destOrd="0" presId="urn:microsoft.com/office/officeart/2005/8/layout/vProcess5"/>
    <dgm:cxn modelId="{97106849-AA77-4E6F-8A0B-E021A4BBBE04}" type="presOf" srcId="{A76574A8-D8A1-464C-B9B6-50C2416B12CF}" destId="{3487CAEB-0D7C-48CB-92F3-924E39B0A533}" srcOrd="0" destOrd="0" presId="urn:microsoft.com/office/officeart/2005/8/layout/vProcess5"/>
    <dgm:cxn modelId="{F9FEC9DC-5C93-401C-A410-2E45E1D79361}" srcId="{159D2584-462A-40DB-9118-33DB6B1F8DC7}" destId="{44C01752-9C0D-41F5-8ADE-C6FF663090A6}" srcOrd="1" destOrd="0" parTransId="{AC56D610-3A96-45F8-9037-1147782A4FC1}" sibTransId="{A2ED55E0-E570-4613-9A66-19FE4A6AAEA0}"/>
    <dgm:cxn modelId="{C435C702-3381-4201-8586-F30319051EA9}" srcId="{159D2584-462A-40DB-9118-33DB6B1F8DC7}" destId="{9511AE0B-5E10-4C75-A30E-BBD1043DD870}" srcOrd="2" destOrd="0" parTransId="{D569938B-8994-408D-B663-9F2A889AC4C4}" sibTransId="{B0C465FE-2B0C-4691-874D-CD668835B60C}"/>
    <dgm:cxn modelId="{89B5DC89-E5FC-4121-8EAB-6E1D63673840}" type="presOf" srcId="{C615EE3F-C768-4DFB-93EF-E3D9B3D29E29}" destId="{0DD7D17C-4AE7-4DA5-AA68-8D2B88EC9402}" srcOrd="1" destOrd="0" presId="urn:microsoft.com/office/officeart/2005/8/layout/vProcess5"/>
    <dgm:cxn modelId="{4665C1FA-E5AB-49BC-BD0B-E01BF607CE9A}" type="presOf" srcId="{159D2584-462A-40DB-9118-33DB6B1F8DC7}" destId="{0473616E-0371-4833-AD10-44596DC13051}" srcOrd="0" destOrd="0" presId="urn:microsoft.com/office/officeart/2005/8/layout/vProcess5"/>
    <dgm:cxn modelId="{FEC88CE4-F433-4A0D-9DBD-78B9E356A4FD}" type="presOf" srcId="{A76574A8-D8A1-464C-B9B6-50C2416B12CF}" destId="{E2DC52B3-2E8D-42D5-B664-937579225813}" srcOrd="1" destOrd="0" presId="urn:microsoft.com/office/officeart/2005/8/layout/vProcess5"/>
    <dgm:cxn modelId="{3F4BAAAE-2FF2-4D37-888F-3054EDCF78A6}" type="presOf" srcId="{C615EE3F-C768-4DFB-93EF-E3D9B3D29E29}" destId="{920AE828-0C70-40F0-B1A7-5FD7BD44EA57}" srcOrd="0" destOrd="0" presId="urn:microsoft.com/office/officeart/2005/8/layout/vProcess5"/>
    <dgm:cxn modelId="{D3277748-EAE5-4897-86E1-8174B73F46ED}" type="presOf" srcId="{44C01752-9C0D-41F5-8ADE-C6FF663090A6}" destId="{76393C18-247B-4182-B890-C1113D51D550}" srcOrd="0" destOrd="0" presId="urn:microsoft.com/office/officeart/2005/8/layout/vProcess5"/>
    <dgm:cxn modelId="{F77549BD-E6B3-4356-953B-4E7DC3267BB8}" type="presOf" srcId="{44C01752-9C0D-41F5-8ADE-C6FF663090A6}" destId="{584FC414-7427-4109-B981-1B45944CDBDE}" srcOrd="1" destOrd="0" presId="urn:microsoft.com/office/officeart/2005/8/layout/vProcess5"/>
    <dgm:cxn modelId="{7E9EE0E2-DFEA-415A-B16D-617C2733936B}" srcId="{159D2584-462A-40DB-9118-33DB6B1F8DC7}" destId="{A76574A8-D8A1-464C-B9B6-50C2416B12CF}" srcOrd="0" destOrd="0" parTransId="{364101C7-7B3B-4E09-BD5C-EE5ECB98A6C9}" sibTransId="{7F97E3B7-77F7-4D5C-A63C-FDD102F3FAC6}"/>
    <dgm:cxn modelId="{A45F3D1D-6B04-4184-8531-42BA09A09BB5}" type="presOf" srcId="{62039E85-DA72-49FA-B4DF-C6C9D2C8238A}" destId="{40018CD8-4373-4A3F-AF23-554EB3CB561E}" srcOrd="0" destOrd="0" presId="urn:microsoft.com/office/officeart/2005/8/layout/vProcess5"/>
    <dgm:cxn modelId="{95BE659D-C298-421B-A2B8-BE00EC34906A}" type="presOf" srcId="{A2ED55E0-E570-4613-9A66-19FE4A6AAEA0}" destId="{E46F8CFE-BECF-41CF-9950-420B1070A088}" srcOrd="0" destOrd="0" presId="urn:microsoft.com/office/officeart/2005/8/layout/vProcess5"/>
    <dgm:cxn modelId="{5DAEB6CF-884C-46E5-9797-78535BA99871}" type="presOf" srcId="{7F97E3B7-77F7-4D5C-A63C-FDD102F3FAC6}" destId="{5F400D30-A2A4-4821-817D-A7C73C4FB0FB}" srcOrd="0" destOrd="0" presId="urn:microsoft.com/office/officeart/2005/8/layout/vProcess5"/>
    <dgm:cxn modelId="{9D40E22B-0CCA-40CB-B0F8-EFF5ED3E9D8A}" type="presOf" srcId="{9511AE0B-5E10-4C75-A30E-BBD1043DD870}" destId="{D4A1BBA4-F33B-4452-BC39-A4978FB6ADB9}" srcOrd="1" destOrd="0" presId="urn:microsoft.com/office/officeart/2005/8/layout/vProcess5"/>
    <dgm:cxn modelId="{7F035F41-4ECE-4122-8087-D48DDDEE8A83}" type="presOf" srcId="{9511AE0B-5E10-4C75-A30E-BBD1043DD870}" destId="{F3BF0F2C-C29F-4751-A90F-925219A02C9A}" srcOrd="0" destOrd="0" presId="urn:microsoft.com/office/officeart/2005/8/layout/vProcess5"/>
    <dgm:cxn modelId="{F6585FA7-E640-43C9-A224-D4F3825E90C0}" type="presOf" srcId="{9510A817-66E8-4EF1-A415-262EE37C7F88}" destId="{409DF5F1-2D1F-4311-9417-EBAB947B196E}" srcOrd="0" destOrd="0" presId="urn:microsoft.com/office/officeart/2005/8/layout/vProcess5"/>
    <dgm:cxn modelId="{002EC2F4-D25C-4760-8301-9885CE273412}" srcId="{159D2584-462A-40DB-9118-33DB6B1F8DC7}" destId="{9510A817-66E8-4EF1-A415-262EE37C7F88}" srcOrd="4" destOrd="0" parTransId="{200D101D-A89E-4E4F-A5B6-8073F2E84054}" sibTransId="{83EB9760-BB38-4CE9-81EF-302664A366B6}"/>
    <dgm:cxn modelId="{81CA09F4-61FB-4D77-837D-EB70D2C99D6E}" type="presParOf" srcId="{0473616E-0371-4833-AD10-44596DC13051}" destId="{35C00D41-14E9-49C0-8751-49CA4578A28F}" srcOrd="0" destOrd="0" presId="urn:microsoft.com/office/officeart/2005/8/layout/vProcess5"/>
    <dgm:cxn modelId="{BB029A69-28F2-4EC6-AFEC-FB52DD572E7B}" type="presParOf" srcId="{0473616E-0371-4833-AD10-44596DC13051}" destId="{3487CAEB-0D7C-48CB-92F3-924E39B0A533}" srcOrd="1" destOrd="0" presId="urn:microsoft.com/office/officeart/2005/8/layout/vProcess5"/>
    <dgm:cxn modelId="{67695C10-F329-47E0-8771-EBD267192DD6}" type="presParOf" srcId="{0473616E-0371-4833-AD10-44596DC13051}" destId="{76393C18-247B-4182-B890-C1113D51D550}" srcOrd="2" destOrd="0" presId="urn:microsoft.com/office/officeart/2005/8/layout/vProcess5"/>
    <dgm:cxn modelId="{0B213EE1-4F88-4821-8CE2-12CD1C782597}" type="presParOf" srcId="{0473616E-0371-4833-AD10-44596DC13051}" destId="{F3BF0F2C-C29F-4751-A90F-925219A02C9A}" srcOrd="3" destOrd="0" presId="urn:microsoft.com/office/officeart/2005/8/layout/vProcess5"/>
    <dgm:cxn modelId="{A51E9FCF-E838-4A80-AC74-EED9C58DA131}" type="presParOf" srcId="{0473616E-0371-4833-AD10-44596DC13051}" destId="{920AE828-0C70-40F0-B1A7-5FD7BD44EA57}" srcOrd="4" destOrd="0" presId="urn:microsoft.com/office/officeart/2005/8/layout/vProcess5"/>
    <dgm:cxn modelId="{35AD138F-E471-4D25-8963-190B127BF770}" type="presParOf" srcId="{0473616E-0371-4833-AD10-44596DC13051}" destId="{409DF5F1-2D1F-4311-9417-EBAB947B196E}" srcOrd="5" destOrd="0" presId="urn:microsoft.com/office/officeart/2005/8/layout/vProcess5"/>
    <dgm:cxn modelId="{25581173-F906-49E9-A723-EFDA7BBA5AC3}" type="presParOf" srcId="{0473616E-0371-4833-AD10-44596DC13051}" destId="{5F400D30-A2A4-4821-817D-A7C73C4FB0FB}" srcOrd="6" destOrd="0" presId="urn:microsoft.com/office/officeart/2005/8/layout/vProcess5"/>
    <dgm:cxn modelId="{A4E088DE-ED90-4809-AE27-9CCD23CD584B}" type="presParOf" srcId="{0473616E-0371-4833-AD10-44596DC13051}" destId="{E46F8CFE-BECF-41CF-9950-420B1070A088}" srcOrd="7" destOrd="0" presId="urn:microsoft.com/office/officeart/2005/8/layout/vProcess5"/>
    <dgm:cxn modelId="{02EC7EB7-4F08-4262-95C0-E0B45D9F065A}" type="presParOf" srcId="{0473616E-0371-4833-AD10-44596DC13051}" destId="{D1792115-8B5F-40B9-86DB-D0653F9B9C86}" srcOrd="8" destOrd="0" presId="urn:microsoft.com/office/officeart/2005/8/layout/vProcess5"/>
    <dgm:cxn modelId="{2BCA01D4-7A91-4969-89AC-003B8FFA9979}" type="presParOf" srcId="{0473616E-0371-4833-AD10-44596DC13051}" destId="{40018CD8-4373-4A3F-AF23-554EB3CB561E}" srcOrd="9" destOrd="0" presId="urn:microsoft.com/office/officeart/2005/8/layout/vProcess5"/>
    <dgm:cxn modelId="{6444B138-6F0A-41E1-97D7-A2A16EECF2E4}" type="presParOf" srcId="{0473616E-0371-4833-AD10-44596DC13051}" destId="{E2DC52B3-2E8D-42D5-B664-937579225813}" srcOrd="10" destOrd="0" presId="urn:microsoft.com/office/officeart/2005/8/layout/vProcess5"/>
    <dgm:cxn modelId="{85F10DB6-9443-4582-92BD-5B95E6EEEC23}" type="presParOf" srcId="{0473616E-0371-4833-AD10-44596DC13051}" destId="{584FC414-7427-4109-B981-1B45944CDBDE}" srcOrd="11" destOrd="0" presId="urn:microsoft.com/office/officeart/2005/8/layout/vProcess5"/>
    <dgm:cxn modelId="{73DD9B4A-3007-48A3-B940-53B06F8B84FD}" type="presParOf" srcId="{0473616E-0371-4833-AD10-44596DC13051}" destId="{D4A1BBA4-F33B-4452-BC39-A4978FB6ADB9}" srcOrd="12" destOrd="0" presId="urn:microsoft.com/office/officeart/2005/8/layout/vProcess5"/>
    <dgm:cxn modelId="{D3CAE618-5629-43F3-9D13-8BD21458E698}" type="presParOf" srcId="{0473616E-0371-4833-AD10-44596DC13051}" destId="{0DD7D17C-4AE7-4DA5-AA68-8D2B88EC9402}" srcOrd="13" destOrd="0" presId="urn:microsoft.com/office/officeart/2005/8/layout/vProcess5"/>
    <dgm:cxn modelId="{E8C965E1-5EE1-4AFA-98DB-858A69648645}" type="presParOf" srcId="{0473616E-0371-4833-AD10-44596DC13051}" destId="{078BA9EC-45E8-4D92-85BF-C0D5368D9599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59D2584-462A-40DB-9118-33DB6B1F8DC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76574A8-D8A1-464C-B9B6-50C2416B12CF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bg1">
                  <a:lumMod val="65000"/>
                </a:schemeClr>
              </a:solidFill>
            </a:rPr>
            <a:t>Получение полотна</a:t>
          </a:r>
          <a:endParaRPr lang="ru-RU" dirty="0">
            <a:solidFill>
              <a:schemeClr val="bg1">
                <a:lumMod val="65000"/>
              </a:schemeClr>
            </a:solidFill>
          </a:endParaRPr>
        </a:p>
      </dgm:t>
    </dgm:pt>
    <dgm:pt modelId="{364101C7-7B3B-4E09-BD5C-EE5ECB98A6C9}" type="parTrans" cxnId="{7E9EE0E2-DFEA-415A-B16D-617C2733936B}">
      <dgm:prSet/>
      <dgm:spPr/>
      <dgm:t>
        <a:bodyPr/>
        <a:lstStyle/>
        <a:p>
          <a:endParaRPr lang="ru-RU"/>
        </a:p>
      </dgm:t>
    </dgm:pt>
    <dgm:pt modelId="{7F97E3B7-77F7-4D5C-A63C-FDD102F3FAC6}" type="sibTrans" cxnId="{7E9EE0E2-DFEA-415A-B16D-617C2733936B}">
      <dgm:prSet/>
      <dgm:spPr/>
      <dgm:t>
        <a:bodyPr/>
        <a:lstStyle/>
        <a:p>
          <a:endParaRPr lang="ru-RU"/>
        </a:p>
      </dgm:t>
    </dgm:pt>
    <dgm:pt modelId="{44C01752-9C0D-41F5-8ADE-C6FF663090A6}">
      <dgm:prSet phldrT="[Текст]"/>
      <dgm:spPr/>
      <dgm:t>
        <a:bodyPr/>
        <a:lstStyle/>
        <a:p>
          <a:r>
            <a:rPr lang="ru-RU" dirty="0" smtClean="0"/>
            <a:t>Подготовка комплекта файлов</a:t>
          </a:r>
          <a:endParaRPr lang="ru-RU" dirty="0"/>
        </a:p>
      </dgm:t>
    </dgm:pt>
    <dgm:pt modelId="{AC56D610-3A96-45F8-9037-1147782A4FC1}" type="parTrans" cxnId="{F9FEC9DC-5C93-401C-A410-2E45E1D79361}">
      <dgm:prSet/>
      <dgm:spPr/>
      <dgm:t>
        <a:bodyPr/>
        <a:lstStyle/>
        <a:p>
          <a:endParaRPr lang="ru-RU"/>
        </a:p>
      </dgm:t>
    </dgm:pt>
    <dgm:pt modelId="{A2ED55E0-E570-4613-9A66-19FE4A6AAEA0}" type="sibTrans" cxnId="{F9FEC9DC-5C93-401C-A410-2E45E1D79361}">
      <dgm:prSet/>
      <dgm:spPr/>
      <dgm:t>
        <a:bodyPr/>
        <a:lstStyle/>
        <a:p>
          <a:endParaRPr lang="ru-RU"/>
        </a:p>
      </dgm:t>
    </dgm:pt>
    <dgm:pt modelId="{9511AE0B-5E10-4C75-A30E-BBD1043DD870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bg1">
                  <a:lumMod val="65000"/>
                </a:schemeClr>
              </a:solidFill>
            </a:rPr>
            <a:t>Загрузка в базу данных</a:t>
          </a:r>
          <a:endParaRPr lang="ru-RU" dirty="0">
            <a:solidFill>
              <a:schemeClr val="bg1">
                <a:lumMod val="65000"/>
              </a:schemeClr>
            </a:solidFill>
          </a:endParaRPr>
        </a:p>
      </dgm:t>
    </dgm:pt>
    <dgm:pt modelId="{B0C465FE-2B0C-4691-874D-CD668835B60C}" type="sibTrans" cxnId="{C435C702-3381-4201-8586-F30319051EA9}">
      <dgm:prSet/>
      <dgm:spPr/>
      <dgm:t>
        <a:bodyPr/>
        <a:lstStyle/>
        <a:p>
          <a:endParaRPr lang="ru-RU"/>
        </a:p>
      </dgm:t>
    </dgm:pt>
    <dgm:pt modelId="{D569938B-8994-408D-B663-9F2A889AC4C4}" type="parTrans" cxnId="{C435C702-3381-4201-8586-F30319051EA9}">
      <dgm:prSet/>
      <dgm:spPr/>
      <dgm:t>
        <a:bodyPr/>
        <a:lstStyle/>
        <a:p>
          <a:endParaRPr lang="ru-RU"/>
        </a:p>
      </dgm:t>
    </dgm:pt>
    <dgm:pt modelId="{C615EE3F-C768-4DFB-93EF-E3D9B3D29E29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bg1">
                  <a:lumMod val="65000"/>
                </a:schemeClr>
              </a:solidFill>
            </a:rPr>
            <a:t>Публикация</a:t>
          </a:r>
          <a:endParaRPr lang="ru-RU" dirty="0">
            <a:solidFill>
              <a:schemeClr val="bg1">
                <a:lumMod val="65000"/>
              </a:schemeClr>
            </a:solidFill>
          </a:endParaRPr>
        </a:p>
      </dgm:t>
    </dgm:pt>
    <dgm:pt modelId="{62039E85-DA72-49FA-B4DF-C6C9D2C8238A}" type="sibTrans" cxnId="{2D65CC7F-7C32-4AE0-8585-6237EA612FC0}">
      <dgm:prSet/>
      <dgm:spPr/>
      <dgm:t>
        <a:bodyPr/>
        <a:lstStyle/>
        <a:p>
          <a:endParaRPr lang="ru-RU"/>
        </a:p>
      </dgm:t>
    </dgm:pt>
    <dgm:pt modelId="{7E5EB1B3-5CB0-4317-900B-312E73D373AF}" type="parTrans" cxnId="{2D65CC7F-7C32-4AE0-8585-6237EA612FC0}">
      <dgm:prSet/>
      <dgm:spPr/>
      <dgm:t>
        <a:bodyPr/>
        <a:lstStyle/>
        <a:p>
          <a:endParaRPr lang="ru-RU"/>
        </a:p>
      </dgm:t>
    </dgm:pt>
    <dgm:pt modelId="{9510A817-66E8-4EF1-A415-262EE37C7F88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bg1">
                  <a:lumMod val="65000"/>
                </a:schemeClr>
              </a:solidFill>
            </a:rPr>
            <a:t>Карты доступны через интернет</a:t>
          </a:r>
          <a:endParaRPr lang="ru-RU" dirty="0">
            <a:solidFill>
              <a:schemeClr val="bg1">
                <a:lumMod val="65000"/>
              </a:schemeClr>
            </a:solidFill>
          </a:endParaRPr>
        </a:p>
      </dgm:t>
    </dgm:pt>
    <dgm:pt modelId="{83EB9760-BB38-4CE9-81EF-302664A366B6}" type="sibTrans" cxnId="{002EC2F4-D25C-4760-8301-9885CE273412}">
      <dgm:prSet/>
      <dgm:spPr/>
      <dgm:t>
        <a:bodyPr/>
        <a:lstStyle/>
        <a:p>
          <a:endParaRPr lang="ru-RU"/>
        </a:p>
      </dgm:t>
    </dgm:pt>
    <dgm:pt modelId="{200D101D-A89E-4E4F-A5B6-8073F2E84054}" type="parTrans" cxnId="{002EC2F4-D25C-4760-8301-9885CE273412}">
      <dgm:prSet/>
      <dgm:spPr/>
      <dgm:t>
        <a:bodyPr/>
        <a:lstStyle/>
        <a:p>
          <a:endParaRPr lang="ru-RU"/>
        </a:p>
      </dgm:t>
    </dgm:pt>
    <dgm:pt modelId="{0473616E-0371-4833-AD10-44596DC13051}" type="pres">
      <dgm:prSet presAssocID="{159D2584-462A-40DB-9118-33DB6B1F8DC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5C00D41-14E9-49C0-8751-49CA4578A28F}" type="pres">
      <dgm:prSet presAssocID="{159D2584-462A-40DB-9118-33DB6B1F8DC7}" presName="dummyMaxCanvas" presStyleCnt="0">
        <dgm:presLayoutVars/>
      </dgm:prSet>
      <dgm:spPr/>
    </dgm:pt>
    <dgm:pt modelId="{3487CAEB-0D7C-48CB-92F3-924E39B0A533}" type="pres">
      <dgm:prSet presAssocID="{159D2584-462A-40DB-9118-33DB6B1F8DC7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393C18-247B-4182-B890-C1113D51D550}" type="pres">
      <dgm:prSet presAssocID="{159D2584-462A-40DB-9118-33DB6B1F8DC7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BF0F2C-C29F-4751-A90F-925219A02C9A}" type="pres">
      <dgm:prSet presAssocID="{159D2584-462A-40DB-9118-33DB6B1F8DC7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0AE828-0C70-40F0-B1A7-5FD7BD44EA57}" type="pres">
      <dgm:prSet presAssocID="{159D2584-462A-40DB-9118-33DB6B1F8DC7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9DF5F1-2D1F-4311-9417-EBAB947B196E}" type="pres">
      <dgm:prSet presAssocID="{159D2584-462A-40DB-9118-33DB6B1F8DC7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400D30-A2A4-4821-817D-A7C73C4FB0FB}" type="pres">
      <dgm:prSet presAssocID="{159D2584-462A-40DB-9118-33DB6B1F8DC7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6F8CFE-BECF-41CF-9950-420B1070A088}" type="pres">
      <dgm:prSet presAssocID="{159D2584-462A-40DB-9118-33DB6B1F8DC7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792115-8B5F-40B9-86DB-D0653F9B9C86}" type="pres">
      <dgm:prSet presAssocID="{159D2584-462A-40DB-9118-33DB6B1F8DC7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018CD8-4373-4A3F-AF23-554EB3CB561E}" type="pres">
      <dgm:prSet presAssocID="{159D2584-462A-40DB-9118-33DB6B1F8DC7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DC52B3-2E8D-42D5-B664-937579225813}" type="pres">
      <dgm:prSet presAssocID="{159D2584-462A-40DB-9118-33DB6B1F8DC7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4FC414-7427-4109-B981-1B45944CDBDE}" type="pres">
      <dgm:prSet presAssocID="{159D2584-462A-40DB-9118-33DB6B1F8DC7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A1BBA4-F33B-4452-BC39-A4978FB6ADB9}" type="pres">
      <dgm:prSet presAssocID="{159D2584-462A-40DB-9118-33DB6B1F8DC7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D7D17C-4AE7-4DA5-AA68-8D2B88EC9402}" type="pres">
      <dgm:prSet presAssocID="{159D2584-462A-40DB-9118-33DB6B1F8DC7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8BA9EC-45E8-4D92-85BF-C0D5368D9599}" type="pres">
      <dgm:prSet presAssocID="{159D2584-462A-40DB-9118-33DB6B1F8DC7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E02652-B08A-45DF-A5E3-ADE3E460B1A2}" type="presOf" srcId="{7F97E3B7-77F7-4D5C-A63C-FDD102F3FAC6}" destId="{5F400D30-A2A4-4821-817D-A7C73C4FB0FB}" srcOrd="0" destOrd="0" presId="urn:microsoft.com/office/officeart/2005/8/layout/vProcess5"/>
    <dgm:cxn modelId="{A2829556-1B08-4217-A133-77E948F1FDE5}" type="presOf" srcId="{9510A817-66E8-4EF1-A415-262EE37C7F88}" destId="{078BA9EC-45E8-4D92-85BF-C0D5368D9599}" srcOrd="1" destOrd="0" presId="urn:microsoft.com/office/officeart/2005/8/layout/vProcess5"/>
    <dgm:cxn modelId="{43A3D968-2092-4E95-8877-B030729FF5E3}" type="presOf" srcId="{9510A817-66E8-4EF1-A415-262EE37C7F88}" destId="{409DF5F1-2D1F-4311-9417-EBAB947B196E}" srcOrd="0" destOrd="0" presId="urn:microsoft.com/office/officeart/2005/8/layout/vProcess5"/>
    <dgm:cxn modelId="{A318AC31-1F87-48C9-947D-D7FFEA50859C}" type="presOf" srcId="{159D2584-462A-40DB-9118-33DB6B1F8DC7}" destId="{0473616E-0371-4833-AD10-44596DC13051}" srcOrd="0" destOrd="0" presId="urn:microsoft.com/office/officeart/2005/8/layout/vProcess5"/>
    <dgm:cxn modelId="{F9FEC9DC-5C93-401C-A410-2E45E1D79361}" srcId="{159D2584-462A-40DB-9118-33DB6B1F8DC7}" destId="{44C01752-9C0D-41F5-8ADE-C6FF663090A6}" srcOrd="1" destOrd="0" parTransId="{AC56D610-3A96-45F8-9037-1147782A4FC1}" sibTransId="{A2ED55E0-E570-4613-9A66-19FE4A6AAEA0}"/>
    <dgm:cxn modelId="{7E9EE0E2-DFEA-415A-B16D-617C2733936B}" srcId="{159D2584-462A-40DB-9118-33DB6B1F8DC7}" destId="{A76574A8-D8A1-464C-B9B6-50C2416B12CF}" srcOrd="0" destOrd="0" parTransId="{364101C7-7B3B-4E09-BD5C-EE5ECB98A6C9}" sibTransId="{7F97E3B7-77F7-4D5C-A63C-FDD102F3FAC6}"/>
    <dgm:cxn modelId="{422C4012-823E-4C7C-856C-E831827FFE7E}" type="presOf" srcId="{A2ED55E0-E570-4613-9A66-19FE4A6AAEA0}" destId="{E46F8CFE-BECF-41CF-9950-420B1070A088}" srcOrd="0" destOrd="0" presId="urn:microsoft.com/office/officeart/2005/8/layout/vProcess5"/>
    <dgm:cxn modelId="{C435C702-3381-4201-8586-F30319051EA9}" srcId="{159D2584-462A-40DB-9118-33DB6B1F8DC7}" destId="{9511AE0B-5E10-4C75-A30E-BBD1043DD870}" srcOrd="2" destOrd="0" parTransId="{D569938B-8994-408D-B663-9F2A889AC4C4}" sibTransId="{B0C465FE-2B0C-4691-874D-CD668835B60C}"/>
    <dgm:cxn modelId="{681B0D9F-106A-4936-9CB4-B39A205BAC05}" type="presOf" srcId="{B0C465FE-2B0C-4691-874D-CD668835B60C}" destId="{D1792115-8B5F-40B9-86DB-D0653F9B9C86}" srcOrd="0" destOrd="0" presId="urn:microsoft.com/office/officeart/2005/8/layout/vProcess5"/>
    <dgm:cxn modelId="{543B2BEA-F734-423B-8698-0BAA97D39ECA}" type="presOf" srcId="{A76574A8-D8A1-464C-B9B6-50C2416B12CF}" destId="{3487CAEB-0D7C-48CB-92F3-924E39B0A533}" srcOrd="0" destOrd="0" presId="urn:microsoft.com/office/officeart/2005/8/layout/vProcess5"/>
    <dgm:cxn modelId="{5A779886-8ABA-45E2-B1EE-DED4E2C3E3D5}" type="presOf" srcId="{44C01752-9C0D-41F5-8ADE-C6FF663090A6}" destId="{76393C18-247B-4182-B890-C1113D51D550}" srcOrd="0" destOrd="0" presId="urn:microsoft.com/office/officeart/2005/8/layout/vProcess5"/>
    <dgm:cxn modelId="{D04959C0-CCA1-4529-8662-998D09540E63}" type="presOf" srcId="{C615EE3F-C768-4DFB-93EF-E3D9B3D29E29}" destId="{920AE828-0C70-40F0-B1A7-5FD7BD44EA57}" srcOrd="0" destOrd="0" presId="urn:microsoft.com/office/officeart/2005/8/layout/vProcess5"/>
    <dgm:cxn modelId="{6A04154C-39D6-4B3E-882A-ED0EEFD976C3}" type="presOf" srcId="{44C01752-9C0D-41F5-8ADE-C6FF663090A6}" destId="{584FC414-7427-4109-B981-1B45944CDBDE}" srcOrd="1" destOrd="0" presId="urn:microsoft.com/office/officeart/2005/8/layout/vProcess5"/>
    <dgm:cxn modelId="{2D65CC7F-7C32-4AE0-8585-6237EA612FC0}" srcId="{159D2584-462A-40DB-9118-33DB6B1F8DC7}" destId="{C615EE3F-C768-4DFB-93EF-E3D9B3D29E29}" srcOrd="3" destOrd="0" parTransId="{7E5EB1B3-5CB0-4317-900B-312E73D373AF}" sibTransId="{62039E85-DA72-49FA-B4DF-C6C9D2C8238A}"/>
    <dgm:cxn modelId="{905F8197-9123-4F4C-8F0D-6DDC4C9208FF}" type="presOf" srcId="{9511AE0B-5E10-4C75-A30E-BBD1043DD870}" destId="{D4A1BBA4-F33B-4452-BC39-A4978FB6ADB9}" srcOrd="1" destOrd="0" presId="urn:microsoft.com/office/officeart/2005/8/layout/vProcess5"/>
    <dgm:cxn modelId="{70D2A33E-714B-4D8F-BD7B-136CE58DAF4C}" type="presOf" srcId="{A76574A8-D8A1-464C-B9B6-50C2416B12CF}" destId="{E2DC52B3-2E8D-42D5-B664-937579225813}" srcOrd="1" destOrd="0" presId="urn:microsoft.com/office/officeart/2005/8/layout/vProcess5"/>
    <dgm:cxn modelId="{F76F25DD-7AC1-4210-9CA3-F14DE446F51F}" type="presOf" srcId="{9511AE0B-5E10-4C75-A30E-BBD1043DD870}" destId="{F3BF0F2C-C29F-4751-A90F-925219A02C9A}" srcOrd="0" destOrd="0" presId="urn:microsoft.com/office/officeart/2005/8/layout/vProcess5"/>
    <dgm:cxn modelId="{10637C66-7C71-4A2A-9C8D-E734885BD446}" type="presOf" srcId="{62039E85-DA72-49FA-B4DF-C6C9D2C8238A}" destId="{40018CD8-4373-4A3F-AF23-554EB3CB561E}" srcOrd="0" destOrd="0" presId="urn:microsoft.com/office/officeart/2005/8/layout/vProcess5"/>
    <dgm:cxn modelId="{E4AC2605-B5A1-4CA5-BD4A-9AC490A86923}" type="presOf" srcId="{C615EE3F-C768-4DFB-93EF-E3D9B3D29E29}" destId="{0DD7D17C-4AE7-4DA5-AA68-8D2B88EC9402}" srcOrd="1" destOrd="0" presId="urn:microsoft.com/office/officeart/2005/8/layout/vProcess5"/>
    <dgm:cxn modelId="{002EC2F4-D25C-4760-8301-9885CE273412}" srcId="{159D2584-462A-40DB-9118-33DB6B1F8DC7}" destId="{9510A817-66E8-4EF1-A415-262EE37C7F88}" srcOrd="4" destOrd="0" parTransId="{200D101D-A89E-4E4F-A5B6-8073F2E84054}" sibTransId="{83EB9760-BB38-4CE9-81EF-302664A366B6}"/>
    <dgm:cxn modelId="{D9F79AD4-6A8C-4E02-82A6-065162DDE011}" type="presParOf" srcId="{0473616E-0371-4833-AD10-44596DC13051}" destId="{35C00D41-14E9-49C0-8751-49CA4578A28F}" srcOrd="0" destOrd="0" presId="urn:microsoft.com/office/officeart/2005/8/layout/vProcess5"/>
    <dgm:cxn modelId="{1A1A7084-FCBC-4419-906E-D3752896E129}" type="presParOf" srcId="{0473616E-0371-4833-AD10-44596DC13051}" destId="{3487CAEB-0D7C-48CB-92F3-924E39B0A533}" srcOrd="1" destOrd="0" presId="urn:microsoft.com/office/officeart/2005/8/layout/vProcess5"/>
    <dgm:cxn modelId="{06B26C63-88CF-4EDD-82D3-E5EF0E66A3EC}" type="presParOf" srcId="{0473616E-0371-4833-AD10-44596DC13051}" destId="{76393C18-247B-4182-B890-C1113D51D550}" srcOrd="2" destOrd="0" presId="urn:microsoft.com/office/officeart/2005/8/layout/vProcess5"/>
    <dgm:cxn modelId="{7ADAAB06-74A5-4E59-9979-EBAA57138339}" type="presParOf" srcId="{0473616E-0371-4833-AD10-44596DC13051}" destId="{F3BF0F2C-C29F-4751-A90F-925219A02C9A}" srcOrd="3" destOrd="0" presId="urn:microsoft.com/office/officeart/2005/8/layout/vProcess5"/>
    <dgm:cxn modelId="{24E6E3AF-9555-41D2-9EF6-A62EA6BA8D93}" type="presParOf" srcId="{0473616E-0371-4833-AD10-44596DC13051}" destId="{920AE828-0C70-40F0-B1A7-5FD7BD44EA57}" srcOrd="4" destOrd="0" presId="urn:microsoft.com/office/officeart/2005/8/layout/vProcess5"/>
    <dgm:cxn modelId="{02CBFB60-9A2A-49BB-A51B-C08D3BA53B64}" type="presParOf" srcId="{0473616E-0371-4833-AD10-44596DC13051}" destId="{409DF5F1-2D1F-4311-9417-EBAB947B196E}" srcOrd="5" destOrd="0" presId="urn:microsoft.com/office/officeart/2005/8/layout/vProcess5"/>
    <dgm:cxn modelId="{73FD3C71-B5AE-4317-B638-761351BF84DA}" type="presParOf" srcId="{0473616E-0371-4833-AD10-44596DC13051}" destId="{5F400D30-A2A4-4821-817D-A7C73C4FB0FB}" srcOrd="6" destOrd="0" presId="urn:microsoft.com/office/officeart/2005/8/layout/vProcess5"/>
    <dgm:cxn modelId="{4556C67E-10B5-4118-989E-855AFA542473}" type="presParOf" srcId="{0473616E-0371-4833-AD10-44596DC13051}" destId="{E46F8CFE-BECF-41CF-9950-420B1070A088}" srcOrd="7" destOrd="0" presId="urn:microsoft.com/office/officeart/2005/8/layout/vProcess5"/>
    <dgm:cxn modelId="{9EB2CD54-E021-40FE-9A4C-AD727B3F61C9}" type="presParOf" srcId="{0473616E-0371-4833-AD10-44596DC13051}" destId="{D1792115-8B5F-40B9-86DB-D0653F9B9C86}" srcOrd="8" destOrd="0" presId="urn:microsoft.com/office/officeart/2005/8/layout/vProcess5"/>
    <dgm:cxn modelId="{DE2C24F0-8180-4ADF-AB0A-DCD41BB8550A}" type="presParOf" srcId="{0473616E-0371-4833-AD10-44596DC13051}" destId="{40018CD8-4373-4A3F-AF23-554EB3CB561E}" srcOrd="9" destOrd="0" presId="urn:microsoft.com/office/officeart/2005/8/layout/vProcess5"/>
    <dgm:cxn modelId="{824BA17E-B2E4-4F01-863B-80E9D11AC035}" type="presParOf" srcId="{0473616E-0371-4833-AD10-44596DC13051}" destId="{E2DC52B3-2E8D-42D5-B664-937579225813}" srcOrd="10" destOrd="0" presId="urn:microsoft.com/office/officeart/2005/8/layout/vProcess5"/>
    <dgm:cxn modelId="{751EE691-A5C0-4709-9580-C0442359AD24}" type="presParOf" srcId="{0473616E-0371-4833-AD10-44596DC13051}" destId="{584FC414-7427-4109-B981-1B45944CDBDE}" srcOrd="11" destOrd="0" presId="urn:microsoft.com/office/officeart/2005/8/layout/vProcess5"/>
    <dgm:cxn modelId="{E180B92A-C5F8-4537-B840-E99624D083DE}" type="presParOf" srcId="{0473616E-0371-4833-AD10-44596DC13051}" destId="{D4A1BBA4-F33B-4452-BC39-A4978FB6ADB9}" srcOrd="12" destOrd="0" presId="urn:microsoft.com/office/officeart/2005/8/layout/vProcess5"/>
    <dgm:cxn modelId="{66128D7A-E155-4BED-874C-ADE397122E6B}" type="presParOf" srcId="{0473616E-0371-4833-AD10-44596DC13051}" destId="{0DD7D17C-4AE7-4DA5-AA68-8D2B88EC9402}" srcOrd="13" destOrd="0" presId="urn:microsoft.com/office/officeart/2005/8/layout/vProcess5"/>
    <dgm:cxn modelId="{28A61242-D5A4-47FE-8CD8-0D2D5DED2383}" type="presParOf" srcId="{0473616E-0371-4833-AD10-44596DC13051}" destId="{078BA9EC-45E8-4D92-85BF-C0D5368D9599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59D2584-462A-40DB-9118-33DB6B1F8DC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76574A8-D8A1-464C-B9B6-50C2416B12CF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bg1">
                  <a:lumMod val="65000"/>
                </a:schemeClr>
              </a:solidFill>
            </a:rPr>
            <a:t>Получение полотна</a:t>
          </a:r>
          <a:endParaRPr lang="ru-RU" dirty="0">
            <a:solidFill>
              <a:schemeClr val="bg1">
                <a:lumMod val="65000"/>
              </a:schemeClr>
            </a:solidFill>
          </a:endParaRPr>
        </a:p>
      </dgm:t>
    </dgm:pt>
    <dgm:pt modelId="{364101C7-7B3B-4E09-BD5C-EE5ECB98A6C9}" type="parTrans" cxnId="{7E9EE0E2-DFEA-415A-B16D-617C2733936B}">
      <dgm:prSet/>
      <dgm:spPr/>
      <dgm:t>
        <a:bodyPr/>
        <a:lstStyle/>
        <a:p>
          <a:endParaRPr lang="ru-RU"/>
        </a:p>
      </dgm:t>
    </dgm:pt>
    <dgm:pt modelId="{7F97E3B7-77F7-4D5C-A63C-FDD102F3FAC6}" type="sibTrans" cxnId="{7E9EE0E2-DFEA-415A-B16D-617C2733936B}">
      <dgm:prSet/>
      <dgm:spPr/>
      <dgm:t>
        <a:bodyPr/>
        <a:lstStyle/>
        <a:p>
          <a:endParaRPr lang="ru-RU"/>
        </a:p>
      </dgm:t>
    </dgm:pt>
    <dgm:pt modelId="{44C01752-9C0D-41F5-8ADE-C6FF663090A6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bg1">
                  <a:lumMod val="65000"/>
                </a:schemeClr>
              </a:solidFill>
            </a:rPr>
            <a:t>Подготовка комплекта файлов</a:t>
          </a:r>
          <a:endParaRPr lang="ru-RU" dirty="0">
            <a:solidFill>
              <a:schemeClr val="bg1">
                <a:lumMod val="65000"/>
              </a:schemeClr>
            </a:solidFill>
          </a:endParaRPr>
        </a:p>
      </dgm:t>
    </dgm:pt>
    <dgm:pt modelId="{AC56D610-3A96-45F8-9037-1147782A4FC1}" type="parTrans" cxnId="{F9FEC9DC-5C93-401C-A410-2E45E1D79361}">
      <dgm:prSet/>
      <dgm:spPr/>
      <dgm:t>
        <a:bodyPr/>
        <a:lstStyle/>
        <a:p>
          <a:endParaRPr lang="ru-RU"/>
        </a:p>
      </dgm:t>
    </dgm:pt>
    <dgm:pt modelId="{A2ED55E0-E570-4613-9A66-19FE4A6AAEA0}" type="sibTrans" cxnId="{F9FEC9DC-5C93-401C-A410-2E45E1D79361}">
      <dgm:prSet/>
      <dgm:spPr/>
      <dgm:t>
        <a:bodyPr/>
        <a:lstStyle/>
        <a:p>
          <a:endParaRPr lang="ru-RU"/>
        </a:p>
      </dgm:t>
    </dgm:pt>
    <dgm:pt modelId="{9511AE0B-5E10-4C75-A30E-BBD1043DD870}">
      <dgm:prSet phldrT="[Текст]"/>
      <dgm:spPr>
        <a:solidFill>
          <a:schemeClr val="accent1"/>
        </a:solidFill>
      </dgm:spPr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Загрузка в базу данных</a:t>
          </a:r>
          <a:endParaRPr lang="ru-RU" dirty="0">
            <a:solidFill>
              <a:schemeClr val="bg1"/>
            </a:solidFill>
          </a:endParaRPr>
        </a:p>
      </dgm:t>
    </dgm:pt>
    <dgm:pt modelId="{B0C465FE-2B0C-4691-874D-CD668835B60C}" type="sibTrans" cxnId="{C435C702-3381-4201-8586-F30319051EA9}">
      <dgm:prSet/>
      <dgm:spPr/>
      <dgm:t>
        <a:bodyPr/>
        <a:lstStyle/>
        <a:p>
          <a:endParaRPr lang="ru-RU"/>
        </a:p>
      </dgm:t>
    </dgm:pt>
    <dgm:pt modelId="{D569938B-8994-408D-B663-9F2A889AC4C4}" type="parTrans" cxnId="{C435C702-3381-4201-8586-F30319051EA9}">
      <dgm:prSet/>
      <dgm:spPr/>
      <dgm:t>
        <a:bodyPr/>
        <a:lstStyle/>
        <a:p>
          <a:endParaRPr lang="ru-RU"/>
        </a:p>
      </dgm:t>
    </dgm:pt>
    <dgm:pt modelId="{C615EE3F-C768-4DFB-93EF-E3D9B3D29E29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bg1">
                  <a:lumMod val="65000"/>
                </a:schemeClr>
              </a:solidFill>
            </a:rPr>
            <a:t>Публикация</a:t>
          </a:r>
          <a:endParaRPr lang="ru-RU" dirty="0">
            <a:solidFill>
              <a:schemeClr val="bg1">
                <a:lumMod val="65000"/>
              </a:schemeClr>
            </a:solidFill>
          </a:endParaRPr>
        </a:p>
      </dgm:t>
    </dgm:pt>
    <dgm:pt modelId="{62039E85-DA72-49FA-B4DF-C6C9D2C8238A}" type="sibTrans" cxnId="{2D65CC7F-7C32-4AE0-8585-6237EA612FC0}">
      <dgm:prSet/>
      <dgm:spPr/>
      <dgm:t>
        <a:bodyPr/>
        <a:lstStyle/>
        <a:p>
          <a:endParaRPr lang="ru-RU"/>
        </a:p>
      </dgm:t>
    </dgm:pt>
    <dgm:pt modelId="{7E5EB1B3-5CB0-4317-900B-312E73D373AF}" type="parTrans" cxnId="{2D65CC7F-7C32-4AE0-8585-6237EA612FC0}">
      <dgm:prSet/>
      <dgm:spPr/>
      <dgm:t>
        <a:bodyPr/>
        <a:lstStyle/>
        <a:p>
          <a:endParaRPr lang="ru-RU"/>
        </a:p>
      </dgm:t>
    </dgm:pt>
    <dgm:pt modelId="{9510A817-66E8-4EF1-A415-262EE37C7F88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bg1">
                  <a:lumMod val="65000"/>
                </a:schemeClr>
              </a:solidFill>
            </a:rPr>
            <a:t>Карты доступны через интернет</a:t>
          </a:r>
          <a:endParaRPr lang="ru-RU" dirty="0">
            <a:solidFill>
              <a:schemeClr val="bg1">
                <a:lumMod val="65000"/>
              </a:schemeClr>
            </a:solidFill>
          </a:endParaRPr>
        </a:p>
      </dgm:t>
    </dgm:pt>
    <dgm:pt modelId="{83EB9760-BB38-4CE9-81EF-302664A366B6}" type="sibTrans" cxnId="{002EC2F4-D25C-4760-8301-9885CE273412}">
      <dgm:prSet/>
      <dgm:spPr/>
      <dgm:t>
        <a:bodyPr/>
        <a:lstStyle/>
        <a:p>
          <a:endParaRPr lang="ru-RU"/>
        </a:p>
      </dgm:t>
    </dgm:pt>
    <dgm:pt modelId="{200D101D-A89E-4E4F-A5B6-8073F2E84054}" type="parTrans" cxnId="{002EC2F4-D25C-4760-8301-9885CE273412}">
      <dgm:prSet/>
      <dgm:spPr/>
      <dgm:t>
        <a:bodyPr/>
        <a:lstStyle/>
        <a:p>
          <a:endParaRPr lang="ru-RU"/>
        </a:p>
      </dgm:t>
    </dgm:pt>
    <dgm:pt modelId="{0473616E-0371-4833-AD10-44596DC13051}" type="pres">
      <dgm:prSet presAssocID="{159D2584-462A-40DB-9118-33DB6B1F8DC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5C00D41-14E9-49C0-8751-49CA4578A28F}" type="pres">
      <dgm:prSet presAssocID="{159D2584-462A-40DB-9118-33DB6B1F8DC7}" presName="dummyMaxCanvas" presStyleCnt="0">
        <dgm:presLayoutVars/>
      </dgm:prSet>
      <dgm:spPr/>
    </dgm:pt>
    <dgm:pt modelId="{3487CAEB-0D7C-48CB-92F3-924E39B0A533}" type="pres">
      <dgm:prSet presAssocID="{159D2584-462A-40DB-9118-33DB6B1F8DC7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393C18-247B-4182-B890-C1113D51D550}" type="pres">
      <dgm:prSet presAssocID="{159D2584-462A-40DB-9118-33DB6B1F8DC7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BF0F2C-C29F-4751-A90F-925219A02C9A}" type="pres">
      <dgm:prSet presAssocID="{159D2584-462A-40DB-9118-33DB6B1F8DC7}" presName="FiveNodes_3" presStyleLbl="node1" presStyleIdx="2" presStyleCnt="5" custLinFactNeighborX="1" custLinFactNeighborY="-32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0AE828-0C70-40F0-B1A7-5FD7BD44EA57}" type="pres">
      <dgm:prSet presAssocID="{159D2584-462A-40DB-9118-33DB6B1F8DC7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9DF5F1-2D1F-4311-9417-EBAB947B196E}" type="pres">
      <dgm:prSet presAssocID="{159D2584-462A-40DB-9118-33DB6B1F8DC7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400D30-A2A4-4821-817D-A7C73C4FB0FB}" type="pres">
      <dgm:prSet presAssocID="{159D2584-462A-40DB-9118-33DB6B1F8DC7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6F8CFE-BECF-41CF-9950-420B1070A088}" type="pres">
      <dgm:prSet presAssocID="{159D2584-462A-40DB-9118-33DB6B1F8DC7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792115-8B5F-40B9-86DB-D0653F9B9C86}" type="pres">
      <dgm:prSet presAssocID="{159D2584-462A-40DB-9118-33DB6B1F8DC7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018CD8-4373-4A3F-AF23-554EB3CB561E}" type="pres">
      <dgm:prSet presAssocID="{159D2584-462A-40DB-9118-33DB6B1F8DC7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DC52B3-2E8D-42D5-B664-937579225813}" type="pres">
      <dgm:prSet presAssocID="{159D2584-462A-40DB-9118-33DB6B1F8DC7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4FC414-7427-4109-B981-1B45944CDBDE}" type="pres">
      <dgm:prSet presAssocID="{159D2584-462A-40DB-9118-33DB6B1F8DC7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A1BBA4-F33B-4452-BC39-A4978FB6ADB9}" type="pres">
      <dgm:prSet presAssocID="{159D2584-462A-40DB-9118-33DB6B1F8DC7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D7D17C-4AE7-4DA5-AA68-8D2B88EC9402}" type="pres">
      <dgm:prSet presAssocID="{159D2584-462A-40DB-9118-33DB6B1F8DC7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8BA9EC-45E8-4D92-85BF-C0D5368D9599}" type="pres">
      <dgm:prSet presAssocID="{159D2584-462A-40DB-9118-33DB6B1F8DC7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9C7BF5-713E-4B3F-A7FB-C93C38A4D782}" type="presOf" srcId="{62039E85-DA72-49FA-B4DF-C6C9D2C8238A}" destId="{40018CD8-4373-4A3F-AF23-554EB3CB561E}" srcOrd="0" destOrd="0" presId="urn:microsoft.com/office/officeart/2005/8/layout/vProcess5"/>
    <dgm:cxn modelId="{6C805508-1F84-4989-99B4-49DC8CCACD47}" type="presOf" srcId="{9511AE0B-5E10-4C75-A30E-BBD1043DD870}" destId="{D4A1BBA4-F33B-4452-BC39-A4978FB6ADB9}" srcOrd="1" destOrd="0" presId="urn:microsoft.com/office/officeart/2005/8/layout/vProcess5"/>
    <dgm:cxn modelId="{F9FEC9DC-5C93-401C-A410-2E45E1D79361}" srcId="{159D2584-462A-40DB-9118-33DB6B1F8DC7}" destId="{44C01752-9C0D-41F5-8ADE-C6FF663090A6}" srcOrd="1" destOrd="0" parTransId="{AC56D610-3A96-45F8-9037-1147782A4FC1}" sibTransId="{A2ED55E0-E570-4613-9A66-19FE4A6AAEA0}"/>
    <dgm:cxn modelId="{7E9EE0E2-DFEA-415A-B16D-617C2733936B}" srcId="{159D2584-462A-40DB-9118-33DB6B1F8DC7}" destId="{A76574A8-D8A1-464C-B9B6-50C2416B12CF}" srcOrd="0" destOrd="0" parTransId="{364101C7-7B3B-4E09-BD5C-EE5ECB98A6C9}" sibTransId="{7F97E3B7-77F7-4D5C-A63C-FDD102F3FAC6}"/>
    <dgm:cxn modelId="{4948B540-BD3C-4114-978F-DDA8B26E4BA5}" type="presOf" srcId="{9510A817-66E8-4EF1-A415-262EE37C7F88}" destId="{409DF5F1-2D1F-4311-9417-EBAB947B196E}" srcOrd="0" destOrd="0" presId="urn:microsoft.com/office/officeart/2005/8/layout/vProcess5"/>
    <dgm:cxn modelId="{5039B258-AC65-4BF4-AB56-C671BCADBA58}" type="presOf" srcId="{9510A817-66E8-4EF1-A415-262EE37C7F88}" destId="{078BA9EC-45E8-4D92-85BF-C0D5368D9599}" srcOrd="1" destOrd="0" presId="urn:microsoft.com/office/officeart/2005/8/layout/vProcess5"/>
    <dgm:cxn modelId="{C435C702-3381-4201-8586-F30319051EA9}" srcId="{159D2584-462A-40DB-9118-33DB6B1F8DC7}" destId="{9511AE0B-5E10-4C75-A30E-BBD1043DD870}" srcOrd="2" destOrd="0" parTransId="{D569938B-8994-408D-B663-9F2A889AC4C4}" sibTransId="{B0C465FE-2B0C-4691-874D-CD668835B60C}"/>
    <dgm:cxn modelId="{65DF9184-D846-49DB-98A6-E149D9347E8D}" type="presOf" srcId="{44C01752-9C0D-41F5-8ADE-C6FF663090A6}" destId="{76393C18-247B-4182-B890-C1113D51D550}" srcOrd="0" destOrd="0" presId="urn:microsoft.com/office/officeart/2005/8/layout/vProcess5"/>
    <dgm:cxn modelId="{A3541AD9-3D99-445D-A759-2262466FE097}" type="presOf" srcId="{C615EE3F-C768-4DFB-93EF-E3D9B3D29E29}" destId="{920AE828-0C70-40F0-B1A7-5FD7BD44EA57}" srcOrd="0" destOrd="0" presId="urn:microsoft.com/office/officeart/2005/8/layout/vProcess5"/>
    <dgm:cxn modelId="{64739791-BA7E-4B04-9984-F7D5327B7277}" type="presOf" srcId="{A76574A8-D8A1-464C-B9B6-50C2416B12CF}" destId="{E2DC52B3-2E8D-42D5-B664-937579225813}" srcOrd="1" destOrd="0" presId="urn:microsoft.com/office/officeart/2005/8/layout/vProcess5"/>
    <dgm:cxn modelId="{B4092727-B8E7-426A-8A14-8EB0BEE203BA}" type="presOf" srcId="{9511AE0B-5E10-4C75-A30E-BBD1043DD870}" destId="{F3BF0F2C-C29F-4751-A90F-925219A02C9A}" srcOrd="0" destOrd="0" presId="urn:microsoft.com/office/officeart/2005/8/layout/vProcess5"/>
    <dgm:cxn modelId="{C4AEA899-3880-40F0-9486-622186731672}" type="presOf" srcId="{7F97E3B7-77F7-4D5C-A63C-FDD102F3FAC6}" destId="{5F400D30-A2A4-4821-817D-A7C73C4FB0FB}" srcOrd="0" destOrd="0" presId="urn:microsoft.com/office/officeart/2005/8/layout/vProcess5"/>
    <dgm:cxn modelId="{21A90B68-5D97-47F3-A0F3-B429C841C219}" type="presOf" srcId="{159D2584-462A-40DB-9118-33DB6B1F8DC7}" destId="{0473616E-0371-4833-AD10-44596DC13051}" srcOrd="0" destOrd="0" presId="urn:microsoft.com/office/officeart/2005/8/layout/vProcess5"/>
    <dgm:cxn modelId="{593E0FD6-5BC4-49D1-BB61-2E89D5D4A722}" type="presOf" srcId="{B0C465FE-2B0C-4691-874D-CD668835B60C}" destId="{D1792115-8B5F-40B9-86DB-D0653F9B9C86}" srcOrd="0" destOrd="0" presId="urn:microsoft.com/office/officeart/2005/8/layout/vProcess5"/>
    <dgm:cxn modelId="{2D65CC7F-7C32-4AE0-8585-6237EA612FC0}" srcId="{159D2584-462A-40DB-9118-33DB6B1F8DC7}" destId="{C615EE3F-C768-4DFB-93EF-E3D9B3D29E29}" srcOrd="3" destOrd="0" parTransId="{7E5EB1B3-5CB0-4317-900B-312E73D373AF}" sibTransId="{62039E85-DA72-49FA-B4DF-C6C9D2C8238A}"/>
    <dgm:cxn modelId="{50225E74-A11C-4F5B-A5B1-A304A3A00699}" type="presOf" srcId="{A2ED55E0-E570-4613-9A66-19FE4A6AAEA0}" destId="{E46F8CFE-BECF-41CF-9950-420B1070A088}" srcOrd="0" destOrd="0" presId="urn:microsoft.com/office/officeart/2005/8/layout/vProcess5"/>
    <dgm:cxn modelId="{C10E4267-59CD-461F-97AD-FA50A5359C5C}" type="presOf" srcId="{A76574A8-D8A1-464C-B9B6-50C2416B12CF}" destId="{3487CAEB-0D7C-48CB-92F3-924E39B0A533}" srcOrd="0" destOrd="0" presId="urn:microsoft.com/office/officeart/2005/8/layout/vProcess5"/>
    <dgm:cxn modelId="{8E4C8CCC-CA82-431A-8D25-131BD37B9951}" type="presOf" srcId="{C615EE3F-C768-4DFB-93EF-E3D9B3D29E29}" destId="{0DD7D17C-4AE7-4DA5-AA68-8D2B88EC9402}" srcOrd="1" destOrd="0" presId="urn:microsoft.com/office/officeart/2005/8/layout/vProcess5"/>
    <dgm:cxn modelId="{3E6E0717-66D2-4B27-B70E-85CA5795CBE1}" type="presOf" srcId="{44C01752-9C0D-41F5-8ADE-C6FF663090A6}" destId="{584FC414-7427-4109-B981-1B45944CDBDE}" srcOrd="1" destOrd="0" presId="urn:microsoft.com/office/officeart/2005/8/layout/vProcess5"/>
    <dgm:cxn modelId="{002EC2F4-D25C-4760-8301-9885CE273412}" srcId="{159D2584-462A-40DB-9118-33DB6B1F8DC7}" destId="{9510A817-66E8-4EF1-A415-262EE37C7F88}" srcOrd="4" destOrd="0" parTransId="{200D101D-A89E-4E4F-A5B6-8073F2E84054}" sibTransId="{83EB9760-BB38-4CE9-81EF-302664A366B6}"/>
    <dgm:cxn modelId="{35B41740-1997-4F85-8FB2-B81BCD151937}" type="presParOf" srcId="{0473616E-0371-4833-AD10-44596DC13051}" destId="{35C00D41-14E9-49C0-8751-49CA4578A28F}" srcOrd="0" destOrd="0" presId="urn:microsoft.com/office/officeart/2005/8/layout/vProcess5"/>
    <dgm:cxn modelId="{03B9B443-8E81-48A2-9D2F-957C335314EF}" type="presParOf" srcId="{0473616E-0371-4833-AD10-44596DC13051}" destId="{3487CAEB-0D7C-48CB-92F3-924E39B0A533}" srcOrd="1" destOrd="0" presId="urn:microsoft.com/office/officeart/2005/8/layout/vProcess5"/>
    <dgm:cxn modelId="{79DED95A-D198-45B4-9303-A518C4B0A0BD}" type="presParOf" srcId="{0473616E-0371-4833-AD10-44596DC13051}" destId="{76393C18-247B-4182-B890-C1113D51D550}" srcOrd="2" destOrd="0" presId="urn:microsoft.com/office/officeart/2005/8/layout/vProcess5"/>
    <dgm:cxn modelId="{49191D2B-DD51-46AA-A60B-567174094D06}" type="presParOf" srcId="{0473616E-0371-4833-AD10-44596DC13051}" destId="{F3BF0F2C-C29F-4751-A90F-925219A02C9A}" srcOrd="3" destOrd="0" presId="urn:microsoft.com/office/officeart/2005/8/layout/vProcess5"/>
    <dgm:cxn modelId="{CAACACE9-A9C5-445D-ADD6-C3DA822F7A94}" type="presParOf" srcId="{0473616E-0371-4833-AD10-44596DC13051}" destId="{920AE828-0C70-40F0-B1A7-5FD7BD44EA57}" srcOrd="4" destOrd="0" presId="urn:microsoft.com/office/officeart/2005/8/layout/vProcess5"/>
    <dgm:cxn modelId="{33C1F235-9A6C-4E57-B9BE-2E80B9242CFA}" type="presParOf" srcId="{0473616E-0371-4833-AD10-44596DC13051}" destId="{409DF5F1-2D1F-4311-9417-EBAB947B196E}" srcOrd="5" destOrd="0" presId="urn:microsoft.com/office/officeart/2005/8/layout/vProcess5"/>
    <dgm:cxn modelId="{9B782061-DEF4-438B-8B78-238B9CE20093}" type="presParOf" srcId="{0473616E-0371-4833-AD10-44596DC13051}" destId="{5F400D30-A2A4-4821-817D-A7C73C4FB0FB}" srcOrd="6" destOrd="0" presId="urn:microsoft.com/office/officeart/2005/8/layout/vProcess5"/>
    <dgm:cxn modelId="{7ACE384B-F58D-4199-91D3-61E666C1C292}" type="presParOf" srcId="{0473616E-0371-4833-AD10-44596DC13051}" destId="{E46F8CFE-BECF-41CF-9950-420B1070A088}" srcOrd="7" destOrd="0" presId="urn:microsoft.com/office/officeart/2005/8/layout/vProcess5"/>
    <dgm:cxn modelId="{943DC668-6741-4F0D-94DF-B84F631B39FE}" type="presParOf" srcId="{0473616E-0371-4833-AD10-44596DC13051}" destId="{D1792115-8B5F-40B9-86DB-D0653F9B9C86}" srcOrd="8" destOrd="0" presId="urn:microsoft.com/office/officeart/2005/8/layout/vProcess5"/>
    <dgm:cxn modelId="{8EC1E177-E04A-4A32-8FEB-202843DAF2E4}" type="presParOf" srcId="{0473616E-0371-4833-AD10-44596DC13051}" destId="{40018CD8-4373-4A3F-AF23-554EB3CB561E}" srcOrd="9" destOrd="0" presId="urn:microsoft.com/office/officeart/2005/8/layout/vProcess5"/>
    <dgm:cxn modelId="{171CB617-724F-4C9A-80CB-5CB51FC97EF5}" type="presParOf" srcId="{0473616E-0371-4833-AD10-44596DC13051}" destId="{E2DC52B3-2E8D-42D5-B664-937579225813}" srcOrd="10" destOrd="0" presId="urn:microsoft.com/office/officeart/2005/8/layout/vProcess5"/>
    <dgm:cxn modelId="{05F91223-DF28-421B-96BD-81D26DFE1048}" type="presParOf" srcId="{0473616E-0371-4833-AD10-44596DC13051}" destId="{584FC414-7427-4109-B981-1B45944CDBDE}" srcOrd="11" destOrd="0" presId="urn:microsoft.com/office/officeart/2005/8/layout/vProcess5"/>
    <dgm:cxn modelId="{4B968C56-0CA1-431D-9E74-98733648B94A}" type="presParOf" srcId="{0473616E-0371-4833-AD10-44596DC13051}" destId="{D4A1BBA4-F33B-4452-BC39-A4978FB6ADB9}" srcOrd="12" destOrd="0" presId="urn:microsoft.com/office/officeart/2005/8/layout/vProcess5"/>
    <dgm:cxn modelId="{0CB1F2D3-6E24-46B6-AE43-FCB952C85DDF}" type="presParOf" srcId="{0473616E-0371-4833-AD10-44596DC13051}" destId="{0DD7D17C-4AE7-4DA5-AA68-8D2B88EC9402}" srcOrd="13" destOrd="0" presId="urn:microsoft.com/office/officeart/2005/8/layout/vProcess5"/>
    <dgm:cxn modelId="{304B35BD-584F-4319-B659-B1766BE937EF}" type="presParOf" srcId="{0473616E-0371-4833-AD10-44596DC13051}" destId="{078BA9EC-45E8-4D92-85BF-C0D5368D9599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59D2584-462A-40DB-9118-33DB6B1F8DC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76574A8-D8A1-464C-B9B6-50C2416B12CF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bg1">
                  <a:lumMod val="65000"/>
                </a:schemeClr>
              </a:solidFill>
            </a:rPr>
            <a:t>Получение полотна</a:t>
          </a:r>
          <a:endParaRPr lang="ru-RU" dirty="0">
            <a:solidFill>
              <a:schemeClr val="bg1">
                <a:lumMod val="65000"/>
              </a:schemeClr>
            </a:solidFill>
          </a:endParaRPr>
        </a:p>
      </dgm:t>
    </dgm:pt>
    <dgm:pt modelId="{364101C7-7B3B-4E09-BD5C-EE5ECB98A6C9}" type="parTrans" cxnId="{7E9EE0E2-DFEA-415A-B16D-617C2733936B}">
      <dgm:prSet/>
      <dgm:spPr/>
      <dgm:t>
        <a:bodyPr/>
        <a:lstStyle/>
        <a:p>
          <a:endParaRPr lang="ru-RU"/>
        </a:p>
      </dgm:t>
    </dgm:pt>
    <dgm:pt modelId="{7F97E3B7-77F7-4D5C-A63C-FDD102F3FAC6}" type="sibTrans" cxnId="{7E9EE0E2-DFEA-415A-B16D-617C2733936B}">
      <dgm:prSet/>
      <dgm:spPr/>
      <dgm:t>
        <a:bodyPr/>
        <a:lstStyle/>
        <a:p>
          <a:endParaRPr lang="ru-RU"/>
        </a:p>
      </dgm:t>
    </dgm:pt>
    <dgm:pt modelId="{44C01752-9C0D-41F5-8ADE-C6FF663090A6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bg1">
                  <a:lumMod val="65000"/>
                </a:schemeClr>
              </a:solidFill>
            </a:rPr>
            <a:t>Подготовка комплекта файлов</a:t>
          </a:r>
          <a:endParaRPr lang="ru-RU" dirty="0">
            <a:solidFill>
              <a:schemeClr val="bg1">
                <a:lumMod val="65000"/>
              </a:schemeClr>
            </a:solidFill>
          </a:endParaRPr>
        </a:p>
      </dgm:t>
    </dgm:pt>
    <dgm:pt modelId="{AC56D610-3A96-45F8-9037-1147782A4FC1}" type="parTrans" cxnId="{F9FEC9DC-5C93-401C-A410-2E45E1D79361}">
      <dgm:prSet/>
      <dgm:spPr/>
      <dgm:t>
        <a:bodyPr/>
        <a:lstStyle/>
        <a:p>
          <a:endParaRPr lang="ru-RU"/>
        </a:p>
      </dgm:t>
    </dgm:pt>
    <dgm:pt modelId="{A2ED55E0-E570-4613-9A66-19FE4A6AAEA0}" type="sibTrans" cxnId="{F9FEC9DC-5C93-401C-A410-2E45E1D79361}">
      <dgm:prSet/>
      <dgm:spPr/>
      <dgm:t>
        <a:bodyPr/>
        <a:lstStyle/>
        <a:p>
          <a:endParaRPr lang="ru-RU"/>
        </a:p>
      </dgm:t>
    </dgm:pt>
    <dgm:pt modelId="{9511AE0B-5E10-4C75-A30E-BBD1043DD870}">
      <dgm:prSet phldrT="[Текст]"/>
      <dgm:spPr>
        <a:solidFill>
          <a:schemeClr val="accent1"/>
        </a:solidFill>
      </dgm:spPr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Загрузка в базу данных</a:t>
          </a:r>
          <a:endParaRPr lang="ru-RU" dirty="0">
            <a:solidFill>
              <a:schemeClr val="bg1"/>
            </a:solidFill>
          </a:endParaRPr>
        </a:p>
      </dgm:t>
    </dgm:pt>
    <dgm:pt modelId="{B0C465FE-2B0C-4691-874D-CD668835B60C}" type="sibTrans" cxnId="{C435C702-3381-4201-8586-F30319051EA9}">
      <dgm:prSet/>
      <dgm:spPr/>
      <dgm:t>
        <a:bodyPr/>
        <a:lstStyle/>
        <a:p>
          <a:endParaRPr lang="ru-RU"/>
        </a:p>
      </dgm:t>
    </dgm:pt>
    <dgm:pt modelId="{D569938B-8994-408D-B663-9F2A889AC4C4}" type="parTrans" cxnId="{C435C702-3381-4201-8586-F30319051EA9}">
      <dgm:prSet/>
      <dgm:spPr/>
      <dgm:t>
        <a:bodyPr/>
        <a:lstStyle/>
        <a:p>
          <a:endParaRPr lang="ru-RU"/>
        </a:p>
      </dgm:t>
    </dgm:pt>
    <dgm:pt modelId="{C615EE3F-C768-4DFB-93EF-E3D9B3D29E29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bg1">
                  <a:lumMod val="65000"/>
                </a:schemeClr>
              </a:solidFill>
            </a:rPr>
            <a:t>Публикация</a:t>
          </a:r>
          <a:endParaRPr lang="ru-RU" dirty="0">
            <a:solidFill>
              <a:schemeClr val="bg1">
                <a:lumMod val="65000"/>
              </a:schemeClr>
            </a:solidFill>
          </a:endParaRPr>
        </a:p>
      </dgm:t>
    </dgm:pt>
    <dgm:pt modelId="{62039E85-DA72-49FA-B4DF-C6C9D2C8238A}" type="sibTrans" cxnId="{2D65CC7F-7C32-4AE0-8585-6237EA612FC0}">
      <dgm:prSet/>
      <dgm:spPr/>
      <dgm:t>
        <a:bodyPr/>
        <a:lstStyle/>
        <a:p>
          <a:endParaRPr lang="ru-RU"/>
        </a:p>
      </dgm:t>
    </dgm:pt>
    <dgm:pt modelId="{7E5EB1B3-5CB0-4317-900B-312E73D373AF}" type="parTrans" cxnId="{2D65CC7F-7C32-4AE0-8585-6237EA612FC0}">
      <dgm:prSet/>
      <dgm:spPr/>
      <dgm:t>
        <a:bodyPr/>
        <a:lstStyle/>
        <a:p>
          <a:endParaRPr lang="ru-RU"/>
        </a:p>
      </dgm:t>
    </dgm:pt>
    <dgm:pt modelId="{9510A817-66E8-4EF1-A415-262EE37C7F88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bg1">
                  <a:lumMod val="65000"/>
                </a:schemeClr>
              </a:solidFill>
            </a:rPr>
            <a:t>Карты доступны через интернет</a:t>
          </a:r>
          <a:endParaRPr lang="ru-RU" dirty="0">
            <a:solidFill>
              <a:schemeClr val="bg1">
                <a:lumMod val="65000"/>
              </a:schemeClr>
            </a:solidFill>
          </a:endParaRPr>
        </a:p>
      </dgm:t>
    </dgm:pt>
    <dgm:pt modelId="{83EB9760-BB38-4CE9-81EF-302664A366B6}" type="sibTrans" cxnId="{002EC2F4-D25C-4760-8301-9885CE273412}">
      <dgm:prSet/>
      <dgm:spPr/>
      <dgm:t>
        <a:bodyPr/>
        <a:lstStyle/>
        <a:p>
          <a:endParaRPr lang="ru-RU"/>
        </a:p>
      </dgm:t>
    </dgm:pt>
    <dgm:pt modelId="{200D101D-A89E-4E4F-A5B6-8073F2E84054}" type="parTrans" cxnId="{002EC2F4-D25C-4760-8301-9885CE273412}">
      <dgm:prSet/>
      <dgm:spPr/>
      <dgm:t>
        <a:bodyPr/>
        <a:lstStyle/>
        <a:p>
          <a:endParaRPr lang="ru-RU"/>
        </a:p>
      </dgm:t>
    </dgm:pt>
    <dgm:pt modelId="{0473616E-0371-4833-AD10-44596DC13051}" type="pres">
      <dgm:prSet presAssocID="{159D2584-462A-40DB-9118-33DB6B1F8DC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5C00D41-14E9-49C0-8751-49CA4578A28F}" type="pres">
      <dgm:prSet presAssocID="{159D2584-462A-40DB-9118-33DB6B1F8DC7}" presName="dummyMaxCanvas" presStyleCnt="0">
        <dgm:presLayoutVars/>
      </dgm:prSet>
      <dgm:spPr/>
    </dgm:pt>
    <dgm:pt modelId="{3487CAEB-0D7C-48CB-92F3-924E39B0A533}" type="pres">
      <dgm:prSet presAssocID="{159D2584-462A-40DB-9118-33DB6B1F8DC7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393C18-247B-4182-B890-C1113D51D550}" type="pres">
      <dgm:prSet presAssocID="{159D2584-462A-40DB-9118-33DB6B1F8DC7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BF0F2C-C29F-4751-A90F-925219A02C9A}" type="pres">
      <dgm:prSet presAssocID="{159D2584-462A-40DB-9118-33DB6B1F8DC7}" presName="FiveNodes_3" presStyleLbl="node1" presStyleIdx="2" presStyleCnt="5" custLinFactNeighborX="1" custLinFactNeighborY="-32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0AE828-0C70-40F0-B1A7-5FD7BD44EA57}" type="pres">
      <dgm:prSet presAssocID="{159D2584-462A-40DB-9118-33DB6B1F8DC7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9DF5F1-2D1F-4311-9417-EBAB947B196E}" type="pres">
      <dgm:prSet presAssocID="{159D2584-462A-40DB-9118-33DB6B1F8DC7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400D30-A2A4-4821-817D-A7C73C4FB0FB}" type="pres">
      <dgm:prSet presAssocID="{159D2584-462A-40DB-9118-33DB6B1F8DC7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6F8CFE-BECF-41CF-9950-420B1070A088}" type="pres">
      <dgm:prSet presAssocID="{159D2584-462A-40DB-9118-33DB6B1F8DC7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792115-8B5F-40B9-86DB-D0653F9B9C86}" type="pres">
      <dgm:prSet presAssocID="{159D2584-462A-40DB-9118-33DB6B1F8DC7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018CD8-4373-4A3F-AF23-554EB3CB561E}" type="pres">
      <dgm:prSet presAssocID="{159D2584-462A-40DB-9118-33DB6B1F8DC7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DC52B3-2E8D-42D5-B664-937579225813}" type="pres">
      <dgm:prSet presAssocID="{159D2584-462A-40DB-9118-33DB6B1F8DC7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4FC414-7427-4109-B981-1B45944CDBDE}" type="pres">
      <dgm:prSet presAssocID="{159D2584-462A-40DB-9118-33DB6B1F8DC7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A1BBA4-F33B-4452-BC39-A4978FB6ADB9}" type="pres">
      <dgm:prSet presAssocID="{159D2584-462A-40DB-9118-33DB6B1F8DC7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D7D17C-4AE7-4DA5-AA68-8D2B88EC9402}" type="pres">
      <dgm:prSet presAssocID="{159D2584-462A-40DB-9118-33DB6B1F8DC7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8BA9EC-45E8-4D92-85BF-C0D5368D9599}" type="pres">
      <dgm:prSet presAssocID="{159D2584-462A-40DB-9118-33DB6B1F8DC7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F17A0D-FEE6-4932-A006-4D75B9E97F80}" type="presOf" srcId="{A76574A8-D8A1-464C-B9B6-50C2416B12CF}" destId="{3487CAEB-0D7C-48CB-92F3-924E39B0A533}" srcOrd="0" destOrd="0" presId="urn:microsoft.com/office/officeart/2005/8/layout/vProcess5"/>
    <dgm:cxn modelId="{D939B233-5298-4CD8-BD12-290CA5789EFC}" type="presOf" srcId="{44C01752-9C0D-41F5-8ADE-C6FF663090A6}" destId="{76393C18-247B-4182-B890-C1113D51D550}" srcOrd="0" destOrd="0" presId="urn:microsoft.com/office/officeart/2005/8/layout/vProcess5"/>
    <dgm:cxn modelId="{925D6C4F-2AD3-411C-A4D2-B49A41445A00}" type="presOf" srcId="{9511AE0B-5E10-4C75-A30E-BBD1043DD870}" destId="{D4A1BBA4-F33B-4452-BC39-A4978FB6ADB9}" srcOrd="1" destOrd="0" presId="urn:microsoft.com/office/officeart/2005/8/layout/vProcess5"/>
    <dgm:cxn modelId="{2D65CC7F-7C32-4AE0-8585-6237EA612FC0}" srcId="{159D2584-462A-40DB-9118-33DB6B1F8DC7}" destId="{C615EE3F-C768-4DFB-93EF-E3D9B3D29E29}" srcOrd="3" destOrd="0" parTransId="{7E5EB1B3-5CB0-4317-900B-312E73D373AF}" sibTransId="{62039E85-DA72-49FA-B4DF-C6C9D2C8238A}"/>
    <dgm:cxn modelId="{545CC442-972C-4FA0-80F7-10D77CA942F3}" type="presOf" srcId="{9511AE0B-5E10-4C75-A30E-BBD1043DD870}" destId="{F3BF0F2C-C29F-4751-A90F-925219A02C9A}" srcOrd="0" destOrd="0" presId="urn:microsoft.com/office/officeart/2005/8/layout/vProcess5"/>
    <dgm:cxn modelId="{FABB0CA6-5C8D-4531-BADC-DCF9F84B7524}" type="presOf" srcId="{159D2584-462A-40DB-9118-33DB6B1F8DC7}" destId="{0473616E-0371-4833-AD10-44596DC13051}" srcOrd="0" destOrd="0" presId="urn:microsoft.com/office/officeart/2005/8/layout/vProcess5"/>
    <dgm:cxn modelId="{3FC08E85-7EF8-4444-878B-6C15626D24DC}" type="presOf" srcId="{9510A817-66E8-4EF1-A415-262EE37C7F88}" destId="{409DF5F1-2D1F-4311-9417-EBAB947B196E}" srcOrd="0" destOrd="0" presId="urn:microsoft.com/office/officeart/2005/8/layout/vProcess5"/>
    <dgm:cxn modelId="{9C502A2F-5033-4D5A-BAEE-46547CAF6778}" type="presOf" srcId="{C615EE3F-C768-4DFB-93EF-E3D9B3D29E29}" destId="{920AE828-0C70-40F0-B1A7-5FD7BD44EA57}" srcOrd="0" destOrd="0" presId="urn:microsoft.com/office/officeart/2005/8/layout/vProcess5"/>
    <dgm:cxn modelId="{F9FEC9DC-5C93-401C-A410-2E45E1D79361}" srcId="{159D2584-462A-40DB-9118-33DB6B1F8DC7}" destId="{44C01752-9C0D-41F5-8ADE-C6FF663090A6}" srcOrd="1" destOrd="0" parTransId="{AC56D610-3A96-45F8-9037-1147782A4FC1}" sibTransId="{A2ED55E0-E570-4613-9A66-19FE4A6AAEA0}"/>
    <dgm:cxn modelId="{C435C702-3381-4201-8586-F30319051EA9}" srcId="{159D2584-462A-40DB-9118-33DB6B1F8DC7}" destId="{9511AE0B-5E10-4C75-A30E-BBD1043DD870}" srcOrd="2" destOrd="0" parTransId="{D569938B-8994-408D-B663-9F2A889AC4C4}" sibTransId="{B0C465FE-2B0C-4691-874D-CD668835B60C}"/>
    <dgm:cxn modelId="{70EF8726-CCA4-42DC-A4AB-0D189FFD26BB}" type="presOf" srcId="{9510A817-66E8-4EF1-A415-262EE37C7F88}" destId="{078BA9EC-45E8-4D92-85BF-C0D5368D9599}" srcOrd="1" destOrd="0" presId="urn:microsoft.com/office/officeart/2005/8/layout/vProcess5"/>
    <dgm:cxn modelId="{9C0F824C-6895-41BF-8F7F-9F5700DE8BD3}" type="presOf" srcId="{A76574A8-D8A1-464C-B9B6-50C2416B12CF}" destId="{E2DC52B3-2E8D-42D5-B664-937579225813}" srcOrd="1" destOrd="0" presId="urn:microsoft.com/office/officeart/2005/8/layout/vProcess5"/>
    <dgm:cxn modelId="{7E9EE0E2-DFEA-415A-B16D-617C2733936B}" srcId="{159D2584-462A-40DB-9118-33DB6B1F8DC7}" destId="{A76574A8-D8A1-464C-B9B6-50C2416B12CF}" srcOrd="0" destOrd="0" parTransId="{364101C7-7B3B-4E09-BD5C-EE5ECB98A6C9}" sibTransId="{7F97E3B7-77F7-4D5C-A63C-FDD102F3FAC6}"/>
    <dgm:cxn modelId="{D596D264-F7E4-4A34-871C-AD0F64B72513}" type="presOf" srcId="{7F97E3B7-77F7-4D5C-A63C-FDD102F3FAC6}" destId="{5F400D30-A2A4-4821-817D-A7C73C4FB0FB}" srcOrd="0" destOrd="0" presId="urn:microsoft.com/office/officeart/2005/8/layout/vProcess5"/>
    <dgm:cxn modelId="{9BDC7C51-F4AB-48BF-AD40-A0E962DF7278}" type="presOf" srcId="{C615EE3F-C768-4DFB-93EF-E3D9B3D29E29}" destId="{0DD7D17C-4AE7-4DA5-AA68-8D2B88EC9402}" srcOrd="1" destOrd="0" presId="urn:microsoft.com/office/officeart/2005/8/layout/vProcess5"/>
    <dgm:cxn modelId="{9404DCF9-2460-4696-88CB-1793F350C61D}" type="presOf" srcId="{A2ED55E0-E570-4613-9A66-19FE4A6AAEA0}" destId="{E46F8CFE-BECF-41CF-9950-420B1070A088}" srcOrd="0" destOrd="0" presId="urn:microsoft.com/office/officeart/2005/8/layout/vProcess5"/>
    <dgm:cxn modelId="{16CD8453-C71A-4FB1-B8EF-CE24AB58DF69}" type="presOf" srcId="{44C01752-9C0D-41F5-8ADE-C6FF663090A6}" destId="{584FC414-7427-4109-B981-1B45944CDBDE}" srcOrd="1" destOrd="0" presId="urn:microsoft.com/office/officeart/2005/8/layout/vProcess5"/>
    <dgm:cxn modelId="{9B372390-6905-4193-8454-85147114FE59}" type="presOf" srcId="{B0C465FE-2B0C-4691-874D-CD668835B60C}" destId="{D1792115-8B5F-40B9-86DB-D0653F9B9C86}" srcOrd="0" destOrd="0" presId="urn:microsoft.com/office/officeart/2005/8/layout/vProcess5"/>
    <dgm:cxn modelId="{418A5C5C-FFA0-4D21-930D-68E22A33A428}" type="presOf" srcId="{62039E85-DA72-49FA-B4DF-C6C9D2C8238A}" destId="{40018CD8-4373-4A3F-AF23-554EB3CB561E}" srcOrd="0" destOrd="0" presId="urn:microsoft.com/office/officeart/2005/8/layout/vProcess5"/>
    <dgm:cxn modelId="{002EC2F4-D25C-4760-8301-9885CE273412}" srcId="{159D2584-462A-40DB-9118-33DB6B1F8DC7}" destId="{9510A817-66E8-4EF1-A415-262EE37C7F88}" srcOrd="4" destOrd="0" parTransId="{200D101D-A89E-4E4F-A5B6-8073F2E84054}" sibTransId="{83EB9760-BB38-4CE9-81EF-302664A366B6}"/>
    <dgm:cxn modelId="{A4BD080A-E16D-4E0A-9FFC-DA8F98FF5D16}" type="presParOf" srcId="{0473616E-0371-4833-AD10-44596DC13051}" destId="{35C00D41-14E9-49C0-8751-49CA4578A28F}" srcOrd="0" destOrd="0" presId="urn:microsoft.com/office/officeart/2005/8/layout/vProcess5"/>
    <dgm:cxn modelId="{C374E964-2CEA-4981-BD52-CE5E01D82076}" type="presParOf" srcId="{0473616E-0371-4833-AD10-44596DC13051}" destId="{3487CAEB-0D7C-48CB-92F3-924E39B0A533}" srcOrd="1" destOrd="0" presId="urn:microsoft.com/office/officeart/2005/8/layout/vProcess5"/>
    <dgm:cxn modelId="{2753E94E-4E32-4B32-B9CF-8F86E72A1486}" type="presParOf" srcId="{0473616E-0371-4833-AD10-44596DC13051}" destId="{76393C18-247B-4182-B890-C1113D51D550}" srcOrd="2" destOrd="0" presId="urn:microsoft.com/office/officeart/2005/8/layout/vProcess5"/>
    <dgm:cxn modelId="{D091977A-9143-4FF4-8040-1BB648005D62}" type="presParOf" srcId="{0473616E-0371-4833-AD10-44596DC13051}" destId="{F3BF0F2C-C29F-4751-A90F-925219A02C9A}" srcOrd="3" destOrd="0" presId="urn:microsoft.com/office/officeart/2005/8/layout/vProcess5"/>
    <dgm:cxn modelId="{89EBBBE3-6184-45E7-9563-48C6FB4613CD}" type="presParOf" srcId="{0473616E-0371-4833-AD10-44596DC13051}" destId="{920AE828-0C70-40F0-B1A7-5FD7BD44EA57}" srcOrd="4" destOrd="0" presId="urn:microsoft.com/office/officeart/2005/8/layout/vProcess5"/>
    <dgm:cxn modelId="{9AF2046A-1438-4411-8EBD-ADB436C98816}" type="presParOf" srcId="{0473616E-0371-4833-AD10-44596DC13051}" destId="{409DF5F1-2D1F-4311-9417-EBAB947B196E}" srcOrd="5" destOrd="0" presId="urn:microsoft.com/office/officeart/2005/8/layout/vProcess5"/>
    <dgm:cxn modelId="{D9808A0F-76C6-4050-8A54-A8A746D0727B}" type="presParOf" srcId="{0473616E-0371-4833-AD10-44596DC13051}" destId="{5F400D30-A2A4-4821-817D-A7C73C4FB0FB}" srcOrd="6" destOrd="0" presId="urn:microsoft.com/office/officeart/2005/8/layout/vProcess5"/>
    <dgm:cxn modelId="{10113839-042E-48C7-A3D0-DA57D0D3F966}" type="presParOf" srcId="{0473616E-0371-4833-AD10-44596DC13051}" destId="{E46F8CFE-BECF-41CF-9950-420B1070A088}" srcOrd="7" destOrd="0" presId="urn:microsoft.com/office/officeart/2005/8/layout/vProcess5"/>
    <dgm:cxn modelId="{32D95162-5571-4D3B-A92B-F9C33D22930A}" type="presParOf" srcId="{0473616E-0371-4833-AD10-44596DC13051}" destId="{D1792115-8B5F-40B9-86DB-D0653F9B9C86}" srcOrd="8" destOrd="0" presId="urn:microsoft.com/office/officeart/2005/8/layout/vProcess5"/>
    <dgm:cxn modelId="{E962069E-E6EB-4188-A1A4-CD9C42326EC6}" type="presParOf" srcId="{0473616E-0371-4833-AD10-44596DC13051}" destId="{40018CD8-4373-4A3F-AF23-554EB3CB561E}" srcOrd="9" destOrd="0" presId="urn:microsoft.com/office/officeart/2005/8/layout/vProcess5"/>
    <dgm:cxn modelId="{31C0F558-30FD-45DB-8FE4-8F4872BC91E1}" type="presParOf" srcId="{0473616E-0371-4833-AD10-44596DC13051}" destId="{E2DC52B3-2E8D-42D5-B664-937579225813}" srcOrd="10" destOrd="0" presId="urn:microsoft.com/office/officeart/2005/8/layout/vProcess5"/>
    <dgm:cxn modelId="{5AB56691-A521-4BD8-8F6E-701636888DD2}" type="presParOf" srcId="{0473616E-0371-4833-AD10-44596DC13051}" destId="{584FC414-7427-4109-B981-1B45944CDBDE}" srcOrd="11" destOrd="0" presId="urn:microsoft.com/office/officeart/2005/8/layout/vProcess5"/>
    <dgm:cxn modelId="{F9C11B0E-9EE8-4233-A8E0-B0C668C2DEA6}" type="presParOf" srcId="{0473616E-0371-4833-AD10-44596DC13051}" destId="{D4A1BBA4-F33B-4452-BC39-A4978FB6ADB9}" srcOrd="12" destOrd="0" presId="urn:microsoft.com/office/officeart/2005/8/layout/vProcess5"/>
    <dgm:cxn modelId="{44F5CC68-2F28-4948-8F42-FB484122D4DD}" type="presParOf" srcId="{0473616E-0371-4833-AD10-44596DC13051}" destId="{0DD7D17C-4AE7-4DA5-AA68-8D2B88EC9402}" srcOrd="13" destOrd="0" presId="urn:microsoft.com/office/officeart/2005/8/layout/vProcess5"/>
    <dgm:cxn modelId="{0E89FA07-7655-4299-A73C-116640EECF42}" type="presParOf" srcId="{0473616E-0371-4833-AD10-44596DC13051}" destId="{078BA9EC-45E8-4D92-85BF-C0D5368D9599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59D2584-462A-40DB-9118-33DB6B1F8DC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76574A8-D8A1-464C-B9B6-50C2416B12CF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bg1">
                  <a:lumMod val="65000"/>
                </a:schemeClr>
              </a:solidFill>
            </a:rPr>
            <a:t>Получение полотна</a:t>
          </a:r>
          <a:endParaRPr lang="ru-RU" dirty="0">
            <a:solidFill>
              <a:schemeClr val="bg1">
                <a:lumMod val="65000"/>
              </a:schemeClr>
            </a:solidFill>
          </a:endParaRPr>
        </a:p>
      </dgm:t>
    </dgm:pt>
    <dgm:pt modelId="{364101C7-7B3B-4E09-BD5C-EE5ECB98A6C9}" type="parTrans" cxnId="{7E9EE0E2-DFEA-415A-B16D-617C2733936B}">
      <dgm:prSet/>
      <dgm:spPr/>
      <dgm:t>
        <a:bodyPr/>
        <a:lstStyle/>
        <a:p>
          <a:endParaRPr lang="ru-RU"/>
        </a:p>
      </dgm:t>
    </dgm:pt>
    <dgm:pt modelId="{7F97E3B7-77F7-4D5C-A63C-FDD102F3FAC6}" type="sibTrans" cxnId="{7E9EE0E2-DFEA-415A-B16D-617C2733936B}">
      <dgm:prSet/>
      <dgm:spPr/>
      <dgm:t>
        <a:bodyPr/>
        <a:lstStyle/>
        <a:p>
          <a:endParaRPr lang="ru-RU"/>
        </a:p>
      </dgm:t>
    </dgm:pt>
    <dgm:pt modelId="{44C01752-9C0D-41F5-8ADE-C6FF663090A6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bg1">
                  <a:lumMod val="65000"/>
                </a:schemeClr>
              </a:solidFill>
            </a:rPr>
            <a:t>Подготовка комплекта файлов</a:t>
          </a:r>
          <a:endParaRPr lang="ru-RU" dirty="0">
            <a:solidFill>
              <a:schemeClr val="bg1">
                <a:lumMod val="65000"/>
              </a:schemeClr>
            </a:solidFill>
          </a:endParaRPr>
        </a:p>
      </dgm:t>
    </dgm:pt>
    <dgm:pt modelId="{AC56D610-3A96-45F8-9037-1147782A4FC1}" type="parTrans" cxnId="{F9FEC9DC-5C93-401C-A410-2E45E1D79361}">
      <dgm:prSet/>
      <dgm:spPr/>
      <dgm:t>
        <a:bodyPr/>
        <a:lstStyle/>
        <a:p>
          <a:endParaRPr lang="ru-RU"/>
        </a:p>
      </dgm:t>
    </dgm:pt>
    <dgm:pt modelId="{A2ED55E0-E570-4613-9A66-19FE4A6AAEA0}" type="sibTrans" cxnId="{F9FEC9DC-5C93-401C-A410-2E45E1D79361}">
      <dgm:prSet/>
      <dgm:spPr/>
      <dgm:t>
        <a:bodyPr/>
        <a:lstStyle/>
        <a:p>
          <a:endParaRPr lang="ru-RU"/>
        </a:p>
      </dgm:t>
    </dgm:pt>
    <dgm:pt modelId="{9511AE0B-5E10-4C75-A30E-BBD1043DD870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bg1">
                  <a:lumMod val="65000"/>
                </a:schemeClr>
              </a:solidFill>
            </a:rPr>
            <a:t>Загрузка в базу данных</a:t>
          </a:r>
          <a:endParaRPr lang="ru-RU" dirty="0">
            <a:solidFill>
              <a:schemeClr val="bg1">
                <a:lumMod val="65000"/>
              </a:schemeClr>
            </a:solidFill>
          </a:endParaRPr>
        </a:p>
      </dgm:t>
    </dgm:pt>
    <dgm:pt modelId="{B0C465FE-2B0C-4691-874D-CD668835B60C}" type="sibTrans" cxnId="{C435C702-3381-4201-8586-F30319051EA9}">
      <dgm:prSet/>
      <dgm:spPr/>
      <dgm:t>
        <a:bodyPr/>
        <a:lstStyle/>
        <a:p>
          <a:endParaRPr lang="ru-RU"/>
        </a:p>
      </dgm:t>
    </dgm:pt>
    <dgm:pt modelId="{D569938B-8994-408D-B663-9F2A889AC4C4}" type="parTrans" cxnId="{C435C702-3381-4201-8586-F30319051EA9}">
      <dgm:prSet/>
      <dgm:spPr/>
      <dgm:t>
        <a:bodyPr/>
        <a:lstStyle/>
        <a:p>
          <a:endParaRPr lang="ru-RU"/>
        </a:p>
      </dgm:t>
    </dgm:pt>
    <dgm:pt modelId="{C615EE3F-C768-4DFB-93EF-E3D9B3D29E29}">
      <dgm:prSet phldrT="[Текст]"/>
      <dgm:spPr>
        <a:solidFill>
          <a:schemeClr val="accent1"/>
        </a:solidFill>
      </dgm:spPr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Публикация</a:t>
          </a:r>
          <a:endParaRPr lang="ru-RU" dirty="0">
            <a:solidFill>
              <a:schemeClr val="bg1"/>
            </a:solidFill>
          </a:endParaRPr>
        </a:p>
      </dgm:t>
    </dgm:pt>
    <dgm:pt modelId="{62039E85-DA72-49FA-B4DF-C6C9D2C8238A}" type="sibTrans" cxnId="{2D65CC7F-7C32-4AE0-8585-6237EA612FC0}">
      <dgm:prSet/>
      <dgm:spPr/>
      <dgm:t>
        <a:bodyPr/>
        <a:lstStyle/>
        <a:p>
          <a:endParaRPr lang="ru-RU"/>
        </a:p>
      </dgm:t>
    </dgm:pt>
    <dgm:pt modelId="{7E5EB1B3-5CB0-4317-900B-312E73D373AF}" type="parTrans" cxnId="{2D65CC7F-7C32-4AE0-8585-6237EA612FC0}">
      <dgm:prSet/>
      <dgm:spPr/>
      <dgm:t>
        <a:bodyPr/>
        <a:lstStyle/>
        <a:p>
          <a:endParaRPr lang="ru-RU"/>
        </a:p>
      </dgm:t>
    </dgm:pt>
    <dgm:pt modelId="{9510A817-66E8-4EF1-A415-262EE37C7F88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bg1">
                  <a:lumMod val="65000"/>
                </a:schemeClr>
              </a:solidFill>
            </a:rPr>
            <a:t>Карты доступны через интернет</a:t>
          </a:r>
          <a:endParaRPr lang="ru-RU" dirty="0">
            <a:solidFill>
              <a:schemeClr val="bg1">
                <a:lumMod val="65000"/>
              </a:schemeClr>
            </a:solidFill>
          </a:endParaRPr>
        </a:p>
      </dgm:t>
    </dgm:pt>
    <dgm:pt modelId="{83EB9760-BB38-4CE9-81EF-302664A366B6}" type="sibTrans" cxnId="{002EC2F4-D25C-4760-8301-9885CE273412}">
      <dgm:prSet/>
      <dgm:spPr/>
      <dgm:t>
        <a:bodyPr/>
        <a:lstStyle/>
        <a:p>
          <a:endParaRPr lang="ru-RU"/>
        </a:p>
      </dgm:t>
    </dgm:pt>
    <dgm:pt modelId="{200D101D-A89E-4E4F-A5B6-8073F2E84054}" type="parTrans" cxnId="{002EC2F4-D25C-4760-8301-9885CE273412}">
      <dgm:prSet/>
      <dgm:spPr/>
      <dgm:t>
        <a:bodyPr/>
        <a:lstStyle/>
        <a:p>
          <a:endParaRPr lang="ru-RU"/>
        </a:p>
      </dgm:t>
    </dgm:pt>
    <dgm:pt modelId="{0473616E-0371-4833-AD10-44596DC13051}" type="pres">
      <dgm:prSet presAssocID="{159D2584-462A-40DB-9118-33DB6B1F8DC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5C00D41-14E9-49C0-8751-49CA4578A28F}" type="pres">
      <dgm:prSet presAssocID="{159D2584-462A-40DB-9118-33DB6B1F8DC7}" presName="dummyMaxCanvas" presStyleCnt="0">
        <dgm:presLayoutVars/>
      </dgm:prSet>
      <dgm:spPr/>
    </dgm:pt>
    <dgm:pt modelId="{3487CAEB-0D7C-48CB-92F3-924E39B0A533}" type="pres">
      <dgm:prSet presAssocID="{159D2584-462A-40DB-9118-33DB6B1F8DC7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393C18-247B-4182-B890-C1113D51D550}" type="pres">
      <dgm:prSet presAssocID="{159D2584-462A-40DB-9118-33DB6B1F8DC7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BF0F2C-C29F-4751-A90F-925219A02C9A}" type="pres">
      <dgm:prSet presAssocID="{159D2584-462A-40DB-9118-33DB6B1F8DC7}" presName="FiveNodes_3" presStyleLbl="node1" presStyleIdx="2" presStyleCnt="5" custLinFactNeighborX="1" custLinFactNeighborY="-32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0AE828-0C70-40F0-B1A7-5FD7BD44EA57}" type="pres">
      <dgm:prSet presAssocID="{159D2584-462A-40DB-9118-33DB6B1F8DC7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9DF5F1-2D1F-4311-9417-EBAB947B196E}" type="pres">
      <dgm:prSet presAssocID="{159D2584-462A-40DB-9118-33DB6B1F8DC7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400D30-A2A4-4821-817D-A7C73C4FB0FB}" type="pres">
      <dgm:prSet presAssocID="{159D2584-462A-40DB-9118-33DB6B1F8DC7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6F8CFE-BECF-41CF-9950-420B1070A088}" type="pres">
      <dgm:prSet presAssocID="{159D2584-462A-40DB-9118-33DB6B1F8DC7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792115-8B5F-40B9-86DB-D0653F9B9C86}" type="pres">
      <dgm:prSet presAssocID="{159D2584-462A-40DB-9118-33DB6B1F8DC7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018CD8-4373-4A3F-AF23-554EB3CB561E}" type="pres">
      <dgm:prSet presAssocID="{159D2584-462A-40DB-9118-33DB6B1F8DC7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DC52B3-2E8D-42D5-B664-937579225813}" type="pres">
      <dgm:prSet presAssocID="{159D2584-462A-40DB-9118-33DB6B1F8DC7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4FC414-7427-4109-B981-1B45944CDBDE}" type="pres">
      <dgm:prSet presAssocID="{159D2584-462A-40DB-9118-33DB6B1F8DC7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A1BBA4-F33B-4452-BC39-A4978FB6ADB9}" type="pres">
      <dgm:prSet presAssocID="{159D2584-462A-40DB-9118-33DB6B1F8DC7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D7D17C-4AE7-4DA5-AA68-8D2B88EC9402}" type="pres">
      <dgm:prSet presAssocID="{159D2584-462A-40DB-9118-33DB6B1F8DC7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8BA9EC-45E8-4D92-85BF-C0D5368D9599}" type="pres">
      <dgm:prSet presAssocID="{159D2584-462A-40DB-9118-33DB6B1F8DC7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82DE43-F6A7-4547-BA07-245C39960BBD}" type="presOf" srcId="{C615EE3F-C768-4DFB-93EF-E3D9B3D29E29}" destId="{0DD7D17C-4AE7-4DA5-AA68-8D2B88EC9402}" srcOrd="1" destOrd="0" presId="urn:microsoft.com/office/officeart/2005/8/layout/vProcess5"/>
    <dgm:cxn modelId="{2D65CC7F-7C32-4AE0-8585-6237EA612FC0}" srcId="{159D2584-462A-40DB-9118-33DB6B1F8DC7}" destId="{C615EE3F-C768-4DFB-93EF-E3D9B3D29E29}" srcOrd="3" destOrd="0" parTransId="{7E5EB1B3-5CB0-4317-900B-312E73D373AF}" sibTransId="{62039E85-DA72-49FA-B4DF-C6C9D2C8238A}"/>
    <dgm:cxn modelId="{14141F4A-C430-478E-8CE7-F047C636C66A}" type="presOf" srcId="{A76574A8-D8A1-464C-B9B6-50C2416B12CF}" destId="{E2DC52B3-2E8D-42D5-B664-937579225813}" srcOrd="1" destOrd="0" presId="urn:microsoft.com/office/officeart/2005/8/layout/vProcess5"/>
    <dgm:cxn modelId="{73A31714-E346-4DEC-8200-CB2284DA5B42}" type="presOf" srcId="{62039E85-DA72-49FA-B4DF-C6C9D2C8238A}" destId="{40018CD8-4373-4A3F-AF23-554EB3CB561E}" srcOrd="0" destOrd="0" presId="urn:microsoft.com/office/officeart/2005/8/layout/vProcess5"/>
    <dgm:cxn modelId="{936B7387-75F6-4521-B1B1-FE6994B4B4C8}" type="presOf" srcId="{C615EE3F-C768-4DFB-93EF-E3D9B3D29E29}" destId="{920AE828-0C70-40F0-B1A7-5FD7BD44EA57}" srcOrd="0" destOrd="0" presId="urn:microsoft.com/office/officeart/2005/8/layout/vProcess5"/>
    <dgm:cxn modelId="{9DF2BAC7-E718-4294-A722-DE3D4872665E}" type="presOf" srcId="{9510A817-66E8-4EF1-A415-262EE37C7F88}" destId="{078BA9EC-45E8-4D92-85BF-C0D5368D9599}" srcOrd="1" destOrd="0" presId="urn:microsoft.com/office/officeart/2005/8/layout/vProcess5"/>
    <dgm:cxn modelId="{D10E1AA6-C20E-4E3E-B6BC-B38DDA69D0A2}" type="presOf" srcId="{44C01752-9C0D-41F5-8ADE-C6FF663090A6}" destId="{584FC414-7427-4109-B981-1B45944CDBDE}" srcOrd="1" destOrd="0" presId="urn:microsoft.com/office/officeart/2005/8/layout/vProcess5"/>
    <dgm:cxn modelId="{C435C702-3381-4201-8586-F30319051EA9}" srcId="{159D2584-462A-40DB-9118-33DB6B1F8DC7}" destId="{9511AE0B-5E10-4C75-A30E-BBD1043DD870}" srcOrd="2" destOrd="0" parTransId="{D569938B-8994-408D-B663-9F2A889AC4C4}" sibTransId="{B0C465FE-2B0C-4691-874D-CD668835B60C}"/>
    <dgm:cxn modelId="{0C884C89-7663-4731-BDA4-F9D0A7859BA4}" type="presOf" srcId="{B0C465FE-2B0C-4691-874D-CD668835B60C}" destId="{D1792115-8B5F-40B9-86DB-D0653F9B9C86}" srcOrd="0" destOrd="0" presId="urn:microsoft.com/office/officeart/2005/8/layout/vProcess5"/>
    <dgm:cxn modelId="{7E9EE0E2-DFEA-415A-B16D-617C2733936B}" srcId="{159D2584-462A-40DB-9118-33DB6B1F8DC7}" destId="{A76574A8-D8A1-464C-B9B6-50C2416B12CF}" srcOrd="0" destOrd="0" parTransId="{364101C7-7B3B-4E09-BD5C-EE5ECB98A6C9}" sibTransId="{7F97E3B7-77F7-4D5C-A63C-FDD102F3FAC6}"/>
    <dgm:cxn modelId="{DC77743A-8D34-426A-84F6-598A70D24B6C}" type="presOf" srcId="{A2ED55E0-E570-4613-9A66-19FE4A6AAEA0}" destId="{E46F8CFE-BECF-41CF-9950-420B1070A088}" srcOrd="0" destOrd="0" presId="urn:microsoft.com/office/officeart/2005/8/layout/vProcess5"/>
    <dgm:cxn modelId="{0E185366-E982-4F11-8B6C-7266C7C8DEC8}" type="presOf" srcId="{A76574A8-D8A1-464C-B9B6-50C2416B12CF}" destId="{3487CAEB-0D7C-48CB-92F3-924E39B0A533}" srcOrd="0" destOrd="0" presId="urn:microsoft.com/office/officeart/2005/8/layout/vProcess5"/>
    <dgm:cxn modelId="{B13D9D6B-7237-4288-982A-1D4EEACBB753}" type="presOf" srcId="{159D2584-462A-40DB-9118-33DB6B1F8DC7}" destId="{0473616E-0371-4833-AD10-44596DC13051}" srcOrd="0" destOrd="0" presId="urn:microsoft.com/office/officeart/2005/8/layout/vProcess5"/>
    <dgm:cxn modelId="{E6FFF4B7-51E5-48DA-B2EA-337442F701DA}" type="presOf" srcId="{9511AE0B-5E10-4C75-A30E-BBD1043DD870}" destId="{D4A1BBA4-F33B-4452-BC39-A4978FB6ADB9}" srcOrd="1" destOrd="0" presId="urn:microsoft.com/office/officeart/2005/8/layout/vProcess5"/>
    <dgm:cxn modelId="{F13657D5-B2A3-463A-8933-A8EAEDBF1297}" type="presOf" srcId="{7F97E3B7-77F7-4D5C-A63C-FDD102F3FAC6}" destId="{5F400D30-A2A4-4821-817D-A7C73C4FB0FB}" srcOrd="0" destOrd="0" presId="urn:microsoft.com/office/officeart/2005/8/layout/vProcess5"/>
    <dgm:cxn modelId="{F9FEC9DC-5C93-401C-A410-2E45E1D79361}" srcId="{159D2584-462A-40DB-9118-33DB6B1F8DC7}" destId="{44C01752-9C0D-41F5-8ADE-C6FF663090A6}" srcOrd="1" destOrd="0" parTransId="{AC56D610-3A96-45F8-9037-1147782A4FC1}" sibTransId="{A2ED55E0-E570-4613-9A66-19FE4A6AAEA0}"/>
    <dgm:cxn modelId="{69D38AEE-8B70-4BB9-9E37-A0499BACFD00}" type="presOf" srcId="{9510A817-66E8-4EF1-A415-262EE37C7F88}" destId="{409DF5F1-2D1F-4311-9417-EBAB947B196E}" srcOrd="0" destOrd="0" presId="urn:microsoft.com/office/officeart/2005/8/layout/vProcess5"/>
    <dgm:cxn modelId="{13F8FC1A-C512-431F-956B-5A133E597144}" type="presOf" srcId="{9511AE0B-5E10-4C75-A30E-BBD1043DD870}" destId="{F3BF0F2C-C29F-4751-A90F-925219A02C9A}" srcOrd="0" destOrd="0" presId="urn:microsoft.com/office/officeart/2005/8/layout/vProcess5"/>
    <dgm:cxn modelId="{5006826E-02F0-4F17-9E40-B189BCB30BC7}" type="presOf" srcId="{44C01752-9C0D-41F5-8ADE-C6FF663090A6}" destId="{76393C18-247B-4182-B890-C1113D51D550}" srcOrd="0" destOrd="0" presId="urn:microsoft.com/office/officeart/2005/8/layout/vProcess5"/>
    <dgm:cxn modelId="{002EC2F4-D25C-4760-8301-9885CE273412}" srcId="{159D2584-462A-40DB-9118-33DB6B1F8DC7}" destId="{9510A817-66E8-4EF1-A415-262EE37C7F88}" srcOrd="4" destOrd="0" parTransId="{200D101D-A89E-4E4F-A5B6-8073F2E84054}" sibTransId="{83EB9760-BB38-4CE9-81EF-302664A366B6}"/>
    <dgm:cxn modelId="{BDBCBF21-6B6E-49C6-9397-88CB4636CAE3}" type="presParOf" srcId="{0473616E-0371-4833-AD10-44596DC13051}" destId="{35C00D41-14E9-49C0-8751-49CA4578A28F}" srcOrd="0" destOrd="0" presId="urn:microsoft.com/office/officeart/2005/8/layout/vProcess5"/>
    <dgm:cxn modelId="{CCD00C06-6E69-4B40-89C3-EB3F410D3E08}" type="presParOf" srcId="{0473616E-0371-4833-AD10-44596DC13051}" destId="{3487CAEB-0D7C-48CB-92F3-924E39B0A533}" srcOrd="1" destOrd="0" presId="urn:microsoft.com/office/officeart/2005/8/layout/vProcess5"/>
    <dgm:cxn modelId="{A56D440B-82A2-45DE-B84B-90A7C5A1A0CA}" type="presParOf" srcId="{0473616E-0371-4833-AD10-44596DC13051}" destId="{76393C18-247B-4182-B890-C1113D51D550}" srcOrd="2" destOrd="0" presId="urn:microsoft.com/office/officeart/2005/8/layout/vProcess5"/>
    <dgm:cxn modelId="{7DF75224-7A18-4F93-B5B8-53C212C604FE}" type="presParOf" srcId="{0473616E-0371-4833-AD10-44596DC13051}" destId="{F3BF0F2C-C29F-4751-A90F-925219A02C9A}" srcOrd="3" destOrd="0" presId="urn:microsoft.com/office/officeart/2005/8/layout/vProcess5"/>
    <dgm:cxn modelId="{3E42582A-60DA-4FCC-A353-3C0896942C38}" type="presParOf" srcId="{0473616E-0371-4833-AD10-44596DC13051}" destId="{920AE828-0C70-40F0-B1A7-5FD7BD44EA57}" srcOrd="4" destOrd="0" presId="urn:microsoft.com/office/officeart/2005/8/layout/vProcess5"/>
    <dgm:cxn modelId="{AC491AC3-679F-411C-86DA-490A27234B65}" type="presParOf" srcId="{0473616E-0371-4833-AD10-44596DC13051}" destId="{409DF5F1-2D1F-4311-9417-EBAB947B196E}" srcOrd="5" destOrd="0" presId="urn:microsoft.com/office/officeart/2005/8/layout/vProcess5"/>
    <dgm:cxn modelId="{F5F09F0D-E039-45C3-8B97-3DC2ACF64D98}" type="presParOf" srcId="{0473616E-0371-4833-AD10-44596DC13051}" destId="{5F400D30-A2A4-4821-817D-A7C73C4FB0FB}" srcOrd="6" destOrd="0" presId="urn:microsoft.com/office/officeart/2005/8/layout/vProcess5"/>
    <dgm:cxn modelId="{D7EE319E-0EFE-4A08-90E6-D58A041AE5E6}" type="presParOf" srcId="{0473616E-0371-4833-AD10-44596DC13051}" destId="{E46F8CFE-BECF-41CF-9950-420B1070A088}" srcOrd="7" destOrd="0" presId="urn:microsoft.com/office/officeart/2005/8/layout/vProcess5"/>
    <dgm:cxn modelId="{90DF335E-8108-4504-9F4B-CAFB313A4609}" type="presParOf" srcId="{0473616E-0371-4833-AD10-44596DC13051}" destId="{D1792115-8B5F-40B9-86DB-D0653F9B9C86}" srcOrd="8" destOrd="0" presId="urn:microsoft.com/office/officeart/2005/8/layout/vProcess5"/>
    <dgm:cxn modelId="{3B3B6934-0375-4A50-83F5-3A40D751C730}" type="presParOf" srcId="{0473616E-0371-4833-AD10-44596DC13051}" destId="{40018CD8-4373-4A3F-AF23-554EB3CB561E}" srcOrd="9" destOrd="0" presId="urn:microsoft.com/office/officeart/2005/8/layout/vProcess5"/>
    <dgm:cxn modelId="{0C505DBF-9176-43D6-823C-044CE8D9F9FE}" type="presParOf" srcId="{0473616E-0371-4833-AD10-44596DC13051}" destId="{E2DC52B3-2E8D-42D5-B664-937579225813}" srcOrd="10" destOrd="0" presId="urn:microsoft.com/office/officeart/2005/8/layout/vProcess5"/>
    <dgm:cxn modelId="{1F0AA138-9AA7-4764-9C03-677934219993}" type="presParOf" srcId="{0473616E-0371-4833-AD10-44596DC13051}" destId="{584FC414-7427-4109-B981-1B45944CDBDE}" srcOrd="11" destOrd="0" presId="urn:microsoft.com/office/officeart/2005/8/layout/vProcess5"/>
    <dgm:cxn modelId="{679E2734-780B-4F09-A4C4-DAE6968C8955}" type="presParOf" srcId="{0473616E-0371-4833-AD10-44596DC13051}" destId="{D4A1BBA4-F33B-4452-BC39-A4978FB6ADB9}" srcOrd="12" destOrd="0" presId="urn:microsoft.com/office/officeart/2005/8/layout/vProcess5"/>
    <dgm:cxn modelId="{D0BB7718-C150-4B3C-82D4-5D8A44BDC697}" type="presParOf" srcId="{0473616E-0371-4833-AD10-44596DC13051}" destId="{0DD7D17C-4AE7-4DA5-AA68-8D2B88EC9402}" srcOrd="13" destOrd="0" presId="urn:microsoft.com/office/officeart/2005/8/layout/vProcess5"/>
    <dgm:cxn modelId="{309918AD-BBD5-4AFB-A1DD-4CD90E384F58}" type="presParOf" srcId="{0473616E-0371-4833-AD10-44596DC13051}" destId="{078BA9EC-45E8-4D92-85BF-C0D5368D9599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59D2584-462A-40DB-9118-33DB6B1F8DC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76574A8-D8A1-464C-B9B6-50C2416B12CF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bg1">
                  <a:lumMod val="65000"/>
                </a:schemeClr>
              </a:solidFill>
            </a:rPr>
            <a:t>Получение полотна</a:t>
          </a:r>
          <a:endParaRPr lang="ru-RU" dirty="0">
            <a:solidFill>
              <a:schemeClr val="bg1">
                <a:lumMod val="65000"/>
              </a:schemeClr>
            </a:solidFill>
          </a:endParaRPr>
        </a:p>
      </dgm:t>
    </dgm:pt>
    <dgm:pt modelId="{364101C7-7B3B-4E09-BD5C-EE5ECB98A6C9}" type="parTrans" cxnId="{7E9EE0E2-DFEA-415A-B16D-617C2733936B}">
      <dgm:prSet/>
      <dgm:spPr/>
      <dgm:t>
        <a:bodyPr/>
        <a:lstStyle/>
        <a:p>
          <a:endParaRPr lang="ru-RU"/>
        </a:p>
      </dgm:t>
    </dgm:pt>
    <dgm:pt modelId="{7F97E3B7-77F7-4D5C-A63C-FDD102F3FAC6}" type="sibTrans" cxnId="{7E9EE0E2-DFEA-415A-B16D-617C2733936B}">
      <dgm:prSet/>
      <dgm:spPr/>
      <dgm:t>
        <a:bodyPr/>
        <a:lstStyle/>
        <a:p>
          <a:endParaRPr lang="ru-RU"/>
        </a:p>
      </dgm:t>
    </dgm:pt>
    <dgm:pt modelId="{44C01752-9C0D-41F5-8ADE-C6FF663090A6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bg1">
                  <a:lumMod val="65000"/>
                </a:schemeClr>
              </a:solidFill>
            </a:rPr>
            <a:t>Подготовка комплекта файлов</a:t>
          </a:r>
          <a:endParaRPr lang="ru-RU" dirty="0">
            <a:solidFill>
              <a:schemeClr val="bg1">
                <a:lumMod val="65000"/>
              </a:schemeClr>
            </a:solidFill>
          </a:endParaRPr>
        </a:p>
      </dgm:t>
    </dgm:pt>
    <dgm:pt modelId="{AC56D610-3A96-45F8-9037-1147782A4FC1}" type="parTrans" cxnId="{F9FEC9DC-5C93-401C-A410-2E45E1D79361}">
      <dgm:prSet/>
      <dgm:spPr/>
      <dgm:t>
        <a:bodyPr/>
        <a:lstStyle/>
        <a:p>
          <a:endParaRPr lang="ru-RU"/>
        </a:p>
      </dgm:t>
    </dgm:pt>
    <dgm:pt modelId="{A2ED55E0-E570-4613-9A66-19FE4A6AAEA0}" type="sibTrans" cxnId="{F9FEC9DC-5C93-401C-A410-2E45E1D79361}">
      <dgm:prSet/>
      <dgm:spPr/>
      <dgm:t>
        <a:bodyPr/>
        <a:lstStyle/>
        <a:p>
          <a:endParaRPr lang="ru-RU"/>
        </a:p>
      </dgm:t>
    </dgm:pt>
    <dgm:pt modelId="{9511AE0B-5E10-4C75-A30E-BBD1043DD870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bg1">
                  <a:lumMod val="65000"/>
                </a:schemeClr>
              </a:solidFill>
            </a:rPr>
            <a:t>Загрузка в базу данных</a:t>
          </a:r>
          <a:endParaRPr lang="ru-RU" dirty="0">
            <a:solidFill>
              <a:schemeClr val="bg1">
                <a:lumMod val="65000"/>
              </a:schemeClr>
            </a:solidFill>
          </a:endParaRPr>
        </a:p>
      </dgm:t>
    </dgm:pt>
    <dgm:pt modelId="{B0C465FE-2B0C-4691-874D-CD668835B60C}" type="sibTrans" cxnId="{C435C702-3381-4201-8586-F30319051EA9}">
      <dgm:prSet/>
      <dgm:spPr/>
      <dgm:t>
        <a:bodyPr/>
        <a:lstStyle/>
        <a:p>
          <a:endParaRPr lang="ru-RU"/>
        </a:p>
      </dgm:t>
    </dgm:pt>
    <dgm:pt modelId="{D569938B-8994-408D-B663-9F2A889AC4C4}" type="parTrans" cxnId="{C435C702-3381-4201-8586-F30319051EA9}">
      <dgm:prSet/>
      <dgm:spPr/>
      <dgm:t>
        <a:bodyPr/>
        <a:lstStyle/>
        <a:p>
          <a:endParaRPr lang="ru-RU"/>
        </a:p>
      </dgm:t>
    </dgm:pt>
    <dgm:pt modelId="{C615EE3F-C768-4DFB-93EF-E3D9B3D29E29}">
      <dgm:prSet phldrT="[Текст]"/>
      <dgm:spPr>
        <a:solidFill>
          <a:schemeClr val="accent1"/>
        </a:solidFill>
      </dgm:spPr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Публикация</a:t>
          </a:r>
          <a:endParaRPr lang="ru-RU" dirty="0">
            <a:solidFill>
              <a:schemeClr val="bg1"/>
            </a:solidFill>
          </a:endParaRPr>
        </a:p>
      </dgm:t>
    </dgm:pt>
    <dgm:pt modelId="{62039E85-DA72-49FA-B4DF-C6C9D2C8238A}" type="sibTrans" cxnId="{2D65CC7F-7C32-4AE0-8585-6237EA612FC0}">
      <dgm:prSet/>
      <dgm:spPr/>
      <dgm:t>
        <a:bodyPr/>
        <a:lstStyle/>
        <a:p>
          <a:endParaRPr lang="ru-RU"/>
        </a:p>
      </dgm:t>
    </dgm:pt>
    <dgm:pt modelId="{7E5EB1B3-5CB0-4317-900B-312E73D373AF}" type="parTrans" cxnId="{2D65CC7F-7C32-4AE0-8585-6237EA612FC0}">
      <dgm:prSet/>
      <dgm:spPr/>
      <dgm:t>
        <a:bodyPr/>
        <a:lstStyle/>
        <a:p>
          <a:endParaRPr lang="ru-RU"/>
        </a:p>
      </dgm:t>
    </dgm:pt>
    <dgm:pt modelId="{9510A817-66E8-4EF1-A415-262EE37C7F88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bg1">
                  <a:lumMod val="65000"/>
                </a:schemeClr>
              </a:solidFill>
            </a:rPr>
            <a:t>Карты доступны через интернет</a:t>
          </a:r>
          <a:endParaRPr lang="ru-RU" dirty="0">
            <a:solidFill>
              <a:schemeClr val="bg1">
                <a:lumMod val="65000"/>
              </a:schemeClr>
            </a:solidFill>
          </a:endParaRPr>
        </a:p>
      </dgm:t>
    </dgm:pt>
    <dgm:pt modelId="{83EB9760-BB38-4CE9-81EF-302664A366B6}" type="sibTrans" cxnId="{002EC2F4-D25C-4760-8301-9885CE273412}">
      <dgm:prSet/>
      <dgm:spPr/>
      <dgm:t>
        <a:bodyPr/>
        <a:lstStyle/>
        <a:p>
          <a:endParaRPr lang="ru-RU"/>
        </a:p>
      </dgm:t>
    </dgm:pt>
    <dgm:pt modelId="{200D101D-A89E-4E4F-A5B6-8073F2E84054}" type="parTrans" cxnId="{002EC2F4-D25C-4760-8301-9885CE273412}">
      <dgm:prSet/>
      <dgm:spPr/>
      <dgm:t>
        <a:bodyPr/>
        <a:lstStyle/>
        <a:p>
          <a:endParaRPr lang="ru-RU"/>
        </a:p>
      </dgm:t>
    </dgm:pt>
    <dgm:pt modelId="{0473616E-0371-4833-AD10-44596DC13051}" type="pres">
      <dgm:prSet presAssocID="{159D2584-462A-40DB-9118-33DB6B1F8DC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5C00D41-14E9-49C0-8751-49CA4578A28F}" type="pres">
      <dgm:prSet presAssocID="{159D2584-462A-40DB-9118-33DB6B1F8DC7}" presName="dummyMaxCanvas" presStyleCnt="0">
        <dgm:presLayoutVars/>
      </dgm:prSet>
      <dgm:spPr/>
    </dgm:pt>
    <dgm:pt modelId="{3487CAEB-0D7C-48CB-92F3-924E39B0A533}" type="pres">
      <dgm:prSet presAssocID="{159D2584-462A-40DB-9118-33DB6B1F8DC7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393C18-247B-4182-B890-C1113D51D550}" type="pres">
      <dgm:prSet presAssocID="{159D2584-462A-40DB-9118-33DB6B1F8DC7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BF0F2C-C29F-4751-A90F-925219A02C9A}" type="pres">
      <dgm:prSet presAssocID="{159D2584-462A-40DB-9118-33DB6B1F8DC7}" presName="FiveNodes_3" presStyleLbl="node1" presStyleIdx="2" presStyleCnt="5" custLinFactNeighborX="1" custLinFactNeighborY="-32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0AE828-0C70-40F0-B1A7-5FD7BD44EA57}" type="pres">
      <dgm:prSet presAssocID="{159D2584-462A-40DB-9118-33DB6B1F8DC7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9DF5F1-2D1F-4311-9417-EBAB947B196E}" type="pres">
      <dgm:prSet presAssocID="{159D2584-462A-40DB-9118-33DB6B1F8DC7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400D30-A2A4-4821-817D-A7C73C4FB0FB}" type="pres">
      <dgm:prSet presAssocID="{159D2584-462A-40DB-9118-33DB6B1F8DC7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6F8CFE-BECF-41CF-9950-420B1070A088}" type="pres">
      <dgm:prSet presAssocID="{159D2584-462A-40DB-9118-33DB6B1F8DC7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792115-8B5F-40B9-86DB-D0653F9B9C86}" type="pres">
      <dgm:prSet presAssocID="{159D2584-462A-40DB-9118-33DB6B1F8DC7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018CD8-4373-4A3F-AF23-554EB3CB561E}" type="pres">
      <dgm:prSet presAssocID="{159D2584-462A-40DB-9118-33DB6B1F8DC7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DC52B3-2E8D-42D5-B664-937579225813}" type="pres">
      <dgm:prSet presAssocID="{159D2584-462A-40DB-9118-33DB6B1F8DC7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4FC414-7427-4109-B981-1B45944CDBDE}" type="pres">
      <dgm:prSet presAssocID="{159D2584-462A-40DB-9118-33DB6B1F8DC7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A1BBA4-F33B-4452-BC39-A4978FB6ADB9}" type="pres">
      <dgm:prSet presAssocID="{159D2584-462A-40DB-9118-33DB6B1F8DC7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D7D17C-4AE7-4DA5-AA68-8D2B88EC9402}" type="pres">
      <dgm:prSet presAssocID="{159D2584-462A-40DB-9118-33DB6B1F8DC7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8BA9EC-45E8-4D92-85BF-C0D5368D9599}" type="pres">
      <dgm:prSet presAssocID="{159D2584-462A-40DB-9118-33DB6B1F8DC7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9FEC9DC-5C93-401C-A410-2E45E1D79361}" srcId="{159D2584-462A-40DB-9118-33DB6B1F8DC7}" destId="{44C01752-9C0D-41F5-8ADE-C6FF663090A6}" srcOrd="1" destOrd="0" parTransId="{AC56D610-3A96-45F8-9037-1147782A4FC1}" sibTransId="{A2ED55E0-E570-4613-9A66-19FE4A6AAEA0}"/>
    <dgm:cxn modelId="{7E9EE0E2-DFEA-415A-B16D-617C2733936B}" srcId="{159D2584-462A-40DB-9118-33DB6B1F8DC7}" destId="{A76574A8-D8A1-464C-B9B6-50C2416B12CF}" srcOrd="0" destOrd="0" parTransId="{364101C7-7B3B-4E09-BD5C-EE5ECB98A6C9}" sibTransId="{7F97E3B7-77F7-4D5C-A63C-FDD102F3FAC6}"/>
    <dgm:cxn modelId="{7F2D5A78-B949-4CF8-B2BD-895F2A231518}" type="presOf" srcId="{9510A817-66E8-4EF1-A415-262EE37C7F88}" destId="{078BA9EC-45E8-4D92-85BF-C0D5368D9599}" srcOrd="1" destOrd="0" presId="urn:microsoft.com/office/officeart/2005/8/layout/vProcess5"/>
    <dgm:cxn modelId="{BB73C512-89A4-492A-9152-C7C9497379B8}" type="presOf" srcId="{C615EE3F-C768-4DFB-93EF-E3D9B3D29E29}" destId="{920AE828-0C70-40F0-B1A7-5FD7BD44EA57}" srcOrd="0" destOrd="0" presId="urn:microsoft.com/office/officeart/2005/8/layout/vProcess5"/>
    <dgm:cxn modelId="{C435C702-3381-4201-8586-F30319051EA9}" srcId="{159D2584-462A-40DB-9118-33DB6B1F8DC7}" destId="{9511AE0B-5E10-4C75-A30E-BBD1043DD870}" srcOrd="2" destOrd="0" parTransId="{D569938B-8994-408D-B663-9F2A889AC4C4}" sibTransId="{B0C465FE-2B0C-4691-874D-CD668835B60C}"/>
    <dgm:cxn modelId="{C10E85DD-19B8-4F61-9C34-C1219F8D7FEA}" type="presOf" srcId="{A76574A8-D8A1-464C-B9B6-50C2416B12CF}" destId="{E2DC52B3-2E8D-42D5-B664-937579225813}" srcOrd="1" destOrd="0" presId="urn:microsoft.com/office/officeart/2005/8/layout/vProcess5"/>
    <dgm:cxn modelId="{12904A78-41BE-439F-BCF5-3A8D3A0E40B2}" type="presOf" srcId="{44C01752-9C0D-41F5-8ADE-C6FF663090A6}" destId="{76393C18-247B-4182-B890-C1113D51D550}" srcOrd="0" destOrd="0" presId="urn:microsoft.com/office/officeart/2005/8/layout/vProcess5"/>
    <dgm:cxn modelId="{9B6253AF-2BAF-4311-AFAB-AD9496D6C6A5}" type="presOf" srcId="{159D2584-462A-40DB-9118-33DB6B1F8DC7}" destId="{0473616E-0371-4833-AD10-44596DC13051}" srcOrd="0" destOrd="0" presId="urn:microsoft.com/office/officeart/2005/8/layout/vProcess5"/>
    <dgm:cxn modelId="{2D65CC7F-7C32-4AE0-8585-6237EA612FC0}" srcId="{159D2584-462A-40DB-9118-33DB6B1F8DC7}" destId="{C615EE3F-C768-4DFB-93EF-E3D9B3D29E29}" srcOrd="3" destOrd="0" parTransId="{7E5EB1B3-5CB0-4317-900B-312E73D373AF}" sibTransId="{62039E85-DA72-49FA-B4DF-C6C9D2C8238A}"/>
    <dgm:cxn modelId="{FB95F525-3123-478C-AF11-8D51AE60E5D9}" type="presOf" srcId="{9511AE0B-5E10-4C75-A30E-BBD1043DD870}" destId="{F3BF0F2C-C29F-4751-A90F-925219A02C9A}" srcOrd="0" destOrd="0" presId="urn:microsoft.com/office/officeart/2005/8/layout/vProcess5"/>
    <dgm:cxn modelId="{86295A29-A7C0-4123-A1C9-30116ED221C6}" type="presOf" srcId="{7F97E3B7-77F7-4D5C-A63C-FDD102F3FAC6}" destId="{5F400D30-A2A4-4821-817D-A7C73C4FB0FB}" srcOrd="0" destOrd="0" presId="urn:microsoft.com/office/officeart/2005/8/layout/vProcess5"/>
    <dgm:cxn modelId="{ED721F46-FE7D-4A6C-8602-5B1E79A2441F}" type="presOf" srcId="{A2ED55E0-E570-4613-9A66-19FE4A6AAEA0}" destId="{E46F8CFE-BECF-41CF-9950-420B1070A088}" srcOrd="0" destOrd="0" presId="urn:microsoft.com/office/officeart/2005/8/layout/vProcess5"/>
    <dgm:cxn modelId="{DA7B5FE2-C6BE-4B33-A852-D5E05E6F25AD}" type="presOf" srcId="{B0C465FE-2B0C-4691-874D-CD668835B60C}" destId="{D1792115-8B5F-40B9-86DB-D0653F9B9C86}" srcOrd="0" destOrd="0" presId="urn:microsoft.com/office/officeart/2005/8/layout/vProcess5"/>
    <dgm:cxn modelId="{382D9C0B-3EC9-47FE-9096-CE078160AB8F}" type="presOf" srcId="{A76574A8-D8A1-464C-B9B6-50C2416B12CF}" destId="{3487CAEB-0D7C-48CB-92F3-924E39B0A533}" srcOrd="0" destOrd="0" presId="urn:microsoft.com/office/officeart/2005/8/layout/vProcess5"/>
    <dgm:cxn modelId="{A544896D-8D3D-4F08-831C-7D06E99E2651}" type="presOf" srcId="{9510A817-66E8-4EF1-A415-262EE37C7F88}" destId="{409DF5F1-2D1F-4311-9417-EBAB947B196E}" srcOrd="0" destOrd="0" presId="urn:microsoft.com/office/officeart/2005/8/layout/vProcess5"/>
    <dgm:cxn modelId="{805805F4-1D1E-47E7-B5A3-0452BDD0AD12}" type="presOf" srcId="{62039E85-DA72-49FA-B4DF-C6C9D2C8238A}" destId="{40018CD8-4373-4A3F-AF23-554EB3CB561E}" srcOrd="0" destOrd="0" presId="urn:microsoft.com/office/officeart/2005/8/layout/vProcess5"/>
    <dgm:cxn modelId="{819FB468-C12F-45C3-80AC-F64FFA0BE940}" type="presOf" srcId="{9511AE0B-5E10-4C75-A30E-BBD1043DD870}" destId="{D4A1BBA4-F33B-4452-BC39-A4978FB6ADB9}" srcOrd="1" destOrd="0" presId="urn:microsoft.com/office/officeart/2005/8/layout/vProcess5"/>
    <dgm:cxn modelId="{213B2FCA-4B42-487D-B61D-689461C5172A}" type="presOf" srcId="{C615EE3F-C768-4DFB-93EF-E3D9B3D29E29}" destId="{0DD7D17C-4AE7-4DA5-AA68-8D2B88EC9402}" srcOrd="1" destOrd="0" presId="urn:microsoft.com/office/officeart/2005/8/layout/vProcess5"/>
    <dgm:cxn modelId="{0479AB39-A002-4A9B-AFDE-2CE0C23E45BF}" type="presOf" srcId="{44C01752-9C0D-41F5-8ADE-C6FF663090A6}" destId="{584FC414-7427-4109-B981-1B45944CDBDE}" srcOrd="1" destOrd="0" presId="urn:microsoft.com/office/officeart/2005/8/layout/vProcess5"/>
    <dgm:cxn modelId="{002EC2F4-D25C-4760-8301-9885CE273412}" srcId="{159D2584-462A-40DB-9118-33DB6B1F8DC7}" destId="{9510A817-66E8-4EF1-A415-262EE37C7F88}" srcOrd="4" destOrd="0" parTransId="{200D101D-A89E-4E4F-A5B6-8073F2E84054}" sibTransId="{83EB9760-BB38-4CE9-81EF-302664A366B6}"/>
    <dgm:cxn modelId="{CE002C2A-2C73-4C05-952B-6357B9387E49}" type="presParOf" srcId="{0473616E-0371-4833-AD10-44596DC13051}" destId="{35C00D41-14E9-49C0-8751-49CA4578A28F}" srcOrd="0" destOrd="0" presId="urn:microsoft.com/office/officeart/2005/8/layout/vProcess5"/>
    <dgm:cxn modelId="{5A7E5D61-370D-4743-9D5B-8EB29C47A658}" type="presParOf" srcId="{0473616E-0371-4833-AD10-44596DC13051}" destId="{3487CAEB-0D7C-48CB-92F3-924E39B0A533}" srcOrd="1" destOrd="0" presId="urn:microsoft.com/office/officeart/2005/8/layout/vProcess5"/>
    <dgm:cxn modelId="{9B7C6423-5E25-4807-BD20-3F2B9BB1E8AC}" type="presParOf" srcId="{0473616E-0371-4833-AD10-44596DC13051}" destId="{76393C18-247B-4182-B890-C1113D51D550}" srcOrd="2" destOrd="0" presId="urn:microsoft.com/office/officeart/2005/8/layout/vProcess5"/>
    <dgm:cxn modelId="{450128E6-7C7A-4CE0-9A27-94DEED26775D}" type="presParOf" srcId="{0473616E-0371-4833-AD10-44596DC13051}" destId="{F3BF0F2C-C29F-4751-A90F-925219A02C9A}" srcOrd="3" destOrd="0" presId="urn:microsoft.com/office/officeart/2005/8/layout/vProcess5"/>
    <dgm:cxn modelId="{AF8D0DEC-12FC-4AB5-8E5E-D6F5AF1B6267}" type="presParOf" srcId="{0473616E-0371-4833-AD10-44596DC13051}" destId="{920AE828-0C70-40F0-B1A7-5FD7BD44EA57}" srcOrd="4" destOrd="0" presId="urn:microsoft.com/office/officeart/2005/8/layout/vProcess5"/>
    <dgm:cxn modelId="{F932872A-9F3D-4AD5-8A2A-A5EC79FFDEA3}" type="presParOf" srcId="{0473616E-0371-4833-AD10-44596DC13051}" destId="{409DF5F1-2D1F-4311-9417-EBAB947B196E}" srcOrd="5" destOrd="0" presId="urn:microsoft.com/office/officeart/2005/8/layout/vProcess5"/>
    <dgm:cxn modelId="{2994554D-AC3A-4405-BD04-CE9AF1153D83}" type="presParOf" srcId="{0473616E-0371-4833-AD10-44596DC13051}" destId="{5F400D30-A2A4-4821-817D-A7C73C4FB0FB}" srcOrd="6" destOrd="0" presId="urn:microsoft.com/office/officeart/2005/8/layout/vProcess5"/>
    <dgm:cxn modelId="{C6BF4D7E-8CF8-45AF-A3DB-349F1DBA1435}" type="presParOf" srcId="{0473616E-0371-4833-AD10-44596DC13051}" destId="{E46F8CFE-BECF-41CF-9950-420B1070A088}" srcOrd="7" destOrd="0" presId="urn:microsoft.com/office/officeart/2005/8/layout/vProcess5"/>
    <dgm:cxn modelId="{08EBC47D-260A-4B1C-81A0-52BBF308EBC1}" type="presParOf" srcId="{0473616E-0371-4833-AD10-44596DC13051}" destId="{D1792115-8B5F-40B9-86DB-D0653F9B9C86}" srcOrd="8" destOrd="0" presId="urn:microsoft.com/office/officeart/2005/8/layout/vProcess5"/>
    <dgm:cxn modelId="{79337D6E-BB23-464A-8DBB-442FDCA21E2A}" type="presParOf" srcId="{0473616E-0371-4833-AD10-44596DC13051}" destId="{40018CD8-4373-4A3F-AF23-554EB3CB561E}" srcOrd="9" destOrd="0" presId="urn:microsoft.com/office/officeart/2005/8/layout/vProcess5"/>
    <dgm:cxn modelId="{C2192390-8555-4058-BAE0-53BF0EC324F8}" type="presParOf" srcId="{0473616E-0371-4833-AD10-44596DC13051}" destId="{E2DC52B3-2E8D-42D5-B664-937579225813}" srcOrd="10" destOrd="0" presId="urn:microsoft.com/office/officeart/2005/8/layout/vProcess5"/>
    <dgm:cxn modelId="{E7206A85-8763-4B80-AD67-168646ED1905}" type="presParOf" srcId="{0473616E-0371-4833-AD10-44596DC13051}" destId="{584FC414-7427-4109-B981-1B45944CDBDE}" srcOrd="11" destOrd="0" presId="urn:microsoft.com/office/officeart/2005/8/layout/vProcess5"/>
    <dgm:cxn modelId="{CAF0918C-1684-4B5B-BC90-4C28797B7E6D}" type="presParOf" srcId="{0473616E-0371-4833-AD10-44596DC13051}" destId="{D4A1BBA4-F33B-4452-BC39-A4978FB6ADB9}" srcOrd="12" destOrd="0" presId="urn:microsoft.com/office/officeart/2005/8/layout/vProcess5"/>
    <dgm:cxn modelId="{C7254CDF-C711-4D87-9DD8-26343B415353}" type="presParOf" srcId="{0473616E-0371-4833-AD10-44596DC13051}" destId="{0DD7D17C-4AE7-4DA5-AA68-8D2B88EC9402}" srcOrd="13" destOrd="0" presId="urn:microsoft.com/office/officeart/2005/8/layout/vProcess5"/>
    <dgm:cxn modelId="{9C91B5A2-6337-4624-89A5-24F7B1F13D2B}" type="presParOf" srcId="{0473616E-0371-4833-AD10-44596DC13051}" destId="{078BA9EC-45E8-4D92-85BF-C0D5368D9599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59D2584-462A-40DB-9118-33DB6B1F8DC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76574A8-D8A1-464C-B9B6-50C2416B12CF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bg1">
                  <a:lumMod val="65000"/>
                </a:schemeClr>
              </a:solidFill>
            </a:rPr>
            <a:t>Получение полотна</a:t>
          </a:r>
          <a:endParaRPr lang="ru-RU" dirty="0">
            <a:solidFill>
              <a:schemeClr val="bg1">
                <a:lumMod val="65000"/>
              </a:schemeClr>
            </a:solidFill>
          </a:endParaRPr>
        </a:p>
      </dgm:t>
    </dgm:pt>
    <dgm:pt modelId="{364101C7-7B3B-4E09-BD5C-EE5ECB98A6C9}" type="parTrans" cxnId="{7E9EE0E2-DFEA-415A-B16D-617C2733936B}">
      <dgm:prSet/>
      <dgm:spPr/>
      <dgm:t>
        <a:bodyPr/>
        <a:lstStyle/>
        <a:p>
          <a:endParaRPr lang="ru-RU"/>
        </a:p>
      </dgm:t>
    </dgm:pt>
    <dgm:pt modelId="{7F97E3B7-77F7-4D5C-A63C-FDD102F3FAC6}" type="sibTrans" cxnId="{7E9EE0E2-DFEA-415A-B16D-617C2733936B}">
      <dgm:prSet/>
      <dgm:spPr/>
      <dgm:t>
        <a:bodyPr/>
        <a:lstStyle/>
        <a:p>
          <a:endParaRPr lang="ru-RU"/>
        </a:p>
      </dgm:t>
    </dgm:pt>
    <dgm:pt modelId="{44C01752-9C0D-41F5-8ADE-C6FF663090A6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bg1">
                  <a:lumMod val="65000"/>
                </a:schemeClr>
              </a:solidFill>
            </a:rPr>
            <a:t>Подготовка комплекта файлов</a:t>
          </a:r>
          <a:endParaRPr lang="ru-RU" dirty="0">
            <a:solidFill>
              <a:schemeClr val="bg1">
                <a:lumMod val="65000"/>
              </a:schemeClr>
            </a:solidFill>
          </a:endParaRPr>
        </a:p>
      </dgm:t>
    </dgm:pt>
    <dgm:pt modelId="{AC56D610-3A96-45F8-9037-1147782A4FC1}" type="parTrans" cxnId="{F9FEC9DC-5C93-401C-A410-2E45E1D79361}">
      <dgm:prSet/>
      <dgm:spPr/>
      <dgm:t>
        <a:bodyPr/>
        <a:lstStyle/>
        <a:p>
          <a:endParaRPr lang="ru-RU"/>
        </a:p>
      </dgm:t>
    </dgm:pt>
    <dgm:pt modelId="{A2ED55E0-E570-4613-9A66-19FE4A6AAEA0}" type="sibTrans" cxnId="{F9FEC9DC-5C93-401C-A410-2E45E1D79361}">
      <dgm:prSet/>
      <dgm:spPr/>
      <dgm:t>
        <a:bodyPr/>
        <a:lstStyle/>
        <a:p>
          <a:endParaRPr lang="ru-RU"/>
        </a:p>
      </dgm:t>
    </dgm:pt>
    <dgm:pt modelId="{9511AE0B-5E10-4C75-A30E-BBD1043DD870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bg1">
                  <a:lumMod val="65000"/>
                </a:schemeClr>
              </a:solidFill>
            </a:rPr>
            <a:t>Загрузка в базу данных</a:t>
          </a:r>
          <a:endParaRPr lang="ru-RU" dirty="0">
            <a:solidFill>
              <a:schemeClr val="bg1">
                <a:lumMod val="65000"/>
              </a:schemeClr>
            </a:solidFill>
          </a:endParaRPr>
        </a:p>
      </dgm:t>
    </dgm:pt>
    <dgm:pt modelId="{B0C465FE-2B0C-4691-874D-CD668835B60C}" type="sibTrans" cxnId="{C435C702-3381-4201-8586-F30319051EA9}">
      <dgm:prSet/>
      <dgm:spPr/>
      <dgm:t>
        <a:bodyPr/>
        <a:lstStyle/>
        <a:p>
          <a:endParaRPr lang="ru-RU"/>
        </a:p>
      </dgm:t>
    </dgm:pt>
    <dgm:pt modelId="{D569938B-8994-408D-B663-9F2A889AC4C4}" type="parTrans" cxnId="{C435C702-3381-4201-8586-F30319051EA9}">
      <dgm:prSet/>
      <dgm:spPr/>
      <dgm:t>
        <a:bodyPr/>
        <a:lstStyle/>
        <a:p>
          <a:endParaRPr lang="ru-RU"/>
        </a:p>
      </dgm:t>
    </dgm:pt>
    <dgm:pt modelId="{C615EE3F-C768-4DFB-93EF-E3D9B3D29E29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bg1">
                  <a:lumMod val="65000"/>
                </a:schemeClr>
              </a:solidFill>
            </a:rPr>
            <a:t>Публикация</a:t>
          </a:r>
          <a:endParaRPr lang="ru-RU" dirty="0">
            <a:solidFill>
              <a:schemeClr val="bg1">
                <a:lumMod val="65000"/>
              </a:schemeClr>
            </a:solidFill>
          </a:endParaRPr>
        </a:p>
      </dgm:t>
    </dgm:pt>
    <dgm:pt modelId="{62039E85-DA72-49FA-B4DF-C6C9D2C8238A}" type="sibTrans" cxnId="{2D65CC7F-7C32-4AE0-8585-6237EA612FC0}">
      <dgm:prSet/>
      <dgm:spPr/>
      <dgm:t>
        <a:bodyPr/>
        <a:lstStyle/>
        <a:p>
          <a:endParaRPr lang="ru-RU"/>
        </a:p>
      </dgm:t>
    </dgm:pt>
    <dgm:pt modelId="{7E5EB1B3-5CB0-4317-900B-312E73D373AF}" type="parTrans" cxnId="{2D65CC7F-7C32-4AE0-8585-6237EA612FC0}">
      <dgm:prSet/>
      <dgm:spPr/>
      <dgm:t>
        <a:bodyPr/>
        <a:lstStyle/>
        <a:p>
          <a:endParaRPr lang="ru-RU"/>
        </a:p>
      </dgm:t>
    </dgm:pt>
    <dgm:pt modelId="{9510A817-66E8-4EF1-A415-262EE37C7F88}">
      <dgm:prSet phldrT="[Текст]"/>
      <dgm:spPr>
        <a:solidFill>
          <a:schemeClr val="accent1"/>
        </a:solidFill>
      </dgm:spPr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Доступ к данным</a:t>
          </a:r>
          <a:endParaRPr lang="ru-RU" dirty="0">
            <a:solidFill>
              <a:schemeClr val="bg1"/>
            </a:solidFill>
          </a:endParaRPr>
        </a:p>
      </dgm:t>
    </dgm:pt>
    <dgm:pt modelId="{83EB9760-BB38-4CE9-81EF-302664A366B6}" type="sibTrans" cxnId="{002EC2F4-D25C-4760-8301-9885CE273412}">
      <dgm:prSet/>
      <dgm:spPr/>
      <dgm:t>
        <a:bodyPr/>
        <a:lstStyle/>
        <a:p>
          <a:endParaRPr lang="ru-RU"/>
        </a:p>
      </dgm:t>
    </dgm:pt>
    <dgm:pt modelId="{200D101D-A89E-4E4F-A5B6-8073F2E84054}" type="parTrans" cxnId="{002EC2F4-D25C-4760-8301-9885CE273412}">
      <dgm:prSet/>
      <dgm:spPr/>
      <dgm:t>
        <a:bodyPr/>
        <a:lstStyle/>
        <a:p>
          <a:endParaRPr lang="ru-RU"/>
        </a:p>
      </dgm:t>
    </dgm:pt>
    <dgm:pt modelId="{0473616E-0371-4833-AD10-44596DC13051}" type="pres">
      <dgm:prSet presAssocID="{159D2584-462A-40DB-9118-33DB6B1F8DC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5C00D41-14E9-49C0-8751-49CA4578A28F}" type="pres">
      <dgm:prSet presAssocID="{159D2584-462A-40DB-9118-33DB6B1F8DC7}" presName="dummyMaxCanvas" presStyleCnt="0">
        <dgm:presLayoutVars/>
      </dgm:prSet>
      <dgm:spPr/>
    </dgm:pt>
    <dgm:pt modelId="{3487CAEB-0D7C-48CB-92F3-924E39B0A533}" type="pres">
      <dgm:prSet presAssocID="{159D2584-462A-40DB-9118-33DB6B1F8DC7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393C18-247B-4182-B890-C1113D51D550}" type="pres">
      <dgm:prSet presAssocID="{159D2584-462A-40DB-9118-33DB6B1F8DC7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BF0F2C-C29F-4751-A90F-925219A02C9A}" type="pres">
      <dgm:prSet presAssocID="{159D2584-462A-40DB-9118-33DB6B1F8DC7}" presName="FiveNodes_3" presStyleLbl="node1" presStyleIdx="2" presStyleCnt="5" custLinFactNeighborX="1" custLinFactNeighborY="-32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0AE828-0C70-40F0-B1A7-5FD7BD44EA57}" type="pres">
      <dgm:prSet presAssocID="{159D2584-462A-40DB-9118-33DB6B1F8DC7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9DF5F1-2D1F-4311-9417-EBAB947B196E}" type="pres">
      <dgm:prSet presAssocID="{159D2584-462A-40DB-9118-33DB6B1F8DC7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400D30-A2A4-4821-817D-A7C73C4FB0FB}" type="pres">
      <dgm:prSet presAssocID="{159D2584-462A-40DB-9118-33DB6B1F8DC7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6F8CFE-BECF-41CF-9950-420B1070A088}" type="pres">
      <dgm:prSet presAssocID="{159D2584-462A-40DB-9118-33DB6B1F8DC7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792115-8B5F-40B9-86DB-D0653F9B9C86}" type="pres">
      <dgm:prSet presAssocID="{159D2584-462A-40DB-9118-33DB6B1F8DC7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018CD8-4373-4A3F-AF23-554EB3CB561E}" type="pres">
      <dgm:prSet presAssocID="{159D2584-462A-40DB-9118-33DB6B1F8DC7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DC52B3-2E8D-42D5-B664-937579225813}" type="pres">
      <dgm:prSet presAssocID="{159D2584-462A-40DB-9118-33DB6B1F8DC7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4FC414-7427-4109-B981-1B45944CDBDE}" type="pres">
      <dgm:prSet presAssocID="{159D2584-462A-40DB-9118-33DB6B1F8DC7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A1BBA4-F33B-4452-BC39-A4978FB6ADB9}" type="pres">
      <dgm:prSet presAssocID="{159D2584-462A-40DB-9118-33DB6B1F8DC7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D7D17C-4AE7-4DA5-AA68-8D2B88EC9402}" type="pres">
      <dgm:prSet presAssocID="{159D2584-462A-40DB-9118-33DB6B1F8DC7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8BA9EC-45E8-4D92-85BF-C0D5368D9599}" type="pres">
      <dgm:prSet presAssocID="{159D2584-462A-40DB-9118-33DB6B1F8DC7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9FEC9DC-5C93-401C-A410-2E45E1D79361}" srcId="{159D2584-462A-40DB-9118-33DB6B1F8DC7}" destId="{44C01752-9C0D-41F5-8ADE-C6FF663090A6}" srcOrd="1" destOrd="0" parTransId="{AC56D610-3A96-45F8-9037-1147782A4FC1}" sibTransId="{A2ED55E0-E570-4613-9A66-19FE4A6AAEA0}"/>
    <dgm:cxn modelId="{7E9EE0E2-DFEA-415A-B16D-617C2733936B}" srcId="{159D2584-462A-40DB-9118-33DB6B1F8DC7}" destId="{A76574A8-D8A1-464C-B9B6-50C2416B12CF}" srcOrd="0" destOrd="0" parTransId="{364101C7-7B3B-4E09-BD5C-EE5ECB98A6C9}" sibTransId="{7F97E3B7-77F7-4D5C-A63C-FDD102F3FAC6}"/>
    <dgm:cxn modelId="{49289FBD-B447-4646-B395-8CE2C672E815}" type="presOf" srcId="{A76574A8-D8A1-464C-B9B6-50C2416B12CF}" destId="{3487CAEB-0D7C-48CB-92F3-924E39B0A533}" srcOrd="0" destOrd="0" presId="urn:microsoft.com/office/officeart/2005/8/layout/vProcess5"/>
    <dgm:cxn modelId="{B2A1FC57-2C75-48B8-BA80-B3EE42B652DF}" type="presOf" srcId="{C615EE3F-C768-4DFB-93EF-E3D9B3D29E29}" destId="{920AE828-0C70-40F0-B1A7-5FD7BD44EA57}" srcOrd="0" destOrd="0" presId="urn:microsoft.com/office/officeart/2005/8/layout/vProcess5"/>
    <dgm:cxn modelId="{0AB90127-9B98-4020-9761-8A5AE97784A2}" type="presOf" srcId="{44C01752-9C0D-41F5-8ADE-C6FF663090A6}" destId="{584FC414-7427-4109-B981-1B45944CDBDE}" srcOrd="1" destOrd="0" presId="urn:microsoft.com/office/officeart/2005/8/layout/vProcess5"/>
    <dgm:cxn modelId="{C435C702-3381-4201-8586-F30319051EA9}" srcId="{159D2584-462A-40DB-9118-33DB6B1F8DC7}" destId="{9511AE0B-5E10-4C75-A30E-BBD1043DD870}" srcOrd="2" destOrd="0" parTransId="{D569938B-8994-408D-B663-9F2A889AC4C4}" sibTransId="{B0C465FE-2B0C-4691-874D-CD668835B60C}"/>
    <dgm:cxn modelId="{49DF62F7-EBC3-45DF-9EE7-C29325849F27}" type="presOf" srcId="{9511AE0B-5E10-4C75-A30E-BBD1043DD870}" destId="{D4A1BBA4-F33B-4452-BC39-A4978FB6ADB9}" srcOrd="1" destOrd="0" presId="urn:microsoft.com/office/officeart/2005/8/layout/vProcess5"/>
    <dgm:cxn modelId="{7295F201-1013-4C93-8885-BDD40C5266E0}" type="presOf" srcId="{B0C465FE-2B0C-4691-874D-CD668835B60C}" destId="{D1792115-8B5F-40B9-86DB-D0653F9B9C86}" srcOrd="0" destOrd="0" presId="urn:microsoft.com/office/officeart/2005/8/layout/vProcess5"/>
    <dgm:cxn modelId="{7F95E2CB-5A47-4BF0-98E9-77C115CCD22C}" type="presOf" srcId="{9510A817-66E8-4EF1-A415-262EE37C7F88}" destId="{409DF5F1-2D1F-4311-9417-EBAB947B196E}" srcOrd="0" destOrd="0" presId="urn:microsoft.com/office/officeart/2005/8/layout/vProcess5"/>
    <dgm:cxn modelId="{2EB7A5CA-0D1D-4A90-9C2A-0D742EA5CB8D}" type="presOf" srcId="{62039E85-DA72-49FA-B4DF-C6C9D2C8238A}" destId="{40018CD8-4373-4A3F-AF23-554EB3CB561E}" srcOrd="0" destOrd="0" presId="urn:microsoft.com/office/officeart/2005/8/layout/vProcess5"/>
    <dgm:cxn modelId="{575BB648-2CAB-403D-BAE1-F0F7F7AC032C}" type="presOf" srcId="{A2ED55E0-E570-4613-9A66-19FE4A6AAEA0}" destId="{E46F8CFE-BECF-41CF-9950-420B1070A088}" srcOrd="0" destOrd="0" presId="urn:microsoft.com/office/officeart/2005/8/layout/vProcess5"/>
    <dgm:cxn modelId="{2D65CC7F-7C32-4AE0-8585-6237EA612FC0}" srcId="{159D2584-462A-40DB-9118-33DB6B1F8DC7}" destId="{C615EE3F-C768-4DFB-93EF-E3D9B3D29E29}" srcOrd="3" destOrd="0" parTransId="{7E5EB1B3-5CB0-4317-900B-312E73D373AF}" sibTransId="{62039E85-DA72-49FA-B4DF-C6C9D2C8238A}"/>
    <dgm:cxn modelId="{EFC17211-C9DD-46A2-BE09-D648C48ABA48}" type="presOf" srcId="{44C01752-9C0D-41F5-8ADE-C6FF663090A6}" destId="{76393C18-247B-4182-B890-C1113D51D550}" srcOrd="0" destOrd="0" presId="urn:microsoft.com/office/officeart/2005/8/layout/vProcess5"/>
    <dgm:cxn modelId="{C2BBC9F2-A984-402D-A5F4-04FD2C26F291}" type="presOf" srcId="{C615EE3F-C768-4DFB-93EF-E3D9B3D29E29}" destId="{0DD7D17C-4AE7-4DA5-AA68-8D2B88EC9402}" srcOrd="1" destOrd="0" presId="urn:microsoft.com/office/officeart/2005/8/layout/vProcess5"/>
    <dgm:cxn modelId="{6815CDC7-4B12-46D2-B294-F113852747FA}" type="presOf" srcId="{7F97E3B7-77F7-4D5C-A63C-FDD102F3FAC6}" destId="{5F400D30-A2A4-4821-817D-A7C73C4FB0FB}" srcOrd="0" destOrd="0" presId="urn:microsoft.com/office/officeart/2005/8/layout/vProcess5"/>
    <dgm:cxn modelId="{D56577EC-91E3-4796-9042-A65208C8AADD}" type="presOf" srcId="{9510A817-66E8-4EF1-A415-262EE37C7F88}" destId="{078BA9EC-45E8-4D92-85BF-C0D5368D9599}" srcOrd="1" destOrd="0" presId="urn:microsoft.com/office/officeart/2005/8/layout/vProcess5"/>
    <dgm:cxn modelId="{AD5FF340-D114-482A-AE99-CE3846B9A432}" type="presOf" srcId="{159D2584-462A-40DB-9118-33DB6B1F8DC7}" destId="{0473616E-0371-4833-AD10-44596DC13051}" srcOrd="0" destOrd="0" presId="urn:microsoft.com/office/officeart/2005/8/layout/vProcess5"/>
    <dgm:cxn modelId="{7BF76D4E-4815-44DA-9BE0-81C23BC12454}" type="presOf" srcId="{A76574A8-D8A1-464C-B9B6-50C2416B12CF}" destId="{E2DC52B3-2E8D-42D5-B664-937579225813}" srcOrd="1" destOrd="0" presId="urn:microsoft.com/office/officeart/2005/8/layout/vProcess5"/>
    <dgm:cxn modelId="{002EC2F4-D25C-4760-8301-9885CE273412}" srcId="{159D2584-462A-40DB-9118-33DB6B1F8DC7}" destId="{9510A817-66E8-4EF1-A415-262EE37C7F88}" srcOrd="4" destOrd="0" parTransId="{200D101D-A89E-4E4F-A5B6-8073F2E84054}" sibTransId="{83EB9760-BB38-4CE9-81EF-302664A366B6}"/>
    <dgm:cxn modelId="{E4D2F0AB-1355-46BE-8A92-76B5E06166C8}" type="presOf" srcId="{9511AE0B-5E10-4C75-A30E-BBD1043DD870}" destId="{F3BF0F2C-C29F-4751-A90F-925219A02C9A}" srcOrd="0" destOrd="0" presId="urn:microsoft.com/office/officeart/2005/8/layout/vProcess5"/>
    <dgm:cxn modelId="{70454139-B4C9-4995-91F0-AEDCDDF3C133}" type="presParOf" srcId="{0473616E-0371-4833-AD10-44596DC13051}" destId="{35C00D41-14E9-49C0-8751-49CA4578A28F}" srcOrd="0" destOrd="0" presId="urn:microsoft.com/office/officeart/2005/8/layout/vProcess5"/>
    <dgm:cxn modelId="{7779B5FB-1352-47CB-9B8E-2B20012BF7B4}" type="presParOf" srcId="{0473616E-0371-4833-AD10-44596DC13051}" destId="{3487CAEB-0D7C-48CB-92F3-924E39B0A533}" srcOrd="1" destOrd="0" presId="urn:microsoft.com/office/officeart/2005/8/layout/vProcess5"/>
    <dgm:cxn modelId="{94643D4E-20F8-4B85-91B5-EFEF37B4881C}" type="presParOf" srcId="{0473616E-0371-4833-AD10-44596DC13051}" destId="{76393C18-247B-4182-B890-C1113D51D550}" srcOrd="2" destOrd="0" presId="urn:microsoft.com/office/officeart/2005/8/layout/vProcess5"/>
    <dgm:cxn modelId="{58255DFC-E018-428C-86F2-4988FB049093}" type="presParOf" srcId="{0473616E-0371-4833-AD10-44596DC13051}" destId="{F3BF0F2C-C29F-4751-A90F-925219A02C9A}" srcOrd="3" destOrd="0" presId="urn:microsoft.com/office/officeart/2005/8/layout/vProcess5"/>
    <dgm:cxn modelId="{3710262A-E172-4AE1-9368-8067B7E702C8}" type="presParOf" srcId="{0473616E-0371-4833-AD10-44596DC13051}" destId="{920AE828-0C70-40F0-B1A7-5FD7BD44EA57}" srcOrd="4" destOrd="0" presId="urn:microsoft.com/office/officeart/2005/8/layout/vProcess5"/>
    <dgm:cxn modelId="{952F03FA-EC5D-4D31-B958-BFDC2CABB70D}" type="presParOf" srcId="{0473616E-0371-4833-AD10-44596DC13051}" destId="{409DF5F1-2D1F-4311-9417-EBAB947B196E}" srcOrd="5" destOrd="0" presId="urn:microsoft.com/office/officeart/2005/8/layout/vProcess5"/>
    <dgm:cxn modelId="{07939FE1-CBA6-4EF9-9321-BA7E8D5D625F}" type="presParOf" srcId="{0473616E-0371-4833-AD10-44596DC13051}" destId="{5F400D30-A2A4-4821-817D-A7C73C4FB0FB}" srcOrd="6" destOrd="0" presId="urn:microsoft.com/office/officeart/2005/8/layout/vProcess5"/>
    <dgm:cxn modelId="{9726537C-BCBF-4BFD-BAFA-3A11E2B5E554}" type="presParOf" srcId="{0473616E-0371-4833-AD10-44596DC13051}" destId="{E46F8CFE-BECF-41CF-9950-420B1070A088}" srcOrd="7" destOrd="0" presId="urn:microsoft.com/office/officeart/2005/8/layout/vProcess5"/>
    <dgm:cxn modelId="{EC78D461-A9A7-40DE-B419-8E3D6334219B}" type="presParOf" srcId="{0473616E-0371-4833-AD10-44596DC13051}" destId="{D1792115-8B5F-40B9-86DB-D0653F9B9C86}" srcOrd="8" destOrd="0" presId="urn:microsoft.com/office/officeart/2005/8/layout/vProcess5"/>
    <dgm:cxn modelId="{DFC96033-0327-4DBA-A0C8-2F5073B6189B}" type="presParOf" srcId="{0473616E-0371-4833-AD10-44596DC13051}" destId="{40018CD8-4373-4A3F-AF23-554EB3CB561E}" srcOrd="9" destOrd="0" presId="urn:microsoft.com/office/officeart/2005/8/layout/vProcess5"/>
    <dgm:cxn modelId="{F15197EC-4520-432B-A1FA-D2A0136B1F03}" type="presParOf" srcId="{0473616E-0371-4833-AD10-44596DC13051}" destId="{E2DC52B3-2E8D-42D5-B664-937579225813}" srcOrd="10" destOrd="0" presId="urn:microsoft.com/office/officeart/2005/8/layout/vProcess5"/>
    <dgm:cxn modelId="{86888A23-94AE-40E0-8CB0-7E9372C87078}" type="presParOf" srcId="{0473616E-0371-4833-AD10-44596DC13051}" destId="{584FC414-7427-4109-B981-1B45944CDBDE}" srcOrd="11" destOrd="0" presId="urn:microsoft.com/office/officeart/2005/8/layout/vProcess5"/>
    <dgm:cxn modelId="{465E70F5-69FD-4035-ACB0-89273120AEBC}" type="presParOf" srcId="{0473616E-0371-4833-AD10-44596DC13051}" destId="{D4A1BBA4-F33B-4452-BC39-A4978FB6ADB9}" srcOrd="12" destOrd="0" presId="urn:microsoft.com/office/officeart/2005/8/layout/vProcess5"/>
    <dgm:cxn modelId="{3FCA0682-D541-42DC-AE3F-7B466C761D8E}" type="presParOf" srcId="{0473616E-0371-4833-AD10-44596DC13051}" destId="{0DD7D17C-4AE7-4DA5-AA68-8D2B88EC9402}" srcOrd="13" destOrd="0" presId="urn:microsoft.com/office/officeart/2005/8/layout/vProcess5"/>
    <dgm:cxn modelId="{48118EC1-A3B3-4357-A990-BA051121851C}" type="presParOf" srcId="{0473616E-0371-4833-AD10-44596DC13051}" destId="{078BA9EC-45E8-4D92-85BF-C0D5368D9599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05AD94-25B0-4D42-B374-AC55121DFBB1}">
      <dsp:nvSpPr>
        <dsp:cNvPr id="0" name=""/>
        <dsp:cNvSpPr/>
      </dsp:nvSpPr>
      <dsp:spPr>
        <a:xfrm>
          <a:off x="4764" y="1647475"/>
          <a:ext cx="1599752" cy="12310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Изданная геологическая карта в фондах</a:t>
          </a:r>
          <a:endParaRPr lang="ru-RU" sz="1800" kern="1200" dirty="0"/>
        </a:p>
      </dsp:txBody>
      <dsp:txXfrm>
        <a:off x="40819" y="1683530"/>
        <a:ext cx="1527642" cy="1158901"/>
      </dsp:txXfrm>
    </dsp:sp>
    <dsp:sp modelId="{FD7AC321-55E8-4BC2-9E5D-D29156E7F6F9}">
      <dsp:nvSpPr>
        <dsp:cNvPr id="0" name=""/>
        <dsp:cNvSpPr/>
      </dsp:nvSpPr>
      <dsp:spPr>
        <a:xfrm>
          <a:off x="1764491" y="2064612"/>
          <a:ext cx="339147" cy="3967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1764491" y="2143960"/>
        <a:ext cx="237403" cy="238042"/>
      </dsp:txXfrm>
    </dsp:sp>
    <dsp:sp modelId="{DCBB19E7-D78A-49B3-8F26-6CE1E5F217BC}">
      <dsp:nvSpPr>
        <dsp:cNvPr id="0" name=""/>
        <dsp:cNvSpPr/>
      </dsp:nvSpPr>
      <dsp:spPr>
        <a:xfrm>
          <a:off x="2244417" y="1199381"/>
          <a:ext cx="3740765" cy="21272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/>
            <a:t>Технология</a:t>
          </a:r>
          <a:endParaRPr lang="ru-RU" sz="1800" kern="1200" dirty="0"/>
        </a:p>
      </dsp:txBody>
      <dsp:txXfrm>
        <a:off x="2306721" y="1261685"/>
        <a:ext cx="3616157" cy="2002592"/>
      </dsp:txXfrm>
    </dsp:sp>
    <dsp:sp modelId="{1B0C2750-ADFA-45B8-9D99-8EF835CA9759}">
      <dsp:nvSpPr>
        <dsp:cNvPr id="0" name=""/>
        <dsp:cNvSpPr/>
      </dsp:nvSpPr>
      <dsp:spPr>
        <a:xfrm>
          <a:off x="6145157" y="2064612"/>
          <a:ext cx="339147" cy="3967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6145157" y="2143960"/>
        <a:ext cx="237403" cy="238042"/>
      </dsp:txXfrm>
    </dsp:sp>
    <dsp:sp modelId="{CACA543B-E7E2-4E85-B715-E7D6581C11B5}">
      <dsp:nvSpPr>
        <dsp:cNvPr id="0" name=""/>
        <dsp:cNvSpPr/>
      </dsp:nvSpPr>
      <dsp:spPr>
        <a:xfrm>
          <a:off x="6625083" y="1647475"/>
          <a:ext cx="1599752" cy="12310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Карта доступна на портале</a:t>
          </a:r>
          <a:r>
            <a:rPr lang="en-US" sz="1800" kern="1200" dirty="0" smtClean="0"/>
            <a:t> OneGeology</a:t>
          </a:r>
          <a:endParaRPr lang="ru-RU" sz="1800" kern="1200" dirty="0"/>
        </a:p>
      </dsp:txBody>
      <dsp:txXfrm>
        <a:off x="6661138" y="1683530"/>
        <a:ext cx="1527642" cy="11589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D4B3E3-28E6-42E2-ACD5-71544D9CCCD7}" type="datetimeFigureOut">
              <a:rPr lang="ru-RU" smtClean="0"/>
              <a:t>10.06.2014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2BAB35-8F41-4940-A243-AC4B7E22E8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354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Я расскажу о том, что мы делаем чтобы изданная геологическая карта находящаяся в фондах оказалась с итоге доступна через интернет.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BAB35-8F41-4940-A243-AC4B7E22E86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548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 подготавливаем</a:t>
            </a:r>
            <a:r>
              <a:rPr lang="ru-RU" baseline="0" dirty="0" smtClean="0"/>
              <a:t> паспорт комплекта файлов.</a:t>
            </a:r>
          </a:p>
          <a:p>
            <a:r>
              <a:rPr lang="ru-RU" baseline="0" dirty="0" smtClean="0"/>
              <a:t>Это текстовый файл со стандартной структурой, которую умеет читать программа-загрузчик </a:t>
            </a:r>
          </a:p>
          <a:p>
            <a:r>
              <a:rPr lang="ru-RU" dirty="0" smtClean="0"/>
              <a:t>Где указаны</a:t>
            </a:r>
            <a:r>
              <a:rPr lang="ru-RU" baseline="0" dirty="0" smtClean="0"/>
              <a:t> данные о комплекте – название карты, номенклатурный лист, авторы карты, список элементов </a:t>
            </a:r>
            <a:r>
              <a:rPr lang="ru-RU" baseline="0" dirty="0" err="1" smtClean="0"/>
              <a:t>зарамочного</a:t>
            </a:r>
            <a:r>
              <a:rPr lang="ru-RU" baseline="0" dirty="0" smtClean="0"/>
              <a:t> оформления и т.д.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BAB35-8F41-4940-A243-AC4B7E22E86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340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упрощения подготовки</a:t>
            </a:r>
            <a:r>
              <a:rPr lang="ru-RU" baseline="0" dirty="0" smtClean="0"/>
              <a:t> паспорта у нас есть простая программа – «генератор паспорта», которая в том числе проверяет правильность подготовки комплекта файлов.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BAB35-8F41-4940-A243-AC4B7E22E86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340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Паспорт так же скалывается в общую директорию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BAB35-8F41-4940-A243-AC4B7E22E86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3400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 набор файлов </a:t>
            </a:r>
            <a:r>
              <a:rPr lang="ru-RU" baseline="0" dirty="0" smtClean="0"/>
              <a:t>копируется в архивное файловое хранилище растров на нашем центральном файловом-сервере. </a:t>
            </a:r>
          </a:p>
          <a:p>
            <a:r>
              <a:rPr lang="ru-RU" baseline="0" dirty="0" smtClean="0"/>
              <a:t>Все полученные комплекты в дальнейшем остаются в хранилище даже после загрузки их в базу данных. Таким образом обеспечивается еще один вид резервных копий.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BAB35-8F41-4940-A243-AC4B7E22E86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890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После того как комплект файлов готов в работу вступает программа-загрузчик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BAB35-8F41-4940-A243-AC4B7E22E86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8434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После того как комплект файлов готов в работу вступает программа-загрузчик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BAB35-8F41-4940-A243-AC4B7E22E86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7151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Загрузка в базу как и все остальные шаги включает в себя несколько этапов. Это: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Проверка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И непосредственно загрузка в базу данных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BAB35-8F41-4940-A243-AC4B7E22E86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1084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Процесс</a:t>
            </a:r>
            <a:r>
              <a:rPr lang="ru-RU" baseline="0" dirty="0" smtClean="0"/>
              <a:t> загрузки управляется программой с незамысловатым названием «Загрузчик растров»</a:t>
            </a:r>
          </a:p>
          <a:p>
            <a:r>
              <a:rPr lang="ru-RU" baseline="0" dirty="0" smtClean="0"/>
              <a:t>Это наша разработка, программа несколько раз менялась, скажу, что первые комплекты файлов загружались с помощью скрипта.</a:t>
            </a:r>
          </a:p>
          <a:p>
            <a:r>
              <a:rPr lang="ru-RU" baseline="0" dirty="0" smtClean="0"/>
              <a:t>Программа позволяет указывать какие комплекты загружать, проверяет их, отображает оператору найденный ошибки</a:t>
            </a:r>
            <a:r>
              <a:rPr lang="en-US" baseline="0" dirty="0" smtClean="0"/>
              <a:t> </a:t>
            </a:r>
            <a:r>
              <a:rPr lang="ru-RU" baseline="0" smtClean="0"/>
              <a:t>в оформлении.</a:t>
            </a:r>
            <a:endParaRPr lang="ru-RU" baseline="0" dirty="0" smtClean="0"/>
          </a:p>
          <a:p>
            <a:endParaRPr lang="ru-RU" baseline="0" dirty="0" smtClean="0"/>
          </a:p>
          <a:p>
            <a:r>
              <a:rPr lang="ru-RU" baseline="0" dirty="0" smtClean="0"/>
              <a:t>С программой может работать одновременно несколько пользователей, хотя мы стараемся чтобы непосредственно загрузкой занимался только один оператор.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BAB35-8F41-4940-A243-AC4B7E22E86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1084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</a:t>
            </a:r>
            <a:r>
              <a:rPr lang="ru-RU" baseline="0" dirty="0" smtClean="0"/>
              <a:t> первом этапе з</a:t>
            </a:r>
            <a:r>
              <a:rPr lang="ru-RU" dirty="0" smtClean="0"/>
              <a:t>агрузчик выполняет</a:t>
            </a:r>
            <a:r>
              <a:rPr lang="ru-RU" baseline="0" dirty="0" smtClean="0"/>
              <a:t> проверку поступивших данных.</a:t>
            </a:r>
          </a:p>
          <a:p>
            <a:pPr marL="171450" indent="-171450">
              <a:buFont typeface="Arial" charset="0"/>
              <a:buChar char="•"/>
            </a:pPr>
            <a:r>
              <a:rPr lang="ru-RU" baseline="0" dirty="0" smtClean="0"/>
              <a:t>Проверяется правильность заполнения паспорта (Это особенно важно было раньше – когда все паспорта составлялись вручную) – вся ли необходимая для загрузки информация указана</a:t>
            </a:r>
          </a:p>
          <a:p>
            <a:pPr marL="171450" indent="-171450">
              <a:buFont typeface="Arial" charset="0"/>
              <a:buChar char="•"/>
            </a:pPr>
            <a:r>
              <a:rPr lang="ru-RU" baseline="0" dirty="0" smtClean="0"/>
              <a:t>Проверяется полнота комплекта – все ли файлы в наличии и доступны для загрузки.</a:t>
            </a:r>
          </a:p>
          <a:p>
            <a:pPr marL="171450" indent="-171450">
              <a:buFont typeface="Arial" charset="0"/>
              <a:buChar char="•"/>
            </a:pPr>
            <a:r>
              <a:rPr lang="ru-RU" baseline="0" dirty="0" smtClean="0"/>
              <a:t>Проверяется не загружался ли комплект уже в базу</a:t>
            </a:r>
          </a:p>
          <a:p>
            <a:pPr marL="0" indent="0">
              <a:buFont typeface="Arial" charset="0"/>
              <a:buNone/>
            </a:pPr>
            <a:endParaRPr lang="ru-RU" baseline="0" dirty="0" smtClean="0"/>
          </a:p>
          <a:p>
            <a:pPr marL="0" indent="0">
              <a:buFont typeface="Arial" charset="0"/>
              <a:buNone/>
            </a:pPr>
            <a:r>
              <a:rPr lang="ru-RU" baseline="0" dirty="0" smtClean="0"/>
              <a:t>В случае обнаружение ошибок информация об ошибке отображается оператору.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BAB35-8F41-4940-A243-AC4B7E22E86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1084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Если проверка прошла, данные</a:t>
            </a:r>
            <a:r>
              <a:rPr lang="ru-RU" baseline="0" dirty="0" smtClean="0"/>
              <a:t> передаются на загрузку.</a:t>
            </a:r>
            <a:endParaRPr lang="ru-RU" dirty="0" smtClean="0"/>
          </a:p>
          <a:p>
            <a:r>
              <a:rPr lang="ru-RU" baseline="0" dirty="0" smtClean="0"/>
              <a:t>Саму загрузку выполняет код работающий полностью в базе данных.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К слову сказать в качестве СУБД у нас работает </a:t>
            </a:r>
            <a:r>
              <a:rPr lang="en-US" baseline="0" dirty="0" smtClean="0"/>
              <a:t>Oracle.</a:t>
            </a:r>
            <a:endParaRPr lang="ru-RU" baseline="0" dirty="0" smtClean="0"/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BAB35-8F41-4940-A243-AC4B7E22E86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108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Сегодня</a:t>
            </a:r>
            <a:r>
              <a:rPr lang="ru-RU" baseline="0" dirty="0" smtClean="0"/>
              <a:t> этот процесс у нас поставлен на поток.</a:t>
            </a:r>
          </a:p>
          <a:p>
            <a:r>
              <a:rPr lang="ru-RU" baseline="0" dirty="0" smtClean="0"/>
              <a:t>И каждая карта проходит по такому конвейеру, в котором можно выделить 3 основных этапа</a:t>
            </a:r>
          </a:p>
          <a:p>
            <a:pPr marL="171450" indent="-171450">
              <a:buFont typeface="Arial" charset="0"/>
              <a:buChar char="•"/>
            </a:pPr>
            <a:r>
              <a:rPr lang="ru-RU" baseline="0" dirty="0" smtClean="0"/>
              <a:t>Из скана карты готовиться комплект файлов</a:t>
            </a:r>
          </a:p>
          <a:p>
            <a:pPr marL="171450" indent="-171450">
              <a:buFont typeface="Arial" charset="0"/>
              <a:buChar char="•"/>
            </a:pPr>
            <a:r>
              <a:rPr lang="ru-RU" baseline="0" dirty="0" smtClean="0"/>
              <a:t>Комплект файлов загружается в базу</a:t>
            </a:r>
          </a:p>
          <a:p>
            <a:pPr marL="171450" indent="-171450">
              <a:buFont typeface="Arial" charset="0"/>
              <a:buChar char="•"/>
            </a:pPr>
            <a:r>
              <a:rPr lang="ru-RU" baseline="0" dirty="0" smtClean="0"/>
              <a:t>И наконец публикуется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BAB35-8F41-4940-A243-AC4B7E22E86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1453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Данные загружаются в 2 таблицы:</a:t>
            </a:r>
          </a:p>
          <a:p>
            <a:pPr marL="171450" indent="-171450">
              <a:buFont typeface="Arial" charset="0"/>
              <a:buChar char="•"/>
            </a:pPr>
            <a:r>
              <a:rPr lang="ru-RU" baseline="0" dirty="0" smtClean="0"/>
              <a:t>Полотно карты попадает в таблицу </a:t>
            </a:r>
            <a:r>
              <a:rPr lang="ru-RU" baseline="0" dirty="0" err="1" smtClean="0"/>
              <a:t>геопривязанных</a:t>
            </a:r>
            <a:r>
              <a:rPr lang="ru-RU" baseline="0" dirty="0" smtClean="0"/>
              <a:t> растров в формате </a:t>
            </a:r>
            <a:r>
              <a:rPr lang="en-US" baseline="0" dirty="0" smtClean="0"/>
              <a:t>GEORASTER</a:t>
            </a:r>
          </a:p>
          <a:p>
            <a:pPr marL="171450" indent="-171450">
              <a:buFont typeface="Arial" charset="0"/>
              <a:buChar char="•"/>
            </a:pPr>
            <a:r>
              <a:rPr lang="ru-RU" baseline="0" dirty="0" err="1" smtClean="0"/>
              <a:t>Элем.Зарамочного</a:t>
            </a:r>
            <a:r>
              <a:rPr lang="ru-RU" baseline="0" dirty="0" smtClean="0"/>
              <a:t> оформления грузятся во вторую таблицу в формате </a:t>
            </a:r>
            <a:r>
              <a:rPr lang="en-US" baseline="0" dirty="0" smtClean="0"/>
              <a:t>ORDIMG</a:t>
            </a:r>
          </a:p>
          <a:p>
            <a:pPr marL="171450" indent="-171450">
              <a:buFont typeface="Arial" charset="0"/>
              <a:buChar char="•"/>
            </a:pPr>
            <a:endParaRPr lang="en-US" baseline="0" dirty="0" smtClean="0"/>
          </a:p>
          <a:p>
            <a:pPr marL="0" indent="0">
              <a:buFont typeface="Arial" charset="0"/>
              <a:buNone/>
            </a:pPr>
            <a:r>
              <a:rPr lang="ru-RU" baseline="0" dirty="0" smtClean="0"/>
              <a:t>Это стандартные форматы хранения таких данных в разработанные </a:t>
            </a:r>
            <a:r>
              <a:rPr lang="en-US" baseline="0" dirty="0" smtClean="0"/>
              <a:t>Oracle</a:t>
            </a:r>
            <a:r>
              <a:rPr lang="ru-RU" baseline="0" dirty="0" smtClean="0"/>
              <a:t>.</a:t>
            </a:r>
            <a:endParaRPr lang="en-US" baseline="0" dirty="0" smtClean="0"/>
          </a:p>
          <a:p>
            <a:pPr marL="0" indent="0">
              <a:buFont typeface="Arial" charset="0"/>
              <a:buNone/>
            </a:pPr>
            <a:r>
              <a:rPr lang="ru-RU" dirty="0" smtClean="0"/>
              <a:t>Хранение данных в </a:t>
            </a:r>
            <a:r>
              <a:rPr lang="ru-RU" baseline="0" dirty="0" smtClean="0"/>
              <a:t>стандартных форматах позволяет нам использовать с базой данных множество разных приложений.</a:t>
            </a:r>
          </a:p>
          <a:p>
            <a:pPr marL="0" indent="0">
              <a:buFont typeface="Arial" charset="0"/>
              <a:buNone/>
            </a:pPr>
            <a:endParaRPr lang="ru-RU" dirty="0" smtClean="0"/>
          </a:p>
          <a:p>
            <a:pPr marL="0" indent="0">
              <a:buFont typeface="Arial" charset="0"/>
              <a:buNone/>
            </a:pPr>
            <a:r>
              <a:rPr lang="ru-RU" dirty="0" smtClean="0"/>
              <a:t>При загрузке полотна карты так же строиться пирамидальный слой </a:t>
            </a:r>
            <a:r>
              <a:rPr lang="ru-RU" baseline="0" dirty="0" smtClean="0"/>
              <a:t>(для ускорения работы на мелких масштабах)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BAB35-8F41-4940-A243-AC4B7E22E86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1084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Данные в базу загружены</a:t>
            </a:r>
            <a:r>
              <a:rPr lang="ru-RU" baseline="0" dirty="0" smtClean="0"/>
              <a:t> и можно предоставить к ним доступ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BAB35-8F41-4940-A243-AC4B7E22E86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7151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Данные в базу загружены</a:t>
            </a:r>
            <a:r>
              <a:rPr lang="ru-RU" baseline="0" dirty="0" smtClean="0"/>
              <a:t> и можно предоставить к ним доступ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BAB35-8F41-4940-A243-AC4B7E22E86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7151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Чтобы полотно карты стало доступно через </a:t>
            </a:r>
            <a:r>
              <a:rPr lang="en-US" baseline="0" dirty="0" smtClean="0"/>
              <a:t>WMS </a:t>
            </a:r>
            <a:r>
              <a:rPr lang="ru-RU" baseline="0" dirty="0" smtClean="0"/>
              <a:t>мы добавляем новый растровый слой в конфигурационный файл</a:t>
            </a:r>
            <a:r>
              <a:rPr lang="en-US" baseline="0" dirty="0" smtClean="0"/>
              <a:t> WMS-</a:t>
            </a:r>
            <a:r>
              <a:rPr lang="ru-RU" baseline="0" dirty="0" smtClean="0"/>
              <a:t>сервера. (Мы используем </a:t>
            </a:r>
            <a:r>
              <a:rPr lang="en-US" baseline="0" dirty="0" smtClean="0"/>
              <a:t>MapServer)</a:t>
            </a:r>
          </a:p>
          <a:p>
            <a:r>
              <a:rPr lang="ru-RU" dirty="0" smtClean="0"/>
              <a:t>На</a:t>
            </a:r>
            <a:r>
              <a:rPr lang="ru-RU" baseline="0" dirty="0" smtClean="0"/>
              <a:t> данный момент формирования слоя происходит в полу-ручном режиме. Используется ручной запуск скриптов.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В дальнейшем сервер при запросе пользователя извлекает данные непосредственно из базы данных.</a:t>
            </a:r>
          </a:p>
          <a:p>
            <a:endParaRPr lang="ru-RU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BAB35-8F41-4940-A243-AC4B7E22E86E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1084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И наконец подготовленный </a:t>
            </a:r>
            <a:r>
              <a:rPr lang="en-US" baseline="0" dirty="0" smtClean="0"/>
              <a:t>WMS </a:t>
            </a:r>
            <a:r>
              <a:rPr lang="ru-RU" baseline="0" dirty="0" smtClean="0"/>
              <a:t>ресурс мы можем зарегистрировать на портале </a:t>
            </a:r>
            <a:r>
              <a:rPr lang="en-US" baseline="0" dirty="0" smtClean="0"/>
              <a:t>OneGeology</a:t>
            </a:r>
            <a:r>
              <a:rPr lang="ru-RU" baseline="0" dirty="0" smtClean="0"/>
              <a:t>, после чего сервис станет доступен через интерфейс портала.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Что из себя представляет регистрация ? </a:t>
            </a:r>
          </a:p>
          <a:p>
            <a:endParaRPr lang="ru-RU" dirty="0" smtClean="0"/>
          </a:p>
          <a:p>
            <a:r>
              <a:rPr lang="ru-RU" dirty="0" smtClean="0"/>
              <a:t>Тут нам нужно</a:t>
            </a:r>
            <a:r>
              <a:rPr lang="ru-RU" baseline="0" dirty="0" smtClean="0"/>
              <a:t> понимать к</a:t>
            </a:r>
            <a:r>
              <a:rPr lang="ru-RU" dirty="0" smtClean="0"/>
              <a:t>ак</a:t>
            </a:r>
            <a:r>
              <a:rPr lang="ru-RU" baseline="0" dirty="0" smtClean="0"/>
              <a:t> происходит вообще взаимодействие при работе с порталом </a:t>
            </a:r>
            <a:r>
              <a:rPr lang="en-US" baseline="0" dirty="0" smtClean="0"/>
              <a:t>OneGeology</a:t>
            </a:r>
            <a:r>
              <a:rPr lang="ru-RU" baseline="0" dirty="0" smtClean="0"/>
              <a:t>. я подозреваю, что большинство присутствующих понимает, но на всякий случай поясню.</a:t>
            </a:r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BAB35-8F41-4940-A243-AC4B7E22E86E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7672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Сам портал не хранит никакие из опубликованных данных. </a:t>
            </a:r>
          </a:p>
          <a:p>
            <a:r>
              <a:rPr lang="ru-RU" baseline="0" dirty="0" smtClean="0"/>
              <a:t>На портале хранится список серверов, которые предоставляют данные</a:t>
            </a:r>
          </a:p>
          <a:p>
            <a:endParaRPr lang="ru-RU" baseline="0" dirty="0" smtClean="0"/>
          </a:p>
          <a:p>
            <a:r>
              <a:rPr lang="ru-RU" baseline="0" dirty="0" smtClean="0"/>
              <a:t>Если говорить упрощенно:</a:t>
            </a:r>
          </a:p>
          <a:p>
            <a:r>
              <a:rPr lang="ru-RU" baseline="0" dirty="0" smtClean="0"/>
              <a:t>Когда пользователь хочет отобразить какой то слой – он запрашивает с портала адрес </a:t>
            </a:r>
            <a:r>
              <a:rPr lang="en-US" baseline="0" dirty="0" smtClean="0"/>
              <a:t>WMS-</a:t>
            </a:r>
            <a:r>
              <a:rPr lang="ru-RU" baseline="0" dirty="0" smtClean="0"/>
              <a:t>сервера, предоставляющего этот слой.</a:t>
            </a:r>
          </a:p>
          <a:p>
            <a:r>
              <a:rPr lang="ru-RU" baseline="0" dirty="0" smtClean="0"/>
              <a:t>Портал выдает этот адрес. И в дальнейшем клиент уже работает с этим севером, запрашивая у него изображение карты.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BAB35-8F41-4940-A243-AC4B7E22E86E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7672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Для того, чтобы зарегистрировать</a:t>
            </a:r>
            <a:r>
              <a:rPr lang="en-US" baseline="0" dirty="0" smtClean="0"/>
              <a:t> WMS-</a:t>
            </a:r>
            <a:r>
              <a:rPr lang="ru-RU" baseline="0" dirty="0" smtClean="0"/>
              <a:t>сервис </a:t>
            </a:r>
          </a:p>
          <a:p>
            <a:r>
              <a:rPr lang="ru-RU" baseline="0" dirty="0" smtClean="0"/>
              <a:t>* нужно ознакомиться с требованиями и подготовить сервис в соответствии с ними</a:t>
            </a:r>
          </a:p>
          <a:p>
            <a:r>
              <a:rPr lang="ru-RU" baseline="0" dirty="0" smtClean="0"/>
              <a:t>* Затем отправляется письмо на адрес </a:t>
            </a:r>
            <a:r>
              <a:rPr lang="en-US" baseline="0" dirty="0" smtClean="0"/>
              <a:t>OneGeology</a:t>
            </a:r>
            <a:r>
              <a:rPr lang="ru-RU" baseline="0" dirty="0" smtClean="0"/>
              <a:t> с просьбой внести сервис в список.</a:t>
            </a:r>
          </a:p>
          <a:p>
            <a:r>
              <a:rPr lang="ru-RU" baseline="0" dirty="0" smtClean="0"/>
              <a:t>* Специалисты </a:t>
            </a:r>
            <a:r>
              <a:rPr lang="en-US" baseline="0" dirty="0" smtClean="0"/>
              <a:t>OG </a:t>
            </a:r>
            <a:r>
              <a:rPr lang="ru-RU" baseline="0" dirty="0" smtClean="0"/>
              <a:t>проверяют сервис, предлагают что-то исправить, если сервис не соответствует требованиям, и после этого добавляют в список.</a:t>
            </a:r>
          </a:p>
          <a:p>
            <a:endParaRPr lang="ru-RU" baseline="0" dirty="0" smtClean="0"/>
          </a:p>
          <a:p>
            <a:endParaRPr lang="ru-RU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BAB35-8F41-4940-A243-AC4B7E22E86E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1084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Вы вероятно знаете, что </a:t>
            </a:r>
            <a:r>
              <a:rPr lang="en-US" baseline="0" dirty="0" smtClean="0"/>
              <a:t>OneGeology</a:t>
            </a:r>
            <a:r>
              <a:rPr lang="ru-RU" baseline="0" dirty="0" smtClean="0"/>
              <a:t> есть понятие аккредитации организаций участвующих в проекте.</a:t>
            </a:r>
          </a:p>
          <a:p>
            <a:r>
              <a:rPr lang="ru-RU" baseline="0" dirty="0" smtClean="0"/>
              <a:t>Это в каком то смысле стимулирует организации развивать свои сервисы.</a:t>
            </a:r>
          </a:p>
          <a:p>
            <a:r>
              <a:rPr lang="ru-RU" baseline="0" dirty="0" smtClean="0"/>
              <a:t>В зависимости от уровня сервисов предоставляемых организацией, ей присваивается некий уровень в виде кол-ва звезд (1-5)</a:t>
            </a:r>
          </a:p>
          <a:p>
            <a:endParaRPr lang="en-US" baseline="0" dirty="0" smtClean="0"/>
          </a:p>
          <a:p>
            <a:r>
              <a:rPr lang="ru-RU" baseline="0" dirty="0" smtClean="0"/>
              <a:t>Первые три звезды соответствуют </a:t>
            </a:r>
            <a:r>
              <a:rPr lang="en-US" baseline="0" dirty="0" smtClean="0"/>
              <a:t>WMS</a:t>
            </a:r>
            <a:r>
              <a:rPr lang="ru-RU" baseline="0" dirty="0" smtClean="0"/>
              <a:t>-сервисам</a:t>
            </a:r>
          </a:p>
          <a:p>
            <a:pPr marL="171450" indent="-171450">
              <a:buFont typeface="Arial" charset="0"/>
              <a:buChar char="•"/>
            </a:pPr>
            <a:r>
              <a:rPr lang="ru-RU" baseline="0" dirty="0" smtClean="0"/>
              <a:t>1 – работающий сервис возвращающий карту (возможно просто отсканированную, привязанную без легенды)</a:t>
            </a:r>
          </a:p>
          <a:p>
            <a:pPr marL="171450" indent="-171450">
              <a:buFont typeface="Arial" charset="0"/>
              <a:buChar char="•"/>
            </a:pPr>
            <a:r>
              <a:rPr lang="ru-RU" baseline="0" dirty="0" smtClean="0"/>
              <a:t>2 –  заполнен минимальный набор метаданных (контактная информация, условия доступа к данных…) и </a:t>
            </a:r>
            <a:r>
              <a:rPr lang="ru-RU" baseline="0" dirty="0" err="1" smtClean="0"/>
              <a:t>предоставленна</a:t>
            </a:r>
            <a:r>
              <a:rPr lang="ru-RU" baseline="0" dirty="0" smtClean="0"/>
              <a:t> легенда.</a:t>
            </a:r>
          </a:p>
          <a:p>
            <a:pPr marL="171450" indent="-171450">
              <a:buFont typeface="Arial" charset="0"/>
              <a:buChar char="•"/>
            </a:pPr>
            <a:r>
              <a:rPr lang="ru-RU" baseline="0" dirty="0" smtClean="0"/>
              <a:t>3 – сервис поддерживает </a:t>
            </a:r>
            <a:r>
              <a:rPr lang="en-US" baseline="0" dirty="0" smtClean="0"/>
              <a:t>WMS </a:t>
            </a:r>
            <a:r>
              <a:rPr lang="ru-RU" baseline="0" dirty="0" smtClean="0"/>
              <a:t>версии 1.3 и поддерживает запрос информации об объектах (</a:t>
            </a:r>
            <a:r>
              <a:rPr lang="en-US" baseline="0" dirty="0" err="1" smtClean="0"/>
              <a:t>GetFeatureInfo</a:t>
            </a:r>
            <a:r>
              <a:rPr lang="en-US" baseline="0" dirty="0" smtClean="0"/>
              <a:t>)</a:t>
            </a:r>
            <a:endParaRPr lang="ru-RU" baseline="0" dirty="0" smtClean="0"/>
          </a:p>
          <a:p>
            <a:r>
              <a:rPr lang="ru-RU" baseline="0" dirty="0" smtClean="0"/>
              <a:t>4й и 5й – получают организации поддерживающие </a:t>
            </a:r>
            <a:r>
              <a:rPr lang="en-US" baseline="0" dirty="0" smtClean="0"/>
              <a:t>WFS </a:t>
            </a:r>
            <a:r>
              <a:rPr lang="ru-RU" baseline="0" dirty="0" smtClean="0"/>
              <a:t>сервис 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GeoSciML</a:t>
            </a:r>
            <a:endParaRPr lang="ru-RU" baseline="0" dirty="0" smtClean="0"/>
          </a:p>
          <a:p>
            <a:endParaRPr lang="ru-RU" baseline="0" dirty="0" smtClean="0"/>
          </a:p>
          <a:p>
            <a:endParaRPr lang="ru-RU" baseline="0" dirty="0" smtClean="0"/>
          </a:p>
          <a:p>
            <a:r>
              <a:rPr lang="ru-RU" baseline="0" dirty="0" smtClean="0"/>
              <a:t>Большинство участвующих организаций или не предоставляют сервисы или имеют 1 звезду (в том чисел ВСЕГЕИ)</a:t>
            </a:r>
          </a:p>
          <a:p>
            <a:r>
              <a:rPr lang="ru-RU" baseline="0" dirty="0" smtClean="0"/>
              <a:t>Пять звезд на данный момент не имеет ни одна из организаций. (две звезды кстати тоже)</a:t>
            </a:r>
            <a:endParaRPr lang="en-US" baseline="0" dirty="0" smtClean="0"/>
          </a:p>
          <a:p>
            <a:endParaRPr lang="ru-RU" baseline="0" dirty="0" smtClean="0"/>
          </a:p>
          <a:p>
            <a:endParaRPr lang="ru-RU" baseline="0" dirty="0" smtClean="0"/>
          </a:p>
          <a:p>
            <a:endParaRPr lang="ru-RU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BAB35-8F41-4940-A243-AC4B7E22E86E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1084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BAB35-8F41-4940-A243-AC4B7E22E86E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7151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Как к этим данным можно получить доступ.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BAB35-8F41-4940-A243-AC4B7E22E86E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715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первом этапе исполнители</a:t>
            </a:r>
            <a:r>
              <a:rPr lang="ru-RU" baseline="0" dirty="0" smtClean="0"/>
              <a:t> превращают отсканированный изданный лист карты в набор файлов готовых для загрузки.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BAB35-8F41-4940-A243-AC4B7E22E86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7720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Я упомяну</a:t>
            </a:r>
            <a:r>
              <a:rPr lang="ru-RU" baseline="0" dirty="0" smtClean="0"/>
              <a:t> </a:t>
            </a:r>
            <a:r>
              <a:rPr lang="ru-RU" dirty="0" smtClean="0"/>
              <a:t>четыре</a:t>
            </a:r>
            <a:r>
              <a:rPr lang="ru-RU" baseline="0" dirty="0" smtClean="0"/>
              <a:t> способа доступа к растровым картам по России и СНГ, содержащихся в нашей базе.</a:t>
            </a:r>
          </a:p>
          <a:p>
            <a:pPr marL="171450" indent="-171450">
              <a:buFont typeface="Arial" charset="0"/>
              <a:buChar char="•"/>
            </a:pPr>
            <a:r>
              <a:rPr lang="ru-RU" baseline="0" dirty="0" smtClean="0"/>
              <a:t>Доступ через портал</a:t>
            </a:r>
          </a:p>
          <a:p>
            <a:pPr marL="171450" indent="-171450">
              <a:buFont typeface="Arial" charset="0"/>
              <a:buChar char="•"/>
            </a:pPr>
            <a:r>
              <a:rPr lang="ru-RU" dirty="0" smtClean="0"/>
              <a:t>Доступ</a:t>
            </a:r>
            <a:r>
              <a:rPr lang="ru-RU" baseline="0" dirty="0" smtClean="0"/>
              <a:t> внутри ВСЕГЕИ с использованием расширения для </a:t>
            </a:r>
            <a:r>
              <a:rPr lang="en-US" baseline="0" dirty="0" smtClean="0"/>
              <a:t>ArcGIS</a:t>
            </a:r>
          </a:p>
          <a:p>
            <a:pPr marL="171450" indent="-171450">
              <a:buFont typeface="Arial" charset="0"/>
              <a:buChar char="•"/>
            </a:pPr>
            <a:r>
              <a:rPr lang="ru-RU" baseline="0" dirty="0" smtClean="0"/>
              <a:t>Доступ через наш веб инструмент</a:t>
            </a:r>
          </a:p>
          <a:p>
            <a:pPr marL="171450" indent="-171450">
              <a:buFont typeface="Arial" charset="0"/>
              <a:buChar char="•"/>
            </a:pPr>
            <a:r>
              <a:rPr lang="ru-RU" dirty="0" smtClean="0"/>
              <a:t>И непосредственно использование </a:t>
            </a:r>
            <a:r>
              <a:rPr lang="en-US" dirty="0" smtClean="0"/>
              <a:t>WMS </a:t>
            </a:r>
            <a:r>
              <a:rPr lang="ru-RU" dirty="0" smtClean="0"/>
              <a:t>сервиса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BAB35-8F41-4940-A243-AC4B7E22E86E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9228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</a:t>
            </a:r>
            <a:r>
              <a:rPr lang="en-US" dirty="0" smtClean="0"/>
              <a:t>2012 </a:t>
            </a:r>
            <a:r>
              <a:rPr lang="ru-RU" dirty="0" smtClean="0"/>
              <a:t>На</a:t>
            </a:r>
            <a:r>
              <a:rPr lang="ru-RU" baseline="0" dirty="0" smtClean="0"/>
              <a:t> </a:t>
            </a:r>
            <a:r>
              <a:rPr lang="en-US" baseline="0" dirty="0" err="1" smtClean="0"/>
              <a:t>onegeology</a:t>
            </a:r>
            <a:r>
              <a:rPr lang="en-US" baseline="0" dirty="0" smtClean="0"/>
              <a:t> </a:t>
            </a:r>
            <a:r>
              <a:rPr lang="ru-RU" baseline="0" dirty="0" smtClean="0"/>
              <a:t>был опубликована</a:t>
            </a:r>
            <a:r>
              <a:rPr lang="en-US" baseline="0" dirty="0" smtClean="0"/>
              <a:t> </a:t>
            </a:r>
            <a:r>
              <a:rPr lang="ru-RU" baseline="0" dirty="0" smtClean="0"/>
              <a:t>композит из геологических карт на территорию СНГ масштаба 1</a:t>
            </a:r>
            <a:r>
              <a:rPr lang="en-US" baseline="0" dirty="0" smtClean="0"/>
              <a:t>:1 000 000</a:t>
            </a:r>
            <a:r>
              <a:rPr lang="ru-RU" baseline="0" dirty="0" smtClean="0"/>
              <a:t>.</a:t>
            </a:r>
          </a:p>
          <a:p>
            <a:r>
              <a:rPr lang="ru-RU" dirty="0" smtClean="0"/>
              <a:t>*</a:t>
            </a:r>
          </a:p>
          <a:p>
            <a:r>
              <a:rPr lang="ru-RU" dirty="0" smtClean="0"/>
              <a:t>Если вы зайдете</a:t>
            </a:r>
            <a:r>
              <a:rPr lang="ru-RU" baseline="0" dirty="0" smtClean="0"/>
              <a:t> на портал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onegeology</a:t>
            </a:r>
            <a:r>
              <a:rPr lang="en-US" baseline="0" dirty="0" smtClean="0"/>
              <a:t> </a:t>
            </a:r>
            <a:r>
              <a:rPr lang="ru-RU" baseline="0" dirty="0" smtClean="0"/>
              <a:t>вы сможете его добавить на карту из списка зарегистрированных слоев.</a:t>
            </a:r>
          </a:p>
          <a:p>
            <a:r>
              <a:rPr lang="ru-RU" dirty="0" smtClean="0"/>
              <a:t>Кроме</a:t>
            </a:r>
            <a:r>
              <a:rPr lang="ru-RU" baseline="0" dirty="0" smtClean="0"/>
              <a:t> того </a:t>
            </a:r>
            <a:r>
              <a:rPr lang="ru-RU" dirty="0" smtClean="0"/>
              <a:t>сейчас на портале слои подключаются автоматически в</a:t>
            </a:r>
            <a:r>
              <a:rPr lang="ru-RU" baseline="0" dirty="0" smtClean="0"/>
              <a:t> зависимости от масштаба карты и положения отображаемой карты.</a:t>
            </a:r>
          </a:p>
          <a:p>
            <a:r>
              <a:rPr lang="ru-RU" dirty="0" smtClean="0"/>
              <a:t>И</a:t>
            </a:r>
            <a:r>
              <a:rPr lang="ru-RU" baseline="0" dirty="0" smtClean="0"/>
              <a:t> слой СНГ отобразиться если вы просто приблизите карту над территорией СНГ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BAB35-8F41-4940-A243-AC4B7E22E86E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5765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Еще</a:t>
            </a:r>
            <a:r>
              <a:rPr lang="ru-RU" baseline="0" dirty="0" smtClean="0"/>
              <a:t> один способ доступа к растрам – это использование расширения для </a:t>
            </a:r>
            <a:r>
              <a:rPr lang="en-US" baseline="0" dirty="0" err="1" smtClean="0"/>
              <a:t>ArcMAP</a:t>
            </a:r>
            <a:r>
              <a:rPr lang="ru-RU" baseline="0" dirty="0" smtClean="0"/>
              <a:t>.</a:t>
            </a:r>
          </a:p>
          <a:p>
            <a:r>
              <a:rPr lang="ru-RU" baseline="0" dirty="0" smtClean="0"/>
              <a:t>Для работы нужен установленный </a:t>
            </a:r>
            <a:r>
              <a:rPr lang="en-US" baseline="0" dirty="0" smtClean="0"/>
              <a:t>ArcGIS.</a:t>
            </a:r>
            <a:endParaRPr lang="ru-RU" baseline="0" dirty="0" smtClean="0"/>
          </a:p>
          <a:p>
            <a:r>
              <a:rPr lang="ru-RU" baseline="0" dirty="0" smtClean="0"/>
              <a:t>Это расширение отображает список загруженных к нам карт сгруппированных по масштабу, номенклатуре, типу.</a:t>
            </a:r>
          </a:p>
          <a:p>
            <a:r>
              <a:rPr lang="ru-RU" baseline="0" dirty="0" smtClean="0"/>
              <a:t>И позволяет просмотреть элементы </a:t>
            </a:r>
            <a:r>
              <a:rPr lang="ru-RU" baseline="0" dirty="0" err="1" smtClean="0"/>
              <a:t>зарамочного</a:t>
            </a:r>
            <a:r>
              <a:rPr lang="ru-RU" baseline="0" dirty="0" smtClean="0"/>
              <a:t> оформления и добавить </a:t>
            </a:r>
            <a:r>
              <a:rPr lang="ru-RU" baseline="0" dirty="0" err="1" smtClean="0"/>
              <a:t>геопривязанное</a:t>
            </a:r>
            <a:r>
              <a:rPr lang="ru-RU" baseline="0" dirty="0" smtClean="0"/>
              <a:t> полотно карты в проект.</a:t>
            </a:r>
          </a:p>
          <a:p>
            <a:endParaRPr lang="ru-RU" baseline="0" dirty="0" smtClean="0"/>
          </a:p>
          <a:p>
            <a:r>
              <a:rPr lang="ru-RU" dirty="0" smtClean="0"/>
              <a:t>Этот</a:t>
            </a:r>
            <a:r>
              <a:rPr lang="ru-RU" baseline="0" dirty="0" smtClean="0"/>
              <a:t> инструмент появился впервые в 2007м году и с тех пор блок доступа к растрам практически не менялся.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BAB35-8F41-4940-A243-AC4B7E22E86E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909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Недавно</a:t>
            </a:r>
            <a:r>
              <a:rPr lang="ru-RU" baseline="0" dirty="0" smtClean="0"/>
              <a:t> у нас появился </a:t>
            </a:r>
            <a:r>
              <a:rPr lang="ru-RU" baseline="0" dirty="0" err="1" smtClean="0"/>
              <a:t>фунциональный</a:t>
            </a:r>
            <a:r>
              <a:rPr lang="ru-RU" baseline="0" dirty="0" smtClean="0"/>
              <a:t> аналог этого расширения, но не требующий </a:t>
            </a:r>
            <a:r>
              <a:rPr lang="en-US" baseline="0" dirty="0" smtClean="0"/>
              <a:t>ArcGIS </a:t>
            </a:r>
            <a:r>
              <a:rPr lang="ru-RU" baseline="0" dirty="0" smtClean="0"/>
              <a:t>и работающий с любого браузера. – </a:t>
            </a:r>
            <a:r>
              <a:rPr lang="en-US" baseline="0" dirty="0" err="1" smtClean="0"/>
              <a:t>webmapget</a:t>
            </a:r>
            <a:endParaRPr lang="en-US" baseline="0" dirty="0" smtClean="0"/>
          </a:p>
          <a:p>
            <a:r>
              <a:rPr lang="ru-RU" baseline="0" dirty="0" smtClean="0"/>
              <a:t>Здесь можно так же отобразить древовидный список карт, просмотреть элементы </a:t>
            </a:r>
            <a:r>
              <a:rPr lang="ru-RU" baseline="0" dirty="0" err="1" smtClean="0"/>
              <a:t>зарамочного</a:t>
            </a:r>
            <a:r>
              <a:rPr lang="ru-RU" baseline="0" dirty="0" smtClean="0"/>
              <a:t> и отобразить сами карты.</a:t>
            </a:r>
          </a:p>
          <a:p>
            <a:endParaRPr lang="ru-RU" baseline="0" dirty="0" smtClean="0"/>
          </a:p>
          <a:p>
            <a:r>
              <a:rPr lang="ru-RU" baseline="0" dirty="0" smtClean="0"/>
              <a:t>Разработка основана на открытых библиотеках – </a:t>
            </a:r>
            <a:r>
              <a:rPr lang="en-US" baseline="0" dirty="0" err="1" smtClean="0"/>
              <a:t>extjs</a:t>
            </a:r>
            <a:r>
              <a:rPr lang="en-US" baseline="0" dirty="0" smtClean="0"/>
              <a:t> </a:t>
            </a:r>
            <a:r>
              <a:rPr lang="ru-RU" baseline="0" dirty="0" smtClean="0"/>
              <a:t>и </a:t>
            </a:r>
            <a:r>
              <a:rPr lang="en-US" baseline="0" dirty="0" err="1" smtClean="0"/>
              <a:t>openlayers</a:t>
            </a:r>
            <a:r>
              <a:rPr lang="en-US" baseline="0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BAB35-8F41-4940-A243-AC4B7E22E86E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6772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Ну</a:t>
            </a:r>
            <a:r>
              <a:rPr lang="ru-RU" baseline="0" dirty="0" smtClean="0"/>
              <a:t> и конечно можно использовать непосредственно </a:t>
            </a:r>
            <a:r>
              <a:rPr lang="en-US" baseline="0" dirty="0" smtClean="0"/>
              <a:t>WMS </a:t>
            </a:r>
            <a:r>
              <a:rPr lang="ru-RU" baseline="0" dirty="0" smtClean="0"/>
              <a:t>сервис в привычном вам настольном ГИС-приложении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Простота и популярность сервиса привела к тому,</a:t>
            </a:r>
            <a:r>
              <a:rPr lang="ru-RU" baseline="0" dirty="0" smtClean="0"/>
              <a:t> что сегодня он поддерживается многими </a:t>
            </a:r>
            <a:r>
              <a:rPr lang="ru-RU" baseline="0" dirty="0" err="1" smtClean="0"/>
              <a:t>совеременными</a:t>
            </a:r>
            <a:r>
              <a:rPr lang="ru-RU" baseline="0" dirty="0" smtClean="0"/>
              <a:t> ГИС приложениями.</a:t>
            </a:r>
          </a:p>
          <a:p>
            <a:r>
              <a:rPr lang="ru-RU" baseline="0" dirty="0" smtClean="0"/>
              <a:t>Кроме того обилие свободных </a:t>
            </a:r>
            <a:r>
              <a:rPr lang="en-US" baseline="0" dirty="0" smtClean="0"/>
              <a:t>java </a:t>
            </a:r>
            <a:r>
              <a:rPr lang="ru-RU" baseline="0" dirty="0" smtClean="0"/>
              <a:t>библиотек работающих с </a:t>
            </a:r>
            <a:r>
              <a:rPr lang="en-US" baseline="0" dirty="0" smtClean="0"/>
              <a:t>WMS </a:t>
            </a:r>
            <a:r>
              <a:rPr lang="ru-RU" baseline="0" dirty="0" smtClean="0"/>
              <a:t>позволяет легко встраивать </a:t>
            </a:r>
            <a:r>
              <a:rPr lang="en-US" baseline="0" dirty="0" smtClean="0"/>
              <a:t>WMS </a:t>
            </a:r>
            <a:r>
              <a:rPr lang="ru-RU" baseline="0" dirty="0" smtClean="0"/>
              <a:t>на страницу сайта.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BAB35-8F41-4940-A243-AC4B7E22E86E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1351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baseline="0" dirty="0" smtClean="0"/>
              <a:t>Это – пока единственный официальный доступный через интернет </a:t>
            </a:r>
            <a:r>
              <a:rPr lang="en-US" sz="1200" b="0" baseline="0" dirty="0" smtClean="0"/>
              <a:t>WMS-</a:t>
            </a:r>
            <a:r>
              <a:rPr lang="ru-RU" sz="1200" b="0" baseline="0" dirty="0" smtClean="0"/>
              <a:t>сервис с геологическими картами на территорию СНГ, подготовленный в соответствие с требованиями </a:t>
            </a:r>
            <a:r>
              <a:rPr lang="en-US" sz="1200" b="0" baseline="0" dirty="0" smtClean="0"/>
              <a:t>OneGeology</a:t>
            </a:r>
            <a:r>
              <a:rPr lang="ru-RU" sz="1200" b="0" baseline="0" dirty="0" smtClean="0"/>
              <a:t>.</a:t>
            </a:r>
          </a:p>
          <a:p>
            <a:endParaRPr lang="ru-RU" sz="1200" b="0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ru-RU" sz="1200" b="1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BAB35-8F41-4940-A243-AC4B7E22E86E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1351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Скажу</a:t>
            </a:r>
            <a:r>
              <a:rPr lang="ru-RU" baseline="0" dirty="0" smtClean="0"/>
              <a:t> пару слов о проблемах, с которыми мы столкнулись и какие варианты решения есть.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BAB35-8F41-4940-A243-AC4B7E22E86E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1002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Как вы знаете</a:t>
            </a:r>
            <a:r>
              <a:rPr lang="ru-RU" baseline="0" dirty="0" smtClean="0"/>
              <a:t> миллионные карты в СССР составлялись полистно.</a:t>
            </a:r>
          </a:p>
          <a:p>
            <a:r>
              <a:rPr lang="ru-RU" baseline="0" dirty="0" smtClean="0"/>
              <a:t>В итоге мы имеем на территорию СНГ 129 листов – 129 растровых слоев не нашу территорию… каждый со своей легендой. </a:t>
            </a:r>
          </a:p>
          <a:p>
            <a:endParaRPr lang="ru-RU" baseline="0" dirty="0" smtClean="0"/>
          </a:p>
          <a:p>
            <a:r>
              <a:rPr lang="ru-RU" baseline="0" dirty="0" smtClean="0"/>
              <a:t>*</a:t>
            </a:r>
          </a:p>
          <a:p>
            <a:r>
              <a:rPr lang="ru-RU" baseline="0" dirty="0" smtClean="0"/>
              <a:t>Чтобы не добавлять 129 слоев </a:t>
            </a:r>
            <a:r>
              <a:rPr lang="ru-RU" baseline="0" dirty="0" err="1" smtClean="0"/>
              <a:t>геол.карты</a:t>
            </a:r>
            <a:r>
              <a:rPr lang="ru-RU" baseline="0" dirty="0" smtClean="0"/>
              <a:t> на </a:t>
            </a:r>
            <a:r>
              <a:rPr lang="en-US" baseline="0" dirty="0" smtClean="0"/>
              <a:t>OneGeology</a:t>
            </a:r>
            <a:r>
              <a:rPr lang="ru-RU" baseline="0" dirty="0" smtClean="0"/>
              <a:t> (там их всего сейчас 300) решили включить карты в виде одного группового слоя, включающего в себя все листы.</a:t>
            </a:r>
          </a:p>
          <a:p>
            <a:r>
              <a:rPr lang="ru-RU" dirty="0" smtClean="0"/>
              <a:t>Однако</a:t>
            </a:r>
            <a:r>
              <a:rPr lang="ru-RU" baseline="0" dirty="0" smtClean="0"/>
              <a:t> теперь есть проблема с легендой.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BAB35-8F41-4940-A243-AC4B7E22E86E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1002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Каждый листовой слой имеет растровую легенду.</a:t>
            </a:r>
            <a:br>
              <a:rPr lang="ru-RU" dirty="0" smtClean="0"/>
            </a:br>
            <a:r>
              <a:rPr lang="ru-RU" dirty="0" smtClean="0"/>
              <a:t>Но</a:t>
            </a:r>
            <a:r>
              <a:rPr lang="ru-RU" baseline="0" dirty="0" smtClean="0"/>
              <a:t> предоставить одну легенду для группового слоя мы не можем.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BAB35-8F41-4940-A243-AC4B7E22E86E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1002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 пока </a:t>
            </a:r>
            <a:r>
              <a:rPr lang="ru-RU" dirty="0" err="1" smtClean="0"/>
              <a:t>видиться</a:t>
            </a:r>
            <a:r>
              <a:rPr lang="ru-RU" dirty="0" smtClean="0"/>
              <a:t> простое решение – возвращать легенду</a:t>
            </a:r>
            <a:r>
              <a:rPr lang="ru-RU" baseline="0" dirty="0" smtClean="0"/>
              <a:t> (а заодно и другие </a:t>
            </a:r>
            <a:r>
              <a:rPr lang="ru-RU" baseline="0" dirty="0" err="1" smtClean="0"/>
              <a:t>Эл.Зарам.Оформл</a:t>
            </a:r>
            <a:r>
              <a:rPr lang="ru-RU" baseline="0" dirty="0" smtClean="0"/>
              <a:t>) по </a:t>
            </a:r>
            <a:r>
              <a:rPr lang="en-US" baseline="0" dirty="0" err="1" smtClean="0"/>
              <a:t>GetFeatureInfo</a:t>
            </a:r>
            <a:r>
              <a:rPr lang="en-US" baseline="0" dirty="0" smtClean="0"/>
              <a:t> </a:t>
            </a:r>
            <a:r>
              <a:rPr lang="ru-RU" baseline="0" dirty="0" smtClean="0"/>
              <a:t>запросу пользователя. </a:t>
            </a:r>
          </a:p>
          <a:p>
            <a:r>
              <a:rPr lang="ru-RU" baseline="0" dirty="0" smtClean="0"/>
              <a:t>*</a:t>
            </a:r>
          </a:p>
          <a:p>
            <a:r>
              <a:rPr lang="ru-RU" baseline="0" dirty="0" smtClean="0"/>
              <a:t>То есть – пользователь щелкает на карту – и ему показывается список легенда или ссылки на элементы </a:t>
            </a:r>
            <a:r>
              <a:rPr lang="ru-RU" baseline="0" dirty="0" err="1" smtClean="0"/>
              <a:t>Эл.Зарам.Оформл</a:t>
            </a:r>
            <a:endParaRPr lang="ru-RU" baseline="0" dirty="0" smtClean="0"/>
          </a:p>
          <a:p>
            <a:endParaRPr lang="ru-RU" baseline="0" dirty="0" smtClean="0"/>
          </a:p>
          <a:p>
            <a:r>
              <a:rPr lang="ru-RU" baseline="0" dirty="0" smtClean="0"/>
              <a:t>Технически для этого используется дополнительный векторный полигональный слой. С полигонами описывающими границы полотна растра.</a:t>
            </a:r>
          </a:p>
          <a:p>
            <a:r>
              <a:rPr lang="ru-RU" baseline="0" dirty="0" smtClean="0"/>
              <a:t>Этот слой не отображается но к нему идут </a:t>
            </a:r>
            <a:r>
              <a:rPr lang="en-US" baseline="0" dirty="0" err="1" smtClean="0"/>
              <a:t>GetFeatureInfo</a:t>
            </a:r>
            <a:r>
              <a:rPr lang="en-US" baseline="0" dirty="0" smtClean="0"/>
              <a:t> </a:t>
            </a:r>
            <a:r>
              <a:rPr lang="ru-RU" baseline="0" dirty="0" smtClean="0"/>
              <a:t>запросы.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BAB35-8F41-4940-A243-AC4B7E22E86E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100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Подготовку</a:t>
            </a:r>
            <a:r>
              <a:rPr lang="ru-RU" baseline="0" dirty="0" smtClean="0"/>
              <a:t> комплекта файлов можно разбить на 5 простых шагов:</a:t>
            </a:r>
          </a:p>
          <a:p>
            <a:pPr marL="171450" indent="-171450">
              <a:buFont typeface="Arial" charset="0"/>
              <a:buChar char="•"/>
            </a:pPr>
            <a:r>
              <a:rPr lang="ru-RU" baseline="0" dirty="0" smtClean="0"/>
              <a:t>Декомпозиция, Привязка, Трансформация, Обрезка, Оформление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BAB35-8F41-4940-A243-AC4B7E22E86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2762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Мы столкнулись с проблемами производительности.</a:t>
            </a:r>
          </a:p>
          <a:p>
            <a:r>
              <a:rPr lang="ru-RU" dirty="0" smtClean="0"/>
              <a:t>Я</a:t>
            </a:r>
            <a:r>
              <a:rPr lang="ru-RU" baseline="0" dirty="0" smtClean="0"/>
              <a:t> приведу пример простого эксперимента – </a:t>
            </a:r>
          </a:p>
          <a:p>
            <a:r>
              <a:rPr lang="ru-RU" baseline="0" dirty="0" smtClean="0"/>
              <a:t>Я открываю на своем мониторе 1920</a:t>
            </a:r>
            <a:r>
              <a:rPr lang="en-US" baseline="0" dirty="0" smtClean="0"/>
              <a:t>x</a:t>
            </a:r>
            <a:r>
              <a:rPr lang="ru-RU" baseline="0" dirty="0" smtClean="0"/>
              <a:t>1080 ГИС-приложение. И добавляю туда наш слой.</a:t>
            </a:r>
          </a:p>
          <a:p>
            <a:r>
              <a:rPr lang="ru-RU" baseline="0" dirty="0" smtClean="0"/>
              <a:t>(Вы помните, что </a:t>
            </a:r>
            <a:r>
              <a:rPr lang="en-US" baseline="0" dirty="0" smtClean="0"/>
              <a:t>WMS </a:t>
            </a:r>
            <a:r>
              <a:rPr lang="ru-RU" baseline="0" dirty="0" smtClean="0"/>
              <a:t>сервис – возвращает по запросу картинку нужного размера и производительность зависит от размера картинки при отображении)</a:t>
            </a:r>
          </a:p>
          <a:p>
            <a:r>
              <a:rPr lang="ru-RU" dirty="0" smtClean="0"/>
              <a:t>Так вот если</a:t>
            </a:r>
            <a:r>
              <a:rPr lang="ru-RU" baseline="0" dirty="0" smtClean="0"/>
              <a:t> сервис используется не очень активно или был перезагружен – то первый запрос может обрабатываться до 30 секунд.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BAB35-8F41-4940-A243-AC4B7E22E86E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1002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Решений</a:t>
            </a:r>
            <a:r>
              <a:rPr lang="ru-RU" baseline="0" dirty="0" smtClean="0"/>
              <a:t> могут быть разные</a:t>
            </a:r>
            <a:r>
              <a:rPr lang="en-US" baseline="0" dirty="0" smtClean="0"/>
              <a:t>. </a:t>
            </a:r>
            <a:r>
              <a:rPr lang="ru-RU" dirty="0" smtClean="0"/>
              <a:t>Мы остановились на самом простом - </a:t>
            </a:r>
            <a:r>
              <a:rPr lang="ru-RU" baseline="0" dirty="0" smtClean="0"/>
              <a:t>кэширование.</a:t>
            </a:r>
          </a:p>
          <a:p>
            <a:r>
              <a:rPr lang="ru-RU" baseline="0" dirty="0" smtClean="0"/>
              <a:t>Но обычное кэширование (такое как например есть у того же </a:t>
            </a:r>
            <a:r>
              <a:rPr lang="en-US" baseline="0" dirty="0" err="1" smtClean="0"/>
              <a:t>nginx</a:t>
            </a:r>
            <a:r>
              <a:rPr lang="ru-RU" baseline="0" dirty="0" smtClean="0"/>
              <a:t>) нам не подойдет.</a:t>
            </a:r>
          </a:p>
          <a:p>
            <a:r>
              <a:rPr lang="ru-RU" baseline="0" dirty="0" smtClean="0"/>
              <a:t>Мы обслуживаем </a:t>
            </a:r>
            <a:r>
              <a:rPr lang="en-US" baseline="0" dirty="0" smtClean="0"/>
              <a:t>WMS – </a:t>
            </a:r>
            <a:r>
              <a:rPr lang="ru-RU" baseline="0" dirty="0" smtClean="0"/>
              <a:t>а он позволяет запросить любые координаты. Т.е. Если пользователь при просмотре чуть-чуть сдвинул карту – это уже другой запрос.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BAB35-8F41-4940-A243-AC4B7E22E86E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1002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Нужно</a:t>
            </a:r>
            <a:r>
              <a:rPr lang="ru-RU" baseline="0" dirty="0" smtClean="0"/>
              <a:t> использовать специализированные кэширующие сервера – мы остановились на свободном приложении с открытым исходным кодом </a:t>
            </a:r>
            <a:r>
              <a:rPr lang="en-US" baseline="0" dirty="0" err="1" smtClean="0"/>
              <a:t>mapproxy</a:t>
            </a:r>
            <a:r>
              <a:rPr lang="ru-RU" baseline="0" dirty="0" smtClean="0"/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BAB35-8F41-4940-A243-AC4B7E22E86E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1002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итоге</a:t>
            </a:r>
            <a:r>
              <a:rPr lang="ru-RU" baseline="0" dirty="0" smtClean="0"/>
              <a:t> время обработки запроса сократилось до 2 секунд при размере отображаемой карты в 1500</a:t>
            </a:r>
            <a:r>
              <a:rPr lang="en-US" baseline="0" dirty="0" smtClean="0"/>
              <a:t>x800</a:t>
            </a:r>
            <a:r>
              <a:rPr lang="ru-RU" baseline="0" dirty="0" smtClean="0"/>
              <a:t/>
            </a:r>
            <a:br>
              <a:rPr lang="ru-RU" baseline="0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BAB35-8F41-4940-A243-AC4B7E22E86E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100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Сначала</a:t>
            </a:r>
            <a:r>
              <a:rPr lang="ru-RU" baseline="0" dirty="0" smtClean="0"/>
              <a:t> лист карты делиться на элементы. </a:t>
            </a:r>
          </a:p>
          <a:p>
            <a:r>
              <a:rPr lang="ru-RU" baseline="0" dirty="0" smtClean="0"/>
              <a:t>Вырезаются полотно карты, и элементы </a:t>
            </a:r>
            <a:r>
              <a:rPr lang="ru-RU" baseline="0" dirty="0" err="1" smtClean="0"/>
              <a:t>зарамочного</a:t>
            </a:r>
            <a:r>
              <a:rPr lang="ru-RU" baseline="0" dirty="0" smtClean="0"/>
              <a:t> оформления и сохраняются в отдельных файлах.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BAB35-8F41-4940-A243-AC4B7E22E86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31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Затем</a:t>
            </a:r>
            <a:r>
              <a:rPr lang="ru-RU" baseline="0" dirty="0" smtClean="0"/>
              <a:t> полотно карты привязывается по известным точкам.</a:t>
            </a:r>
          </a:p>
          <a:p>
            <a:r>
              <a:rPr lang="ru-RU" baseline="0" dirty="0" smtClean="0"/>
              <a:t>Эта операция обычно выполняется в</a:t>
            </a:r>
            <a:r>
              <a:rPr lang="en-US" baseline="0" dirty="0" smtClean="0"/>
              <a:t> ArcGIS</a:t>
            </a:r>
            <a:r>
              <a:rPr lang="ru-RU" baseline="0" dirty="0" smtClean="0"/>
              <a:t> с использованием сгенерированной векторной рамки.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BAB35-8F41-4940-A243-AC4B7E22E86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078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Затем</a:t>
            </a:r>
            <a:r>
              <a:rPr lang="ru-RU" baseline="0" dirty="0" smtClean="0"/>
              <a:t> полотно карты трансформируется в проекцию </a:t>
            </a:r>
            <a:r>
              <a:rPr lang="en-US" baseline="0" dirty="0" smtClean="0"/>
              <a:t>WGS84.</a:t>
            </a:r>
            <a:endParaRPr lang="ru-RU" baseline="0" dirty="0" smtClean="0"/>
          </a:p>
          <a:p>
            <a:endParaRPr lang="en-US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BAB35-8F41-4940-A243-AC4B7E22E86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352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Трансформированное полотно карты</a:t>
            </a:r>
            <a:r>
              <a:rPr lang="ru-RU" baseline="0" dirty="0" smtClean="0"/>
              <a:t> обрезается по теперь уже прямоугольной рамке и сохраняется в отдельный файл.</a:t>
            </a:r>
          </a:p>
          <a:p>
            <a:r>
              <a:rPr lang="ru-RU" baseline="0" dirty="0" smtClean="0"/>
              <a:t>Полотна в таком виде могут быть загружены в единую таблицу и состыкованы с другими листами без наложения.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BAB35-8F41-4940-A243-AC4B7E22E86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856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Когда</a:t>
            </a:r>
            <a:r>
              <a:rPr lang="ru-RU" baseline="0" dirty="0" smtClean="0"/>
              <a:t> </a:t>
            </a:r>
            <a:r>
              <a:rPr lang="ru-RU" dirty="0" smtClean="0"/>
              <a:t>файлы</a:t>
            </a:r>
            <a:r>
              <a:rPr lang="ru-RU" baseline="0" dirty="0" smtClean="0"/>
              <a:t> карты готовы мы их собираем в одну директорию</a:t>
            </a:r>
          </a:p>
          <a:p>
            <a:r>
              <a:rPr lang="ru-RU" baseline="0" dirty="0" smtClean="0"/>
              <a:t>даем файлам стандартизованные имена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2BAB35-8F41-4940-A243-AC4B7E22E86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742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CB799-01BD-46B8-9BCD-74AB53DD80C7}" type="datetimeFigureOut">
              <a:rPr lang="ru-RU" smtClean="0"/>
              <a:t>10.06.2014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671E9-C126-4B6E-86F9-9C61D38C9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782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CB799-01BD-46B8-9BCD-74AB53DD80C7}" type="datetimeFigureOut">
              <a:rPr lang="ru-RU" smtClean="0"/>
              <a:t>10.06.2014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671E9-C126-4B6E-86F9-9C61D38C9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123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CB799-01BD-46B8-9BCD-74AB53DD80C7}" type="datetimeFigureOut">
              <a:rPr lang="ru-RU" smtClean="0"/>
              <a:t>10.06.2014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671E9-C126-4B6E-86F9-9C61D38C9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716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CB799-01BD-46B8-9BCD-74AB53DD80C7}" type="datetimeFigureOut">
              <a:rPr lang="ru-RU" smtClean="0"/>
              <a:t>10.06.2014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671E9-C126-4B6E-86F9-9C61D38C9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740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CB799-01BD-46B8-9BCD-74AB53DD80C7}" type="datetimeFigureOut">
              <a:rPr lang="ru-RU" smtClean="0"/>
              <a:t>10.06.2014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671E9-C126-4B6E-86F9-9C61D38C9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093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CB799-01BD-46B8-9BCD-74AB53DD80C7}" type="datetimeFigureOut">
              <a:rPr lang="ru-RU" smtClean="0"/>
              <a:t>10.06.2014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671E9-C126-4B6E-86F9-9C61D38C9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144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CB799-01BD-46B8-9BCD-74AB53DD80C7}" type="datetimeFigureOut">
              <a:rPr lang="ru-RU" smtClean="0"/>
              <a:t>10.06.2014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671E9-C126-4B6E-86F9-9C61D38C9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423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CB799-01BD-46B8-9BCD-74AB53DD80C7}" type="datetimeFigureOut">
              <a:rPr lang="ru-RU" smtClean="0"/>
              <a:t>10.06.2014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671E9-C126-4B6E-86F9-9C61D38C9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169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CB799-01BD-46B8-9BCD-74AB53DD80C7}" type="datetimeFigureOut">
              <a:rPr lang="ru-RU" smtClean="0"/>
              <a:t>10.06.2014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671E9-C126-4B6E-86F9-9C61D38C9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62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CB799-01BD-46B8-9BCD-74AB53DD80C7}" type="datetimeFigureOut">
              <a:rPr lang="ru-RU" smtClean="0"/>
              <a:t>10.06.2014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671E9-C126-4B6E-86F9-9C61D38C9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52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CB799-01BD-46B8-9BCD-74AB53DD80C7}" type="datetimeFigureOut">
              <a:rPr lang="ru-RU" smtClean="0"/>
              <a:t>10.06.2014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671E9-C126-4B6E-86F9-9C61D38C9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806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CB799-01BD-46B8-9BCD-74AB53DD80C7}" type="datetimeFigureOut">
              <a:rPr lang="ru-RU" smtClean="0"/>
              <a:t>10.06.2014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671E9-C126-4B6E-86F9-9C61D38C9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755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9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756576" cy="689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8256" y="5013176"/>
            <a:ext cx="9144000" cy="1296144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Технология трансформации и загрузки растровых геологических карт масштабов 1:1000000 и 1:200000 в Базу Данных </a:t>
            </a:r>
            <a:r>
              <a:rPr lang="ru-RU" b="1" dirty="0" err="1" smtClean="0">
                <a:solidFill>
                  <a:schemeClr val="bg1"/>
                </a:solidFill>
              </a:rPr>
              <a:t>Госгеолкарт</a:t>
            </a:r>
            <a:r>
              <a:rPr lang="ru-RU" b="1" dirty="0" smtClean="0">
                <a:solidFill>
                  <a:schemeClr val="bg1"/>
                </a:solidFill>
              </a:rPr>
              <a:t> с последующей интеграцией в международный проект </a:t>
            </a:r>
            <a:r>
              <a:rPr lang="ru-RU" b="1" dirty="0" err="1" smtClean="0">
                <a:solidFill>
                  <a:schemeClr val="bg1"/>
                </a:solidFill>
              </a:rPr>
              <a:t>OneGeology</a:t>
            </a:r>
            <a:r>
              <a:rPr lang="ru-RU" b="1" dirty="0" smtClean="0">
                <a:solidFill>
                  <a:schemeClr val="bg1"/>
                </a:solidFill>
              </a:rPr>
              <a:t>. Обеспечение доступа к Базе данных </a:t>
            </a:r>
            <a:r>
              <a:rPr lang="ru-RU" b="1" dirty="0" err="1" smtClean="0">
                <a:solidFill>
                  <a:schemeClr val="bg1"/>
                </a:solidFill>
              </a:rPr>
              <a:t>Госгеолкарт</a:t>
            </a:r>
            <a:r>
              <a:rPr lang="ru-RU" b="1" dirty="0" smtClean="0">
                <a:solidFill>
                  <a:schemeClr val="bg1"/>
                </a:solidFill>
              </a:rPr>
              <a:t>- примеры реализации 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64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 smtClean="0"/>
              <a:t>Подготовка комплекта файлов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00200"/>
            <a:ext cx="2736304" cy="2443639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</a:rPr>
              <a:t>Декомпозиция</a:t>
            </a:r>
          </a:p>
          <a:p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</a:rPr>
              <a:t>Привязка</a:t>
            </a:r>
          </a:p>
          <a:p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</a:rPr>
              <a:t>Трансформация</a:t>
            </a:r>
          </a:p>
          <a:p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</a:rPr>
              <a:t>Обрезка</a:t>
            </a:r>
          </a:p>
          <a:p>
            <a:r>
              <a:rPr lang="ru-RU" sz="2400" b="1" dirty="0" smtClean="0"/>
              <a:t>Оформление</a:t>
            </a:r>
          </a:p>
          <a:p>
            <a:endParaRPr lang="ru-RU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244" y="1573360"/>
            <a:ext cx="3529367" cy="118956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709" y="3081877"/>
            <a:ext cx="1193257" cy="122801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45" y="4299216"/>
            <a:ext cx="525170" cy="228920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755" y="5866163"/>
            <a:ext cx="1038225" cy="838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556" y="5059558"/>
            <a:ext cx="1813562" cy="91876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180" y="6365693"/>
            <a:ext cx="2828116" cy="33867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99222" y="2828829"/>
            <a:ext cx="14462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Q-48,49_gk_rayon.tiff</a:t>
            </a:r>
            <a:endParaRPr lang="ru-RU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7318377" y="4766981"/>
            <a:ext cx="15552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Q-48,49_gk_schema.tiff</a:t>
            </a:r>
            <a:endParaRPr lang="ru-RU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2834718" y="5551998"/>
            <a:ext cx="12827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Q-48,49_gk_list.tiff</a:t>
            </a:r>
            <a:endParaRPr lang="ru-R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314156" y="1303956"/>
            <a:ext cx="10470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Q-48,49_gk.tiff</a:t>
            </a:r>
            <a:endParaRPr lang="ru-RU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1630542" y="4043839"/>
            <a:ext cx="12041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Q-48,49_gk_sl.tiff</a:t>
            </a:r>
            <a:endParaRPr lang="ru-RU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4954311" y="6015489"/>
            <a:ext cx="12592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Q-48,49_gk_r.tiff</a:t>
            </a:r>
            <a:endParaRPr lang="ru-RU" sz="1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72" y="3429149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715" y="1129704"/>
            <a:ext cx="1463916" cy="165356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8" name="Прямая со стрелкой 17"/>
          <p:cNvCxnSpPr/>
          <p:nvPr/>
        </p:nvCxnSpPr>
        <p:spPr>
          <a:xfrm>
            <a:off x="4355976" y="2869830"/>
            <a:ext cx="288032" cy="50420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5816555" y="2861203"/>
            <a:ext cx="595625" cy="52145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6114367" y="3933056"/>
            <a:ext cx="1184856" cy="6007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2699792" y="4527619"/>
            <a:ext cx="1372240" cy="14764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 flipV="1">
            <a:off x="6089155" y="4766981"/>
            <a:ext cx="953315" cy="40164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5372815" y="5316886"/>
            <a:ext cx="0" cy="6242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V="1">
            <a:off x="3476079" y="5026646"/>
            <a:ext cx="592238" cy="41717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62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715" y="1129704"/>
            <a:ext cx="1463916" cy="165356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 smtClean="0"/>
              <a:t>Подготовка комплекта файлов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00200"/>
            <a:ext cx="2736304" cy="2443639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</a:rPr>
              <a:t>Декомпозиция</a:t>
            </a:r>
          </a:p>
          <a:p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</a:rPr>
              <a:t>Привязка</a:t>
            </a:r>
          </a:p>
          <a:p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</a:rPr>
              <a:t>Трансформация</a:t>
            </a:r>
          </a:p>
          <a:p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</a:rPr>
              <a:t>Обрезка</a:t>
            </a:r>
          </a:p>
          <a:p>
            <a:r>
              <a:rPr lang="ru-RU" sz="2400" b="1" dirty="0" smtClean="0"/>
              <a:t>Оформление</a:t>
            </a:r>
          </a:p>
          <a:p>
            <a:endParaRPr lang="ru-RU" sz="24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714" y="1129704"/>
            <a:ext cx="3731573" cy="4214982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65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 smtClean="0"/>
              <a:t>Подготовка комплекта файлов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00200"/>
            <a:ext cx="2736304" cy="2443639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</a:rPr>
              <a:t>Декомпозиция</a:t>
            </a:r>
          </a:p>
          <a:p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</a:rPr>
              <a:t>Привязка</a:t>
            </a:r>
          </a:p>
          <a:p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</a:rPr>
              <a:t>Трансформация</a:t>
            </a:r>
          </a:p>
          <a:p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</a:rPr>
              <a:t>Обрезка</a:t>
            </a:r>
          </a:p>
          <a:p>
            <a:r>
              <a:rPr lang="ru-RU" sz="2400" b="1" dirty="0" smtClean="0"/>
              <a:t>Оформление</a:t>
            </a:r>
          </a:p>
          <a:p>
            <a:endParaRPr lang="ru-RU" sz="24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714" y="1129704"/>
            <a:ext cx="3731573" cy="4214982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930" y="1628800"/>
            <a:ext cx="4222737" cy="495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985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 smtClean="0"/>
              <a:t>Подготовка комплекта файлов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00200"/>
            <a:ext cx="2736304" cy="2443639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</a:rPr>
              <a:t>Декомпозиция</a:t>
            </a:r>
          </a:p>
          <a:p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</a:rPr>
              <a:t>Привязка</a:t>
            </a:r>
          </a:p>
          <a:p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</a:rPr>
              <a:t>Трансформация</a:t>
            </a:r>
          </a:p>
          <a:p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</a:rPr>
              <a:t>Обрезка</a:t>
            </a:r>
          </a:p>
          <a:p>
            <a:r>
              <a:rPr lang="ru-RU" sz="2400" b="1" dirty="0" smtClean="0"/>
              <a:t>Оформление</a:t>
            </a:r>
          </a:p>
          <a:p>
            <a:endParaRPr lang="ru-RU" sz="24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715" y="1129704"/>
            <a:ext cx="1463916" cy="165356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>
            <a:off x="5004048" y="2859481"/>
            <a:ext cx="430278" cy="32216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737" y="3181647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754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 smtClean="0"/>
              <a:t>Подготовка комплекта файлов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00200"/>
            <a:ext cx="2736304" cy="2443639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</a:rPr>
              <a:t>Декомпозиция</a:t>
            </a:r>
          </a:p>
          <a:p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</a:rPr>
              <a:t>Привязка</a:t>
            </a:r>
          </a:p>
          <a:p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</a:rPr>
              <a:t>Трансформация</a:t>
            </a:r>
          </a:p>
          <a:p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</a:rPr>
              <a:t>Обрезка</a:t>
            </a:r>
          </a:p>
          <a:p>
            <a:r>
              <a:rPr lang="ru-RU" sz="2400" dirty="0">
                <a:solidFill>
                  <a:schemeClr val="bg1">
                    <a:lumMod val="65000"/>
                  </a:schemeClr>
                </a:solidFill>
              </a:rPr>
              <a:t>Оформление</a:t>
            </a:r>
          </a:p>
          <a:p>
            <a:endParaRPr lang="ru-RU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711" y="1874878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Блок-схема: несколько документов 24"/>
          <p:cNvSpPr/>
          <p:nvPr/>
        </p:nvSpPr>
        <p:spPr>
          <a:xfrm>
            <a:off x="3275856" y="4971222"/>
            <a:ext cx="4833492" cy="1049163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Файловое хранилище растров</a:t>
            </a:r>
            <a:endParaRPr lang="ru-RU" dirty="0"/>
          </a:p>
        </p:txBody>
      </p:sp>
      <p:sp>
        <p:nvSpPr>
          <p:cNvPr id="27" name="Стрелка вниз 26"/>
          <p:cNvSpPr/>
          <p:nvPr/>
        </p:nvSpPr>
        <p:spPr>
          <a:xfrm>
            <a:off x="5457826" y="3921156"/>
            <a:ext cx="670370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6322902" y="4105822"/>
            <a:ext cx="1786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Сохранение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628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Общая схема</a:t>
            </a:r>
            <a:endParaRPr lang="ru-RU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135987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50609753"/>
      </p:ext>
    </p:extLst>
  </p:cSld>
  <p:clrMapOvr>
    <a:masterClrMapping/>
  </p:clrMapOvr>
  <p:transition spd="slow" advClick="0" advTm="300">
    <p:push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Общая схема</a:t>
            </a:r>
            <a:endParaRPr lang="ru-RU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992897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981686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Загрузка данных</a:t>
            </a:r>
            <a:endParaRPr lang="ru-RU" dirty="0"/>
          </a:p>
        </p:txBody>
      </p:sp>
      <p:sp>
        <p:nvSpPr>
          <p:cNvPr id="6" name="Цилиндр 5"/>
          <p:cNvSpPr/>
          <p:nvPr/>
        </p:nvSpPr>
        <p:spPr>
          <a:xfrm>
            <a:off x="6345879" y="4195281"/>
            <a:ext cx="1728192" cy="64807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База данных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81522" y="3047333"/>
            <a:ext cx="2045816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WMS</a:t>
            </a:r>
            <a:r>
              <a:rPr lang="ru-RU" dirty="0" smtClean="0"/>
              <a:t>-сервис</a:t>
            </a:r>
            <a:endParaRPr lang="ru-RU" dirty="0"/>
          </a:p>
        </p:txBody>
      </p:sp>
      <p:sp>
        <p:nvSpPr>
          <p:cNvPr id="8" name="Стрелка вниз 7"/>
          <p:cNvSpPr/>
          <p:nvPr/>
        </p:nvSpPr>
        <p:spPr>
          <a:xfrm rot="10800000">
            <a:off x="6998887" y="3725369"/>
            <a:ext cx="211088" cy="3027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16200000">
            <a:off x="5540349" y="3972056"/>
            <a:ext cx="288032" cy="10726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0800000">
            <a:off x="6999839" y="2459549"/>
            <a:ext cx="211088" cy="3747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087835" y="2464930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WMS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484929" y="1649944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Клиент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217235" y="4803965"/>
            <a:ext cx="102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Загрузка</a:t>
            </a:r>
            <a:endParaRPr lang="ru-RU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726" y="1429663"/>
            <a:ext cx="1417313" cy="80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Стрелка вниз 16"/>
          <p:cNvSpPr/>
          <p:nvPr/>
        </p:nvSpPr>
        <p:spPr>
          <a:xfrm rot="16200000">
            <a:off x="4272459" y="3980326"/>
            <a:ext cx="271491" cy="10726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3779912" y="4803965"/>
            <a:ext cx="1135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Проверка</a:t>
            </a:r>
            <a:endParaRPr lang="ru-RU" dirty="0"/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457200" y="1600201"/>
            <a:ext cx="3394720" cy="1900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Проверка</a:t>
            </a:r>
          </a:p>
          <a:p>
            <a:r>
              <a:rPr lang="ru-RU" dirty="0" smtClean="0"/>
              <a:t>Загрузка в БД</a:t>
            </a:r>
          </a:p>
        </p:txBody>
      </p:sp>
      <p:sp>
        <p:nvSpPr>
          <p:cNvPr id="21" name="Блок-схема: несколько документов 20"/>
          <p:cNvSpPr/>
          <p:nvPr/>
        </p:nvSpPr>
        <p:spPr>
          <a:xfrm>
            <a:off x="251520" y="3876721"/>
            <a:ext cx="2161406" cy="1738722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Файловое хранилище растров</a:t>
            </a:r>
            <a:endParaRPr lang="ru-RU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727" y="3759531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55683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Загрузка данных</a:t>
            </a:r>
            <a:endParaRPr lang="ru-RU" dirty="0"/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457200" y="1600201"/>
            <a:ext cx="3394720" cy="1900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Проверка</a:t>
            </a:r>
          </a:p>
          <a:p>
            <a:r>
              <a:rPr lang="ru-RU" dirty="0" smtClean="0"/>
              <a:t>Загрузка в БД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01009"/>
            <a:ext cx="3226043" cy="306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Объект 2"/>
          <p:cNvSpPr txBox="1">
            <a:spLocks/>
          </p:cNvSpPr>
          <p:nvPr/>
        </p:nvSpPr>
        <p:spPr>
          <a:xfrm>
            <a:off x="3779912" y="1556792"/>
            <a:ext cx="4536504" cy="1944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 smtClean="0"/>
              <a:t>Загрузчик растров</a:t>
            </a:r>
          </a:p>
          <a:p>
            <a:r>
              <a:rPr lang="ru-RU" sz="2000" dirty="0" smtClean="0"/>
              <a:t>Управляет процессом загрузки</a:t>
            </a:r>
          </a:p>
          <a:p>
            <a:r>
              <a:rPr lang="ru-RU" sz="2000" dirty="0" smtClean="0"/>
              <a:t>Ведет учет загруженных полотен</a:t>
            </a:r>
          </a:p>
          <a:p>
            <a:r>
              <a:rPr lang="ru-RU" sz="2000" dirty="0" smtClean="0"/>
              <a:t>Позволяет проверять данные.</a:t>
            </a:r>
          </a:p>
          <a:p>
            <a:endParaRPr lang="ru-RU" sz="2000" dirty="0" smtClean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774" y="3428458"/>
            <a:ext cx="4075107" cy="249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984575"/>
            <a:ext cx="2581275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649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Загрузка данных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2746648" cy="1468760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Проверка</a:t>
            </a:r>
          </a:p>
          <a:p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Загрузка в БД</a:t>
            </a:r>
          </a:p>
          <a:p>
            <a:endParaRPr lang="ru-RU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615515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044" y="3535330"/>
            <a:ext cx="2425928" cy="216024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871530"/>
            <a:ext cx="3672656" cy="3487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Объект 2"/>
          <p:cNvSpPr txBox="1">
            <a:spLocks/>
          </p:cNvSpPr>
          <p:nvPr/>
        </p:nvSpPr>
        <p:spPr>
          <a:xfrm>
            <a:off x="3779912" y="1556792"/>
            <a:ext cx="4536504" cy="129104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/>
              <a:t>Проверяет</a:t>
            </a:r>
          </a:p>
          <a:p>
            <a:pPr lvl="1"/>
            <a:r>
              <a:rPr lang="ru-RU" sz="1600" dirty="0" smtClean="0"/>
              <a:t>Поля паспорта</a:t>
            </a:r>
          </a:p>
          <a:p>
            <a:pPr lvl="1"/>
            <a:r>
              <a:rPr lang="ru-RU" sz="1600" dirty="0" smtClean="0"/>
              <a:t>Наличие и доступность файлов</a:t>
            </a:r>
          </a:p>
          <a:p>
            <a:pPr lvl="1"/>
            <a:r>
              <a:rPr lang="ru-RU" sz="1600" dirty="0" smtClean="0"/>
              <a:t>Повторная загрузка</a:t>
            </a:r>
          </a:p>
          <a:p>
            <a:r>
              <a:rPr lang="ru-RU" sz="2000" dirty="0" smtClean="0"/>
              <a:t>Ошибки отображаются в интерфейсе</a:t>
            </a:r>
          </a:p>
        </p:txBody>
      </p:sp>
    </p:spTree>
    <p:extLst>
      <p:ext uri="{BB962C8B-B14F-4D97-AF65-F5344CB8AC3E}">
        <p14:creationId xmlns:p14="http://schemas.microsoft.com/office/powerpoint/2010/main" val="257344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Общая схема</a:t>
            </a:r>
            <a:endParaRPr lang="ru-RU" dirty="0"/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020179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8530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86663"/>
            <a:ext cx="8229600" cy="1143000"/>
          </a:xfrm>
        </p:spPr>
        <p:txBody>
          <a:bodyPr/>
          <a:lstStyle/>
          <a:p>
            <a:r>
              <a:rPr lang="ru-RU" dirty="0" smtClean="0"/>
              <a:t>Загрузка данных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1600201"/>
            <a:ext cx="2854659" cy="146876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Проверка</a:t>
            </a:r>
          </a:p>
          <a:p>
            <a:r>
              <a:rPr lang="ru-RU" sz="2000" b="1" dirty="0" smtClean="0"/>
              <a:t>Загрузка в БД</a:t>
            </a:r>
          </a:p>
          <a:p>
            <a:pPr marL="0" indent="0">
              <a:buNone/>
            </a:pPr>
            <a:endParaRPr lang="ru-RU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Цилиндр 5"/>
          <p:cNvSpPr/>
          <p:nvPr/>
        </p:nvSpPr>
        <p:spPr>
          <a:xfrm>
            <a:off x="5868143" y="3709457"/>
            <a:ext cx="2664295" cy="2023799"/>
          </a:xfrm>
          <a:prstGeom prst="can">
            <a:avLst>
              <a:gd name="adj" fmla="val 148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dirty="0" smtClean="0"/>
              <a:t>База данных</a:t>
            </a:r>
            <a:endParaRPr lang="ru-RU" dirty="0"/>
          </a:p>
        </p:txBody>
      </p:sp>
      <p:sp>
        <p:nvSpPr>
          <p:cNvPr id="9" name="Стрелка вниз 8"/>
          <p:cNvSpPr/>
          <p:nvPr/>
        </p:nvSpPr>
        <p:spPr>
          <a:xfrm rot="16200000">
            <a:off x="4301970" y="3374231"/>
            <a:ext cx="288033" cy="22682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851920" y="4781148"/>
            <a:ext cx="102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Загрузка</a:t>
            </a:r>
            <a:endParaRPr lang="ru-RU" dirty="0"/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3311859" y="1556792"/>
            <a:ext cx="5220579" cy="1800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/>
              <a:t>Пакетная загрузка </a:t>
            </a:r>
          </a:p>
          <a:p>
            <a:r>
              <a:rPr lang="ru-RU" sz="2000" dirty="0" smtClean="0"/>
              <a:t>Выполняется на сервере</a:t>
            </a:r>
          </a:p>
          <a:p>
            <a:r>
              <a:rPr lang="ru-RU" sz="2000" dirty="0" smtClean="0"/>
              <a:t>Загрузка в </a:t>
            </a:r>
            <a:r>
              <a:rPr lang="en-US" sz="2000" dirty="0" smtClean="0"/>
              <a:t>2</a:t>
            </a:r>
            <a:r>
              <a:rPr lang="ru-RU" sz="2000" dirty="0" smtClean="0"/>
              <a:t> таблицы</a:t>
            </a:r>
          </a:p>
          <a:p>
            <a:pPr lvl="1"/>
            <a:r>
              <a:rPr lang="en-US" sz="1600" dirty="0" smtClean="0"/>
              <a:t>GEORASTER</a:t>
            </a:r>
          </a:p>
          <a:p>
            <a:pPr lvl="1"/>
            <a:r>
              <a:rPr lang="en-US" sz="1600" dirty="0" smtClean="0"/>
              <a:t>ORDIMG</a:t>
            </a:r>
            <a:endParaRPr lang="ru-RU" sz="1600" dirty="0" smtClean="0"/>
          </a:p>
          <a:p>
            <a:r>
              <a:rPr lang="ru-RU" sz="2000" dirty="0" smtClean="0"/>
              <a:t>Построение пирамидальных слоев</a:t>
            </a:r>
          </a:p>
          <a:p>
            <a:endParaRPr lang="ru-RU" sz="2000" dirty="0" smtClean="0"/>
          </a:p>
          <a:p>
            <a:endParaRPr lang="ru-RU" sz="2000" dirty="0" smtClean="0"/>
          </a:p>
        </p:txBody>
      </p:sp>
      <p:sp>
        <p:nvSpPr>
          <p:cNvPr id="4" name="Блок-схема: внутренняя память 3"/>
          <p:cNvSpPr/>
          <p:nvPr/>
        </p:nvSpPr>
        <p:spPr>
          <a:xfrm>
            <a:off x="6012160" y="4508357"/>
            <a:ext cx="720080" cy="859758"/>
          </a:xfrm>
          <a:prstGeom prst="flowChartInternalStorag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внутренняя память 18"/>
          <p:cNvSpPr/>
          <p:nvPr/>
        </p:nvSpPr>
        <p:spPr>
          <a:xfrm>
            <a:off x="6840250" y="4513458"/>
            <a:ext cx="720080" cy="859758"/>
          </a:xfrm>
          <a:prstGeom prst="flowChartInternalStorag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внутренняя память 19"/>
          <p:cNvSpPr/>
          <p:nvPr/>
        </p:nvSpPr>
        <p:spPr>
          <a:xfrm>
            <a:off x="7668344" y="4513458"/>
            <a:ext cx="720080" cy="859758"/>
          </a:xfrm>
          <a:prstGeom prst="flowChartInternalStorag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615515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31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86663"/>
            <a:ext cx="8229600" cy="1143000"/>
          </a:xfrm>
        </p:spPr>
        <p:txBody>
          <a:bodyPr/>
          <a:lstStyle/>
          <a:p>
            <a:r>
              <a:rPr lang="ru-RU" dirty="0" smtClean="0"/>
              <a:t>Загрузка данных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1600201"/>
            <a:ext cx="2854659" cy="146876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Проверка</a:t>
            </a:r>
          </a:p>
          <a:p>
            <a:r>
              <a:rPr lang="ru-RU" sz="2000" b="1" dirty="0" smtClean="0"/>
              <a:t>Загрузка в БД</a:t>
            </a:r>
          </a:p>
          <a:p>
            <a:pPr marL="0" indent="0">
              <a:buNone/>
            </a:pPr>
            <a:endParaRPr lang="ru-RU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Цилиндр 5"/>
          <p:cNvSpPr/>
          <p:nvPr/>
        </p:nvSpPr>
        <p:spPr>
          <a:xfrm>
            <a:off x="5835971" y="3501009"/>
            <a:ext cx="2912493" cy="2808312"/>
          </a:xfrm>
          <a:prstGeom prst="can">
            <a:avLst>
              <a:gd name="adj" fmla="val 148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dirty="0" smtClean="0"/>
              <a:t>База данных</a:t>
            </a:r>
            <a:endParaRPr lang="ru-RU" dirty="0"/>
          </a:p>
        </p:txBody>
      </p:sp>
      <p:sp>
        <p:nvSpPr>
          <p:cNvPr id="9" name="Стрелка вниз 8"/>
          <p:cNvSpPr/>
          <p:nvPr/>
        </p:nvSpPr>
        <p:spPr>
          <a:xfrm rot="16200000">
            <a:off x="4302216" y="3429616"/>
            <a:ext cx="288033" cy="22682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168991" y="5472782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Зарамочное</a:t>
            </a:r>
            <a:r>
              <a:rPr lang="ru-RU" dirty="0" smtClean="0"/>
              <a:t> оформление</a:t>
            </a:r>
            <a:endParaRPr lang="ru-RU" dirty="0"/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3311859" y="1556792"/>
            <a:ext cx="5220579" cy="18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/>
              <a:t>Пакетная загрузка в фоне на сервере</a:t>
            </a:r>
          </a:p>
          <a:p>
            <a:r>
              <a:rPr lang="ru-RU" sz="2000" dirty="0" smtClean="0"/>
              <a:t>Загрузка в </a:t>
            </a:r>
            <a:r>
              <a:rPr lang="en-US" sz="2000" dirty="0" smtClean="0"/>
              <a:t>2</a:t>
            </a:r>
            <a:r>
              <a:rPr lang="ru-RU" sz="2000" dirty="0" smtClean="0"/>
              <a:t> таблицы</a:t>
            </a:r>
          </a:p>
          <a:p>
            <a:pPr lvl="1"/>
            <a:r>
              <a:rPr lang="en-US" sz="1600" dirty="0" smtClean="0"/>
              <a:t>GEORASTER</a:t>
            </a:r>
          </a:p>
          <a:p>
            <a:pPr lvl="1"/>
            <a:r>
              <a:rPr lang="en-US" sz="1600" dirty="0" smtClean="0"/>
              <a:t>ORDIMG</a:t>
            </a:r>
            <a:endParaRPr lang="ru-RU" sz="1600" dirty="0" smtClean="0"/>
          </a:p>
          <a:p>
            <a:r>
              <a:rPr lang="ru-RU" sz="2000" dirty="0" smtClean="0"/>
              <a:t>Построение пирамидальных слоев</a:t>
            </a:r>
          </a:p>
          <a:p>
            <a:endParaRPr lang="ru-RU" sz="2000" dirty="0" smtClean="0"/>
          </a:p>
          <a:p>
            <a:endParaRPr lang="ru-RU" sz="2000" dirty="0" smtClean="0"/>
          </a:p>
        </p:txBody>
      </p:sp>
      <p:sp>
        <p:nvSpPr>
          <p:cNvPr id="4" name="Блок-схема: внутренняя память 3"/>
          <p:cNvSpPr/>
          <p:nvPr/>
        </p:nvSpPr>
        <p:spPr>
          <a:xfrm>
            <a:off x="6196012" y="4496796"/>
            <a:ext cx="2232248" cy="632068"/>
          </a:xfrm>
          <a:prstGeom prst="flowChartInternalStorag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GEORASTER</a:t>
            </a:r>
            <a:endParaRPr lang="ru-RU" dirty="0"/>
          </a:p>
        </p:txBody>
      </p:sp>
      <p:sp>
        <p:nvSpPr>
          <p:cNvPr id="20" name="Блок-схема: внутренняя память 19"/>
          <p:cNvSpPr/>
          <p:nvPr/>
        </p:nvSpPr>
        <p:spPr>
          <a:xfrm>
            <a:off x="6196012" y="5313530"/>
            <a:ext cx="2232248" cy="695433"/>
          </a:xfrm>
          <a:prstGeom prst="flowChartInternalStorag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ORDIMG</a:t>
            </a:r>
            <a:endParaRPr lang="ru-RU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904848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Стрелка вниз 11"/>
          <p:cNvSpPr/>
          <p:nvPr/>
        </p:nvSpPr>
        <p:spPr>
          <a:xfrm rot="16200000">
            <a:off x="4276568" y="4233989"/>
            <a:ext cx="288033" cy="22682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419872" y="4127464"/>
            <a:ext cx="1651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Полотно карты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886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Общая схема</a:t>
            </a:r>
            <a:endParaRPr lang="ru-RU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855728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54314678"/>
      </p:ext>
    </p:extLst>
  </p:cSld>
  <p:clrMapOvr>
    <a:masterClrMapping/>
  </p:clrMapOvr>
  <p:transition spd="slow" advClick="0" advTm="300">
    <p:push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Общая схема</a:t>
            </a:r>
            <a:endParaRPr lang="ru-RU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38584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1271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Публикация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1600201"/>
            <a:ext cx="2602633" cy="1468760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Создание сервиса</a:t>
            </a:r>
          </a:p>
          <a:p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Регистрация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OneGeology</a:t>
            </a:r>
            <a:endParaRPr lang="ru-RU" sz="20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ru-RU" sz="20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81522" y="3212976"/>
            <a:ext cx="2045816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WMS</a:t>
            </a:r>
            <a:r>
              <a:rPr lang="ru-RU" dirty="0" smtClean="0"/>
              <a:t>-сервис</a:t>
            </a:r>
            <a:endParaRPr lang="ru-RU" dirty="0"/>
          </a:p>
        </p:txBody>
      </p:sp>
      <p:sp>
        <p:nvSpPr>
          <p:cNvPr id="16" name="Цилиндр 15"/>
          <p:cNvSpPr/>
          <p:nvPr/>
        </p:nvSpPr>
        <p:spPr>
          <a:xfrm>
            <a:off x="5868143" y="4437112"/>
            <a:ext cx="2664295" cy="1296144"/>
          </a:xfrm>
          <a:prstGeom prst="can">
            <a:avLst>
              <a:gd name="adj" fmla="val 148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dirty="0" smtClean="0"/>
              <a:t>База данных</a:t>
            </a:r>
            <a:endParaRPr lang="ru-RU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4264557"/>
            <a:ext cx="2880320" cy="164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Прямая со стрелкой 19"/>
          <p:cNvCxnSpPr/>
          <p:nvPr/>
        </p:nvCxnSpPr>
        <p:spPr>
          <a:xfrm flipH="1">
            <a:off x="7050325" y="3789040"/>
            <a:ext cx="2" cy="497945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3779912" y="3429000"/>
            <a:ext cx="2088231" cy="100811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85346" y="3886514"/>
            <a:ext cx="332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Файл конфигурации </a:t>
            </a:r>
            <a:r>
              <a:rPr lang="en-US" dirty="0" smtClean="0"/>
              <a:t>MapServer</a:t>
            </a:r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7210927" y="3701848"/>
            <a:ext cx="153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Доступ к базе данных</a:t>
            </a:r>
            <a:endParaRPr lang="ru-RU" dirty="0"/>
          </a:p>
        </p:txBody>
      </p:sp>
      <p:sp>
        <p:nvSpPr>
          <p:cNvPr id="40" name="Стрелка вниз 39"/>
          <p:cNvSpPr/>
          <p:nvPr/>
        </p:nvSpPr>
        <p:spPr>
          <a:xfrm rot="5400000">
            <a:off x="4487900" y="4310821"/>
            <a:ext cx="283940" cy="16886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3779912" y="5410090"/>
            <a:ext cx="20882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Формирование конфигурационного файла</a:t>
            </a:r>
            <a:endParaRPr lang="ru-RU" sz="1400" dirty="0"/>
          </a:p>
        </p:txBody>
      </p:sp>
      <p:sp>
        <p:nvSpPr>
          <p:cNvPr id="44" name="Объект 2"/>
          <p:cNvSpPr txBox="1">
            <a:spLocks/>
          </p:cNvSpPr>
          <p:nvPr/>
        </p:nvSpPr>
        <p:spPr>
          <a:xfrm>
            <a:off x="3311859" y="1556792"/>
            <a:ext cx="5220579" cy="1277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 smtClean="0"/>
          </a:p>
        </p:txBody>
      </p:sp>
      <p:sp>
        <p:nvSpPr>
          <p:cNvPr id="45" name="Объект 2"/>
          <p:cNvSpPr txBox="1">
            <a:spLocks/>
          </p:cNvSpPr>
          <p:nvPr/>
        </p:nvSpPr>
        <p:spPr>
          <a:xfrm>
            <a:off x="3464259" y="1709192"/>
            <a:ext cx="5220579" cy="11250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/>
              <a:t>Формируется файл-конфигурации</a:t>
            </a:r>
            <a:endParaRPr lang="en-US" sz="2000" dirty="0" smtClean="0"/>
          </a:p>
          <a:p>
            <a:r>
              <a:rPr lang="en-US" sz="2000" dirty="0" smtClean="0"/>
              <a:t>WMS-</a:t>
            </a:r>
            <a:r>
              <a:rPr lang="ru-RU" sz="2000" dirty="0" smtClean="0"/>
              <a:t>Сервер работает с базой данных</a:t>
            </a:r>
          </a:p>
        </p:txBody>
      </p:sp>
      <p:sp>
        <p:nvSpPr>
          <p:cNvPr id="37" name="Двойная стрелка влево/вправо 36"/>
          <p:cNvSpPr/>
          <p:nvPr/>
        </p:nvSpPr>
        <p:spPr>
          <a:xfrm rot="5400000">
            <a:off x="6852305" y="2698887"/>
            <a:ext cx="396044" cy="21602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56528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Публикация</a:t>
            </a:r>
            <a:endParaRPr lang="ru-RU" dirty="0"/>
          </a:p>
        </p:txBody>
      </p:sp>
      <p:sp>
        <p:nvSpPr>
          <p:cNvPr id="4" name="Цилиндр 3"/>
          <p:cNvSpPr/>
          <p:nvPr/>
        </p:nvSpPr>
        <p:spPr>
          <a:xfrm>
            <a:off x="6964148" y="5736217"/>
            <a:ext cx="1728192" cy="100058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База данных</a:t>
            </a:r>
            <a:endParaRPr lang="en-US" dirty="0" smtClean="0"/>
          </a:p>
          <a:p>
            <a:pPr algn="ctr"/>
            <a:r>
              <a:rPr lang="ru-RU" dirty="0" smtClean="0"/>
              <a:t>Растров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347862" y="4517256"/>
            <a:ext cx="2045816" cy="6399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Портал </a:t>
            </a:r>
            <a:r>
              <a:rPr lang="en-US" dirty="0" smtClean="0"/>
              <a:t>OneGeology</a:t>
            </a:r>
            <a:endParaRPr lang="ru-RU" dirty="0"/>
          </a:p>
        </p:txBody>
      </p:sp>
      <p:sp>
        <p:nvSpPr>
          <p:cNvPr id="6" name="Стрелка вниз 5"/>
          <p:cNvSpPr/>
          <p:nvPr/>
        </p:nvSpPr>
        <p:spPr>
          <a:xfrm rot="10800000">
            <a:off x="7722700" y="5334796"/>
            <a:ext cx="211088" cy="3027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7737948" y="929302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Клиент</a:t>
            </a:r>
            <a:endParaRPr lang="ru-RU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428" y="1305942"/>
            <a:ext cx="2486009" cy="101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6805334" y="4566929"/>
            <a:ext cx="2045816" cy="5760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WMS</a:t>
            </a:r>
            <a:r>
              <a:rPr lang="ru-RU" dirty="0" smtClean="0"/>
              <a:t>-сервис ВСЕГЕИ</a:t>
            </a:r>
            <a:endParaRPr lang="ru-RU" dirty="0"/>
          </a:p>
        </p:txBody>
      </p:sp>
      <p:sp>
        <p:nvSpPr>
          <p:cNvPr id="19" name="Цилиндр 18"/>
          <p:cNvSpPr/>
          <p:nvPr/>
        </p:nvSpPr>
        <p:spPr>
          <a:xfrm>
            <a:off x="3167844" y="5736216"/>
            <a:ext cx="2405856" cy="100058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Список известных сервисов</a:t>
            </a:r>
            <a:endParaRPr lang="ru-RU" dirty="0"/>
          </a:p>
        </p:txBody>
      </p:sp>
      <p:sp>
        <p:nvSpPr>
          <p:cNvPr id="20" name="Стрелка вниз 19"/>
          <p:cNvSpPr/>
          <p:nvPr/>
        </p:nvSpPr>
        <p:spPr>
          <a:xfrm rot="10800000">
            <a:off x="4225516" y="5286187"/>
            <a:ext cx="211088" cy="3027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5113408" y="3677219"/>
            <a:ext cx="152047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/>
              <a:t>Ответ</a:t>
            </a:r>
            <a:r>
              <a:rPr lang="en-US" sz="1050" dirty="0" smtClean="0"/>
              <a:t>:</a:t>
            </a:r>
          </a:p>
          <a:p>
            <a:r>
              <a:rPr lang="en-US" sz="1050" dirty="0" smtClean="0"/>
              <a:t>wms.vsegei.ru/</a:t>
            </a:r>
            <a:r>
              <a:rPr lang="en-US" sz="1050" dirty="0" err="1" smtClean="0"/>
              <a:t>VSEGEI_Badrock_geology</a:t>
            </a:r>
            <a:r>
              <a:rPr lang="en-US" sz="1050" dirty="0" smtClean="0"/>
              <a:t>/</a:t>
            </a:r>
            <a:r>
              <a:rPr lang="en-US" sz="1050" dirty="0" err="1" smtClean="0"/>
              <a:t>wms</a:t>
            </a:r>
            <a:endParaRPr lang="ru-RU" sz="1050" dirty="0"/>
          </a:p>
        </p:txBody>
      </p:sp>
      <p:sp>
        <p:nvSpPr>
          <p:cNvPr id="24" name="TextBox 23"/>
          <p:cNvSpPr txBox="1"/>
          <p:nvPr/>
        </p:nvSpPr>
        <p:spPr>
          <a:xfrm>
            <a:off x="4225515" y="2259747"/>
            <a:ext cx="8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Запрос: адрес сервиса</a:t>
            </a:r>
          </a:p>
          <a:p>
            <a:r>
              <a:rPr lang="ru-RU" sz="1200" dirty="0" smtClean="0"/>
              <a:t>ВСЕГЕИ</a:t>
            </a:r>
            <a:endParaRPr lang="ru-RU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3347863" y="4232720"/>
            <a:ext cx="17831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http://portal.onegeology.org</a:t>
            </a:r>
            <a:endParaRPr lang="ru-RU" sz="1050" dirty="0"/>
          </a:p>
        </p:txBody>
      </p:sp>
      <p:sp>
        <p:nvSpPr>
          <p:cNvPr id="26" name="TextBox 25"/>
          <p:cNvSpPr txBox="1"/>
          <p:nvPr/>
        </p:nvSpPr>
        <p:spPr>
          <a:xfrm>
            <a:off x="6514124" y="4371219"/>
            <a:ext cx="26282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http://wms.vsegei.ru/VSEGEI_Badrock_geology/wms?</a:t>
            </a:r>
            <a:endParaRPr lang="ru-RU" sz="800" dirty="0"/>
          </a:p>
        </p:txBody>
      </p:sp>
      <p:sp>
        <p:nvSpPr>
          <p:cNvPr id="29" name="TextBox 28"/>
          <p:cNvSpPr txBox="1"/>
          <p:nvPr/>
        </p:nvSpPr>
        <p:spPr>
          <a:xfrm>
            <a:off x="6361415" y="2690887"/>
            <a:ext cx="110512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/>
              <a:t>Запрос</a:t>
            </a:r>
            <a:r>
              <a:rPr lang="en-US" sz="1050" dirty="0" smtClean="0"/>
              <a:t>:</a:t>
            </a:r>
          </a:p>
          <a:p>
            <a:r>
              <a:rPr lang="ru-RU" sz="1050" dirty="0" smtClean="0"/>
              <a:t>Геологическая карта</a:t>
            </a:r>
            <a:endParaRPr lang="ru-RU" sz="1050" dirty="0"/>
          </a:p>
        </p:txBody>
      </p:sp>
      <p:cxnSp>
        <p:nvCxnSpPr>
          <p:cNvPr id="30" name="Прямая со стрелкой 29"/>
          <p:cNvCxnSpPr/>
          <p:nvPr/>
        </p:nvCxnSpPr>
        <p:spPr>
          <a:xfrm flipH="1">
            <a:off x="4225515" y="2148430"/>
            <a:ext cx="1728192" cy="1894774"/>
          </a:xfrm>
          <a:prstGeom prst="straightConnector1">
            <a:avLst/>
          </a:prstGeom>
          <a:ln w="76200"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4677046" y="2492896"/>
            <a:ext cx="1437223" cy="1566756"/>
          </a:xfrm>
          <a:prstGeom prst="straightConnector1">
            <a:avLst/>
          </a:prstGeom>
          <a:ln w="76200"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7483442" y="2492896"/>
            <a:ext cx="0" cy="1656184"/>
          </a:xfrm>
          <a:prstGeom prst="straightConnector1">
            <a:avLst/>
          </a:prstGeom>
          <a:ln w="76200"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V="1">
            <a:off x="7969845" y="2492896"/>
            <a:ext cx="0" cy="1656184"/>
          </a:xfrm>
          <a:prstGeom prst="straightConnector1">
            <a:avLst/>
          </a:prstGeom>
          <a:ln w="76200"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075387" y="3320988"/>
            <a:ext cx="11051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/>
              <a:t>Ответ</a:t>
            </a:r>
            <a:r>
              <a:rPr lang="en-US" sz="1050" dirty="0" smtClean="0"/>
              <a:t>:</a:t>
            </a:r>
          </a:p>
          <a:p>
            <a:r>
              <a:rPr lang="ru-RU" sz="1050" dirty="0" smtClean="0"/>
              <a:t>Изображение Геологической</a:t>
            </a:r>
          </a:p>
          <a:p>
            <a:r>
              <a:rPr lang="ru-RU" sz="1050" dirty="0" smtClean="0"/>
              <a:t>карты</a:t>
            </a:r>
            <a:endParaRPr lang="ru-RU" sz="1050" dirty="0"/>
          </a:p>
        </p:txBody>
      </p:sp>
      <p:sp>
        <p:nvSpPr>
          <p:cNvPr id="27" name="Объект 2"/>
          <p:cNvSpPr>
            <a:spLocks noGrp="1"/>
          </p:cNvSpPr>
          <p:nvPr>
            <p:ph idx="1"/>
          </p:nvPr>
        </p:nvSpPr>
        <p:spPr>
          <a:xfrm>
            <a:off x="457199" y="1600201"/>
            <a:ext cx="2602633" cy="146876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bg1">
                    <a:lumMod val="65000"/>
                  </a:schemeClr>
                </a:solidFill>
              </a:rPr>
              <a:t>Создание сервиса</a:t>
            </a:r>
          </a:p>
          <a:p>
            <a:r>
              <a:rPr lang="ru-RU" sz="2000" b="1" dirty="0"/>
              <a:t>Регистрация </a:t>
            </a:r>
            <a:r>
              <a:rPr lang="en-US" sz="2000" b="1" dirty="0"/>
              <a:t>OneGeology</a:t>
            </a:r>
            <a:endParaRPr lang="ru-RU" sz="2000" b="1" dirty="0"/>
          </a:p>
          <a:p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3949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Публикация</a:t>
            </a:r>
            <a:endParaRPr lang="ru-RU" dirty="0"/>
          </a:p>
        </p:txBody>
      </p:sp>
      <p:sp>
        <p:nvSpPr>
          <p:cNvPr id="4" name="Цилиндр 3"/>
          <p:cNvSpPr/>
          <p:nvPr/>
        </p:nvSpPr>
        <p:spPr>
          <a:xfrm>
            <a:off x="6964148" y="5736217"/>
            <a:ext cx="1728192" cy="100058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База данных</a:t>
            </a:r>
            <a:endParaRPr lang="en-US" dirty="0" smtClean="0"/>
          </a:p>
          <a:p>
            <a:pPr algn="ctr"/>
            <a:r>
              <a:rPr lang="ru-RU" dirty="0" smtClean="0"/>
              <a:t>Растров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347862" y="4517256"/>
            <a:ext cx="2045816" cy="6399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Портал </a:t>
            </a:r>
            <a:r>
              <a:rPr lang="en-US" dirty="0" smtClean="0"/>
              <a:t>OneGeology</a:t>
            </a:r>
            <a:endParaRPr lang="ru-RU" dirty="0"/>
          </a:p>
        </p:txBody>
      </p:sp>
      <p:sp>
        <p:nvSpPr>
          <p:cNvPr id="6" name="Стрелка вниз 5"/>
          <p:cNvSpPr/>
          <p:nvPr/>
        </p:nvSpPr>
        <p:spPr>
          <a:xfrm rot="10800000">
            <a:off x="7722700" y="5334796"/>
            <a:ext cx="211088" cy="3027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7737948" y="929302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Клиент</a:t>
            </a:r>
            <a:endParaRPr lang="ru-RU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428" y="1305942"/>
            <a:ext cx="2486009" cy="101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6805334" y="4566929"/>
            <a:ext cx="2045816" cy="5760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WMS</a:t>
            </a:r>
            <a:r>
              <a:rPr lang="ru-RU" dirty="0" smtClean="0"/>
              <a:t>-сервис ВСЕГЕИ</a:t>
            </a:r>
            <a:endParaRPr lang="ru-RU" dirty="0"/>
          </a:p>
        </p:txBody>
      </p:sp>
      <p:sp>
        <p:nvSpPr>
          <p:cNvPr id="19" name="Цилиндр 18"/>
          <p:cNvSpPr/>
          <p:nvPr/>
        </p:nvSpPr>
        <p:spPr>
          <a:xfrm>
            <a:off x="3167844" y="5736216"/>
            <a:ext cx="2405856" cy="100058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Список известных сервисов</a:t>
            </a:r>
            <a:endParaRPr lang="ru-RU" dirty="0"/>
          </a:p>
        </p:txBody>
      </p:sp>
      <p:sp>
        <p:nvSpPr>
          <p:cNvPr id="20" name="Стрелка вниз 19"/>
          <p:cNvSpPr/>
          <p:nvPr/>
        </p:nvSpPr>
        <p:spPr>
          <a:xfrm rot="10800000">
            <a:off x="4225516" y="5286187"/>
            <a:ext cx="211088" cy="3027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5113408" y="3677219"/>
            <a:ext cx="152047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/>
              <a:t>Ответ</a:t>
            </a:r>
            <a:r>
              <a:rPr lang="en-US" sz="1050" dirty="0" smtClean="0"/>
              <a:t>:</a:t>
            </a:r>
          </a:p>
          <a:p>
            <a:r>
              <a:rPr lang="en-US" sz="1050" dirty="0" smtClean="0"/>
              <a:t>wms.vsegei.ru/</a:t>
            </a:r>
            <a:r>
              <a:rPr lang="en-US" sz="1050" dirty="0" err="1" smtClean="0"/>
              <a:t>VSEGEI_Badrock_geology</a:t>
            </a:r>
            <a:r>
              <a:rPr lang="en-US" sz="1050" dirty="0" smtClean="0"/>
              <a:t>/</a:t>
            </a:r>
            <a:r>
              <a:rPr lang="en-US" sz="1050" dirty="0" err="1" smtClean="0"/>
              <a:t>wms</a:t>
            </a:r>
            <a:endParaRPr lang="ru-RU" sz="1050" dirty="0"/>
          </a:p>
        </p:txBody>
      </p:sp>
      <p:sp>
        <p:nvSpPr>
          <p:cNvPr id="24" name="TextBox 23"/>
          <p:cNvSpPr txBox="1"/>
          <p:nvPr/>
        </p:nvSpPr>
        <p:spPr>
          <a:xfrm>
            <a:off x="4225515" y="2259747"/>
            <a:ext cx="8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Запрос: адрес сервиса</a:t>
            </a:r>
          </a:p>
          <a:p>
            <a:r>
              <a:rPr lang="ru-RU" sz="1200" dirty="0" smtClean="0"/>
              <a:t>ВСЕГЕИ</a:t>
            </a:r>
            <a:endParaRPr lang="ru-RU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3347863" y="4232720"/>
            <a:ext cx="17831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http://portal.onegeology.org</a:t>
            </a:r>
            <a:endParaRPr lang="ru-RU" sz="1050" dirty="0"/>
          </a:p>
        </p:txBody>
      </p:sp>
      <p:sp>
        <p:nvSpPr>
          <p:cNvPr id="26" name="TextBox 25"/>
          <p:cNvSpPr txBox="1"/>
          <p:nvPr/>
        </p:nvSpPr>
        <p:spPr>
          <a:xfrm>
            <a:off x="6514124" y="4371219"/>
            <a:ext cx="26282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http://wms.vsegei.ru/VSEGEI_Badrock_geology/wms?</a:t>
            </a:r>
            <a:endParaRPr lang="ru-RU" sz="800" dirty="0"/>
          </a:p>
        </p:txBody>
      </p:sp>
      <p:sp>
        <p:nvSpPr>
          <p:cNvPr id="29" name="TextBox 28"/>
          <p:cNvSpPr txBox="1"/>
          <p:nvPr/>
        </p:nvSpPr>
        <p:spPr>
          <a:xfrm>
            <a:off x="6361415" y="2690887"/>
            <a:ext cx="110512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/>
              <a:t>Запрос</a:t>
            </a:r>
            <a:r>
              <a:rPr lang="en-US" sz="1050" dirty="0" smtClean="0"/>
              <a:t>:</a:t>
            </a:r>
          </a:p>
          <a:p>
            <a:r>
              <a:rPr lang="ru-RU" sz="1050" dirty="0" smtClean="0"/>
              <a:t>Геологическая карта</a:t>
            </a:r>
            <a:endParaRPr lang="ru-RU" sz="1050" dirty="0"/>
          </a:p>
        </p:txBody>
      </p:sp>
      <p:cxnSp>
        <p:nvCxnSpPr>
          <p:cNvPr id="30" name="Прямая со стрелкой 29"/>
          <p:cNvCxnSpPr/>
          <p:nvPr/>
        </p:nvCxnSpPr>
        <p:spPr>
          <a:xfrm flipH="1">
            <a:off x="4225515" y="2148430"/>
            <a:ext cx="1728192" cy="1894774"/>
          </a:xfrm>
          <a:prstGeom prst="straightConnector1">
            <a:avLst/>
          </a:prstGeom>
          <a:ln w="76200"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4677046" y="2492896"/>
            <a:ext cx="1437223" cy="1566756"/>
          </a:xfrm>
          <a:prstGeom prst="straightConnector1">
            <a:avLst/>
          </a:prstGeom>
          <a:ln w="76200"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7483442" y="2492896"/>
            <a:ext cx="0" cy="1656184"/>
          </a:xfrm>
          <a:prstGeom prst="straightConnector1">
            <a:avLst/>
          </a:prstGeom>
          <a:ln w="76200"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V="1">
            <a:off x="7969845" y="2492896"/>
            <a:ext cx="0" cy="1656184"/>
          </a:xfrm>
          <a:prstGeom prst="straightConnector1">
            <a:avLst/>
          </a:prstGeom>
          <a:ln w="76200"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075387" y="3320988"/>
            <a:ext cx="11051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/>
              <a:t>Ответ</a:t>
            </a:r>
            <a:r>
              <a:rPr lang="en-US" sz="1050" dirty="0" smtClean="0"/>
              <a:t>:</a:t>
            </a:r>
          </a:p>
          <a:p>
            <a:r>
              <a:rPr lang="ru-RU" sz="1050" dirty="0" smtClean="0"/>
              <a:t>Изображение Геологической</a:t>
            </a:r>
          </a:p>
          <a:p>
            <a:r>
              <a:rPr lang="ru-RU" sz="1050" dirty="0" smtClean="0"/>
              <a:t>карты</a:t>
            </a:r>
            <a:endParaRPr lang="ru-RU" sz="1050" dirty="0"/>
          </a:p>
        </p:txBody>
      </p:sp>
      <p:sp>
        <p:nvSpPr>
          <p:cNvPr id="27" name="Объект 2"/>
          <p:cNvSpPr>
            <a:spLocks noGrp="1"/>
          </p:cNvSpPr>
          <p:nvPr>
            <p:ph idx="1"/>
          </p:nvPr>
        </p:nvSpPr>
        <p:spPr>
          <a:xfrm>
            <a:off x="457199" y="1600201"/>
            <a:ext cx="2602633" cy="146876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bg1">
                    <a:lumMod val="65000"/>
                  </a:schemeClr>
                </a:solidFill>
              </a:rPr>
              <a:t>Создание сервиса</a:t>
            </a:r>
          </a:p>
          <a:p>
            <a:r>
              <a:rPr lang="ru-RU" sz="2000" b="1" dirty="0"/>
              <a:t>Регистрация </a:t>
            </a:r>
            <a:r>
              <a:rPr lang="en-US" sz="2000" b="1" dirty="0"/>
              <a:t>OneGeology</a:t>
            </a:r>
            <a:endParaRPr lang="ru-RU" sz="2000" b="1" dirty="0"/>
          </a:p>
          <a:p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78118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Прямая со стрелкой 22"/>
          <p:cNvCxnSpPr/>
          <p:nvPr/>
        </p:nvCxnSpPr>
        <p:spPr>
          <a:xfrm>
            <a:off x="4427982" y="5551378"/>
            <a:ext cx="2002273" cy="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dirty="0" smtClean="0"/>
              <a:t>Публикация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0" y="5084066"/>
            <a:ext cx="1864091" cy="138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5" y="5337348"/>
            <a:ext cx="2401775" cy="9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Прямая со стрелкой 29"/>
          <p:cNvCxnSpPr/>
          <p:nvPr/>
        </p:nvCxnSpPr>
        <p:spPr>
          <a:xfrm flipH="1">
            <a:off x="4427982" y="5739449"/>
            <a:ext cx="187220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4452999" y="5920185"/>
            <a:ext cx="2002273" cy="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>
            <a:off x="4452999" y="6108256"/>
            <a:ext cx="187220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Объект 2"/>
          <p:cNvSpPr txBox="1">
            <a:spLocks/>
          </p:cNvSpPr>
          <p:nvPr/>
        </p:nvSpPr>
        <p:spPr>
          <a:xfrm>
            <a:off x="3995936" y="1556792"/>
            <a:ext cx="4536502" cy="12961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/>
              <a:t>Удовлетворение требований </a:t>
            </a:r>
            <a:r>
              <a:rPr lang="en-US" sz="2000" dirty="0" smtClean="0"/>
              <a:t>OneGeology</a:t>
            </a:r>
            <a:endParaRPr lang="ru-RU" sz="2000" dirty="0" smtClean="0"/>
          </a:p>
          <a:p>
            <a:r>
              <a:rPr lang="ru-RU" sz="2000" dirty="0" smtClean="0"/>
              <a:t>Запрос на регистрацию</a:t>
            </a:r>
          </a:p>
          <a:p>
            <a:r>
              <a:rPr lang="ru-RU" sz="2000" dirty="0" smtClean="0"/>
              <a:t>Согласование, исправление настроек</a:t>
            </a:r>
          </a:p>
          <a:p>
            <a:endParaRPr lang="ru-RU" sz="2000" dirty="0" smtClean="0"/>
          </a:p>
          <a:p>
            <a:endParaRPr lang="ru-RU" sz="2000" dirty="0" smtClean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255" y="4810957"/>
            <a:ext cx="8477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Объект 2"/>
          <p:cNvSpPr txBox="1">
            <a:spLocks/>
          </p:cNvSpPr>
          <p:nvPr/>
        </p:nvSpPr>
        <p:spPr>
          <a:xfrm>
            <a:off x="457199" y="1600201"/>
            <a:ext cx="2602633" cy="1468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Создание сервиса</a:t>
            </a:r>
          </a:p>
          <a:p>
            <a:r>
              <a:rPr lang="ru-RU" sz="2000" b="1" dirty="0" smtClean="0"/>
              <a:t>Регистрация </a:t>
            </a:r>
            <a:r>
              <a:rPr lang="en-US" sz="2000" b="1" dirty="0" smtClean="0"/>
              <a:t>OneGeology</a:t>
            </a:r>
            <a:endParaRPr lang="ru-RU" sz="2000" b="1" dirty="0" smtClean="0"/>
          </a:p>
          <a:p>
            <a:endParaRPr lang="ru-RU" sz="2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718" y="2876074"/>
            <a:ext cx="2051720" cy="132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Стрелка вниз 12"/>
          <p:cNvSpPr/>
          <p:nvPr/>
        </p:nvSpPr>
        <p:spPr>
          <a:xfrm rot="10800000">
            <a:off x="7381187" y="4365104"/>
            <a:ext cx="211088" cy="4458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5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dirty="0" smtClean="0"/>
              <a:t>Публикация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71277"/>
            <a:ext cx="1864091" cy="138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927022"/>
              </p:ext>
            </p:extLst>
          </p:nvPr>
        </p:nvGraphicFramePr>
        <p:xfrm>
          <a:off x="4067944" y="2348882"/>
          <a:ext cx="4587301" cy="3422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/>
                <a:gridCol w="596404"/>
                <a:gridCol w="2838769"/>
              </a:tblGrid>
              <a:tr h="406343">
                <a:tc>
                  <a:txBody>
                    <a:bodyPr/>
                    <a:lstStyle/>
                    <a:p>
                      <a:r>
                        <a:rPr lang="ru-RU" dirty="0" smtClean="0"/>
                        <a:t>Уровень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Требования</a:t>
                      </a:r>
                      <a:endParaRPr lang="ru-RU" dirty="0"/>
                    </a:p>
                  </a:txBody>
                  <a:tcPr/>
                </a:tc>
              </a:tr>
              <a:tr h="45775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sz="1200" dirty="0" smtClean="0"/>
                        <a:t>WMS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WMS,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Отображается</a:t>
                      </a:r>
                      <a:r>
                        <a:rPr lang="ru-RU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карта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63971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Для слоев есть легенды</a:t>
                      </a:r>
                      <a:r>
                        <a:rPr lang="ru-RU" sz="1200" baseline="0" dirty="0" smtClean="0"/>
                        <a:t> </a:t>
                      </a:r>
                    </a:p>
                    <a:p>
                      <a:r>
                        <a:rPr lang="ru-RU" sz="1200" baseline="0" dirty="0" smtClean="0"/>
                        <a:t>Минимальный набор метаданных</a:t>
                      </a:r>
                      <a:endParaRPr lang="ru-RU" dirty="0"/>
                    </a:p>
                  </a:txBody>
                  <a:tcPr/>
                </a:tc>
              </a:tr>
              <a:tr h="63971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GetFeatureInfo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WMS 1.3.0</a:t>
                      </a:r>
                      <a:endParaRPr lang="ru-RU" sz="12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63971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WFS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WFS , </a:t>
                      </a:r>
                    </a:p>
                    <a:p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GeoSciML</a:t>
                      </a:r>
                      <a:endParaRPr lang="ru-RU" sz="12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63971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GeoSciML</a:t>
                      </a: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v3</a:t>
                      </a:r>
                      <a:endParaRPr lang="ru-RU" sz="12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Объект 2"/>
          <p:cNvSpPr txBox="1">
            <a:spLocks/>
          </p:cNvSpPr>
          <p:nvPr/>
        </p:nvSpPr>
        <p:spPr>
          <a:xfrm>
            <a:off x="4139952" y="1709193"/>
            <a:ext cx="4544886" cy="562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 smtClean="0"/>
              <a:t>Аккредитация организаций </a:t>
            </a:r>
            <a:r>
              <a:rPr lang="en-US" sz="2000" dirty="0" smtClean="0"/>
              <a:t>OneGeology</a:t>
            </a:r>
            <a:endParaRPr lang="ru-RU" sz="2000" dirty="0" smtClean="0"/>
          </a:p>
        </p:txBody>
      </p:sp>
      <p:grpSp>
        <p:nvGrpSpPr>
          <p:cNvPr id="10" name="Группа 9"/>
          <p:cNvGrpSpPr/>
          <p:nvPr/>
        </p:nvGrpSpPr>
        <p:grpSpPr>
          <a:xfrm>
            <a:off x="4338669" y="3284984"/>
            <a:ext cx="432048" cy="216024"/>
            <a:chOff x="2123728" y="3378515"/>
            <a:chExt cx="432048" cy="216024"/>
          </a:xfrm>
        </p:grpSpPr>
        <p:sp>
          <p:nvSpPr>
            <p:cNvPr id="16" name="5-конечная звезда 15"/>
            <p:cNvSpPr/>
            <p:nvPr/>
          </p:nvSpPr>
          <p:spPr>
            <a:xfrm>
              <a:off x="2123728" y="3378515"/>
              <a:ext cx="216024" cy="21602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5-конечная звезда 16"/>
            <p:cNvSpPr/>
            <p:nvPr/>
          </p:nvSpPr>
          <p:spPr>
            <a:xfrm>
              <a:off x="2339752" y="3378515"/>
              <a:ext cx="216024" cy="21602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4338669" y="3947416"/>
            <a:ext cx="432048" cy="369149"/>
            <a:chOff x="755576" y="3635915"/>
            <a:chExt cx="432048" cy="369149"/>
          </a:xfrm>
        </p:grpSpPr>
        <p:sp>
          <p:nvSpPr>
            <p:cNvPr id="19" name="5-конечная звезда 18"/>
            <p:cNvSpPr/>
            <p:nvPr/>
          </p:nvSpPr>
          <p:spPr>
            <a:xfrm>
              <a:off x="755576" y="3635915"/>
              <a:ext cx="216024" cy="21602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5-конечная звезда 19"/>
            <p:cNvSpPr/>
            <p:nvPr/>
          </p:nvSpPr>
          <p:spPr>
            <a:xfrm>
              <a:off x="851891" y="3789040"/>
              <a:ext cx="216024" cy="21602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5-конечная звезда 21"/>
            <p:cNvSpPr/>
            <p:nvPr/>
          </p:nvSpPr>
          <p:spPr>
            <a:xfrm>
              <a:off x="971600" y="3641201"/>
              <a:ext cx="216024" cy="21602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4283968" y="4613793"/>
            <a:ext cx="648072" cy="357326"/>
            <a:chOff x="611560" y="3301650"/>
            <a:chExt cx="648072" cy="357326"/>
          </a:xfrm>
        </p:grpSpPr>
        <p:sp>
          <p:nvSpPr>
            <p:cNvPr id="24" name="5-конечная звезда 23"/>
            <p:cNvSpPr/>
            <p:nvPr/>
          </p:nvSpPr>
          <p:spPr>
            <a:xfrm>
              <a:off x="611560" y="3301650"/>
              <a:ext cx="216024" cy="21602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5-конечная звезда 24"/>
            <p:cNvSpPr/>
            <p:nvPr/>
          </p:nvSpPr>
          <p:spPr>
            <a:xfrm>
              <a:off x="827584" y="3301650"/>
              <a:ext cx="216024" cy="21602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5-конечная звезда 25"/>
            <p:cNvSpPr/>
            <p:nvPr/>
          </p:nvSpPr>
          <p:spPr>
            <a:xfrm>
              <a:off x="1043608" y="3301650"/>
              <a:ext cx="216024" cy="21602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5-конечная звезда 26"/>
            <p:cNvSpPr/>
            <p:nvPr/>
          </p:nvSpPr>
          <p:spPr>
            <a:xfrm>
              <a:off x="712034" y="3442952"/>
              <a:ext cx="216024" cy="21602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4266661" y="5229200"/>
            <a:ext cx="659769" cy="358963"/>
            <a:chOff x="527855" y="4654213"/>
            <a:chExt cx="659769" cy="358963"/>
          </a:xfrm>
        </p:grpSpPr>
        <p:sp>
          <p:nvSpPr>
            <p:cNvPr id="4" name="5-конечная звезда 3"/>
            <p:cNvSpPr/>
            <p:nvPr/>
          </p:nvSpPr>
          <p:spPr>
            <a:xfrm>
              <a:off x="645660" y="4797152"/>
              <a:ext cx="216024" cy="21602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5-конечная звезда 27"/>
            <p:cNvSpPr/>
            <p:nvPr/>
          </p:nvSpPr>
          <p:spPr>
            <a:xfrm>
              <a:off x="527855" y="4654213"/>
              <a:ext cx="216024" cy="21602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5-конечная звезда 28"/>
            <p:cNvSpPr/>
            <p:nvPr/>
          </p:nvSpPr>
          <p:spPr>
            <a:xfrm>
              <a:off x="743879" y="4654213"/>
              <a:ext cx="216024" cy="21602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5-конечная звезда 30"/>
            <p:cNvSpPr/>
            <p:nvPr/>
          </p:nvSpPr>
          <p:spPr>
            <a:xfrm>
              <a:off x="971600" y="4654213"/>
              <a:ext cx="216024" cy="21602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5-конечная звезда 31"/>
            <p:cNvSpPr/>
            <p:nvPr/>
          </p:nvSpPr>
          <p:spPr>
            <a:xfrm>
              <a:off x="863588" y="4797152"/>
              <a:ext cx="216024" cy="21602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4" name="5-конечная звезда 33"/>
          <p:cNvSpPr/>
          <p:nvPr/>
        </p:nvSpPr>
        <p:spPr>
          <a:xfrm>
            <a:off x="4434984" y="2852936"/>
            <a:ext cx="216024" cy="216024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бъект 2"/>
          <p:cNvSpPr txBox="1">
            <a:spLocks/>
          </p:cNvSpPr>
          <p:nvPr/>
        </p:nvSpPr>
        <p:spPr>
          <a:xfrm>
            <a:off x="457199" y="1600201"/>
            <a:ext cx="2602633" cy="1468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Создание сервиса</a:t>
            </a:r>
          </a:p>
          <a:p>
            <a:r>
              <a:rPr lang="ru-RU" sz="2000" b="1" dirty="0" smtClean="0"/>
              <a:t>Регистрация </a:t>
            </a:r>
            <a:r>
              <a:rPr lang="en-US" sz="2000" b="1" dirty="0" smtClean="0"/>
              <a:t>OneGeology</a:t>
            </a:r>
            <a:endParaRPr lang="ru-RU" sz="2000" b="1" dirty="0" smtClean="0"/>
          </a:p>
          <a:p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50246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Общая схема</a:t>
            </a:r>
            <a:endParaRPr lang="ru-RU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036625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02610708"/>
      </p:ext>
    </p:extLst>
  </p:cSld>
  <p:clrMapOvr>
    <a:masterClrMapping/>
  </p:clrMapOvr>
  <p:transition spd="slow" advClick="0" advTm="300">
    <p:push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Общая схема</a:t>
            </a:r>
            <a:endParaRPr lang="ru-RU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738682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4710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Общая схема</a:t>
            </a:r>
            <a:endParaRPr lang="ru-RU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606031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0261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Доступ к данным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5698976" cy="2908920"/>
          </a:xfrm>
        </p:spPr>
        <p:txBody>
          <a:bodyPr/>
          <a:lstStyle/>
          <a:p>
            <a:r>
              <a:rPr lang="ru-RU" dirty="0" smtClean="0"/>
              <a:t>Портал </a:t>
            </a:r>
            <a:r>
              <a:rPr lang="en-US" dirty="0" err="1" smtClean="0"/>
              <a:t>Onegeology</a:t>
            </a:r>
            <a:endParaRPr lang="en-US" dirty="0" smtClean="0"/>
          </a:p>
          <a:p>
            <a:r>
              <a:rPr lang="en-US" dirty="0" err="1" smtClean="0"/>
              <a:t>MapGet</a:t>
            </a:r>
            <a:r>
              <a:rPr lang="en-US" dirty="0" smtClean="0"/>
              <a:t> </a:t>
            </a:r>
            <a:r>
              <a:rPr lang="ru-RU" dirty="0" smtClean="0"/>
              <a:t>для </a:t>
            </a:r>
            <a:r>
              <a:rPr lang="en-US" dirty="0" smtClean="0"/>
              <a:t>ArcGIS</a:t>
            </a:r>
          </a:p>
          <a:p>
            <a:r>
              <a:rPr lang="en-US" dirty="0"/>
              <a:t>w</a:t>
            </a:r>
            <a:r>
              <a:rPr lang="en-US" dirty="0" smtClean="0"/>
              <a:t>ebmapget.vsegei.ru</a:t>
            </a:r>
          </a:p>
          <a:p>
            <a:r>
              <a:rPr lang="en-US" dirty="0" smtClean="0"/>
              <a:t>wms.vsegei.ru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90720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Доступ к данным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2890664" cy="1468759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Портал </a:t>
            </a:r>
            <a:r>
              <a:rPr lang="en-US" sz="1800" b="1" dirty="0" smtClean="0"/>
              <a:t>OneGeology</a:t>
            </a:r>
          </a:p>
          <a:p>
            <a:r>
              <a:rPr lang="en-US" sz="1800" dirty="0" err="1" smtClean="0">
                <a:solidFill>
                  <a:schemeClr val="bg1">
                    <a:lumMod val="65000"/>
                  </a:schemeClr>
                </a:solidFill>
              </a:rPr>
              <a:t>MapGet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bg1">
                    <a:lumMod val="65000"/>
                  </a:schemeClr>
                </a:solidFill>
              </a:rPr>
              <a:t>для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ArcGIS</a:t>
            </a:r>
          </a:p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w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ebmapget.vsegei.ru</a:t>
            </a:r>
          </a:p>
          <a:p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wms.vsegei.ru</a:t>
            </a:r>
            <a:endParaRPr lang="ru-RU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724" y="3099530"/>
            <a:ext cx="5472608" cy="312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3995936" y="1556792"/>
            <a:ext cx="4536502" cy="12961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/>
              <a:t>На портале </a:t>
            </a:r>
            <a:r>
              <a:rPr lang="en-US" sz="1800" dirty="0" smtClean="0"/>
              <a:t>OneGeology </a:t>
            </a:r>
            <a:r>
              <a:rPr lang="ru-RU" sz="1800" dirty="0" smtClean="0"/>
              <a:t>есть слой Геологической карты СНГ</a:t>
            </a:r>
          </a:p>
          <a:p>
            <a:r>
              <a:rPr lang="ru-RU" sz="1800" dirty="0" smtClean="0"/>
              <a:t>Слои подключаются автоматически</a:t>
            </a:r>
          </a:p>
          <a:p>
            <a:r>
              <a:rPr lang="ru-RU" sz="1800" dirty="0" smtClean="0"/>
              <a:t>Проекции</a:t>
            </a:r>
            <a:r>
              <a:rPr lang="en-US" sz="1800" dirty="0"/>
              <a:t>:</a:t>
            </a:r>
            <a:r>
              <a:rPr lang="ru-RU" sz="1800" dirty="0" smtClean="0"/>
              <a:t> </a:t>
            </a:r>
            <a:r>
              <a:rPr lang="en-US" sz="1800" dirty="0" smtClean="0"/>
              <a:t>WGS84, Mercator</a:t>
            </a:r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</p:txBody>
      </p:sp>
      <p:sp>
        <p:nvSpPr>
          <p:cNvPr id="7" name="Стрелка вверх 6"/>
          <p:cNvSpPr/>
          <p:nvPr/>
        </p:nvSpPr>
        <p:spPr>
          <a:xfrm rot="18900000">
            <a:off x="6455307" y="3656321"/>
            <a:ext cx="127691" cy="239853"/>
          </a:xfrm>
          <a:prstGeom prst="upArrow">
            <a:avLst>
              <a:gd name="adj1" fmla="val 50000"/>
              <a:gd name="adj2" fmla="val 104222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 стрелкой 7"/>
          <p:cNvCxnSpPr>
            <a:stCxn id="7" idx="0"/>
          </p:cNvCxnSpPr>
          <p:nvPr/>
        </p:nvCxnSpPr>
        <p:spPr>
          <a:xfrm flipH="1">
            <a:off x="3516114" y="3691446"/>
            <a:ext cx="2918238" cy="646796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972180"/>
            <a:ext cx="1752426" cy="24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424" y="5200280"/>
            <a:ext cx="3565077" cy="78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762472" y="5831951"/>
            <a:ext cx="876213" cy="161713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V="1">
            <a:off x="2639901" y="5200280"/>
            <a:ext cx="1835524" cy="63167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2639901" y="5980561"/>
            <a:ext cx="1835524" cy="1310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26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Доступ к данным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2890664" cy="1468759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bg1">
                    <a:lumMod val="65000"/>
                  </a:schemeClr>
                </a:solidFill>
              </a:rPr>
              <a:t>Портал </a:t>
            </a:r>
            <a:r>
              <a:rPr lang="en-US" sz="1800" dirty="0" err="1">
                <a:solidFill>
                  <a:schemeClr val="bg1">
                    <a:lumMod val="65000"/>
                  </a:schemeClr>
                </a:solidFill>
              </a:rPr>
              <a:t>Onegeology</a:t>
            </a:r>
            <a:endParaRPr lang="en-US" sz="18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1800" b="1" dirty="0" err="1" smtClean="0"/>
              <a:t>MapGet</a:t>
            </a:r>
            <a:r>
              <a:rPr lang="en-US" sz="1800" b="1" dirty="0" smtClean="0"/>
              <a:t> </a:t>
            </a:r>
            <a:r>
              <a:rPr lang="ru-RU" sz="1800" b="1" dirty="0" smtClean="0"/>
              <a:t>для </a:t>
            </a:r>
            <a:r>
              <a:rPr lang="en-US" sz="1800" b="1" dirty="0" smtClean="0"/>
              <a:t>ArcGIS</a:t>
            </a:r>
          </a:p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w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ebmapget.vsegei.ru</a:t>
            </a:r>
          </a:p>
          <a:p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wms.vsegei.ru</a:t>
            </a:r>
            <a:endParaRPr lang="ru-RU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519" y="3501008"/>
            <a:ext cx="4218235" cy="300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3995936" y="1556792"/>
            <a:ext cx="4752528" cy="15841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/>
              <a:t>Расширение</a:t>
            </a:r>
            <a:r>
              <a:rPr lang="en-US" sz="1800" dirty="0" smtClean="0"/>
              <a:t> ArcGIS</a:t>
            </a:r>
            <a:endParaRPr lang="ru-RU" sz="1800" dirty="0" smtClean="0"/>
          </a:p>
          <a:p>
            <a:r>
              <a:rPr lang="ru-RU" sz="1800" dirty="0" smtClean="0"/>
              <a:t>Подключение </a:t>
            </a:r>
            <a:r>
              <a:rPr lang="en-US" sz="1800" dirty="0" err="1" smtClean="0"/>
              <a:t>ArcSDE</a:t>
            </a:r>
            <a:endParaRPr lang="en-US" sz="1800" dirty="0" smtClean="0"/>
          </a:p>
          <a:p>
            <a:r>
              <a:rPr lang="ru-RU" sz="1800" dirty="0" smtClean="0"/>
              <a:t>Самый первый инструмент (2007 г.)</a:t>
            </a:r>
          </a:p>
          <a:p>
            <a:r>
              <a:rPr lang="ru-RU" sz="1800" dirty="0" smtClean="0"/>
              <a:t>Простой интерфейс</a:t>
            </a:r>
          </a:p>
          <a:p>
            <a:r>
              <a:rPr lang="ru-RU" sz="1800" dirty="0" smtClean="0"/>
              <a:t>Полотна и элементы </a:t>
            </a:r>
            <a:r>
              <a:rPr lang="ru-RU" sz="1800" dirty="0" err="1" smtClean="0"/>
              <a:t>зарамочного</a:t>
            </a:r>
            <a:r>
              <a:rPr lang="ru-RU" sz="1800" dirty="0" smtClean="0"/>
              <a:t> оформление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48011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Доступ к данным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2890664" cy="1468759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bg1">
                    <a:lumMod val="65000"/>
                  </a:schemeClr>
                </a:solidFill>
              </a:rPr>
              <a:t>Портал </a:t>
            </a:r>
            <a:r>
              <a:rPr lang="en-US" sz="1800" dirty="0" err="1">
                <a:solidFill>
                  <a:schemeClr val="bg1">
                    <a:lumMod val="65000"/>
                  </a:schemeClr>
                </a:solidFill>
              </a:rPr>
              <a:t>Onegeology</a:t>
            </a:r>
            <a:endParaRPr lang="en-US" sz="18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1800" dirty="0" err="1" smtClean="0">
                <a:solidFill>
                  <a:schemeClr val="bg1">
                    <a:lumMod val="65000"/>
                  </a:schemeClr>
                </a:solidFill>
              </a:rPr>
              <a:t>MapGet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bg1">
                    <a:lumMod val="65000"/>
                  </a:schemeClr>
                </a:solidFill>
              </a:rPr>
              <a:t>для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ArcGIS</a:t>
            </a:r>
          </a:p>
          <a:p>
            <a:r>
              <a:rPr lang="en-US" sz="1800" b="1" dirty="0"/>
              <a:t>w</a:t>
            </a:r>
            <a:r>
              <a:rPr lang="en-US" sz="1800" b="1" dirty="0" smtClean="0"/>
              <a:t>ebmapget.vsegei.ru</a:t>
            </a:r>
          </a:p>
          <a:p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wms.vsegei.ru</a:t>
            </a:r>
            <a:endParaRPr lang="ru-RU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995936" y="1556792"/>
            <a:ext cx="4536502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/>
              <a:t>Функциональный аналог </a:t>
            </a:r>
            <a:r>
              <a:rPr lang="en-US" sz="1800" dirty="0" err="1" smtClean="0"/>
              <a:t>MapGet</a:t>
            </a:r>
            <a:endParaRPr lang="ru-RU" sz="1800" dirty="0" smtClean="0"/>
          </a:p>
          <a:p>
            <a:r>
              <a:rPr lang="ru-RU" sz="1800" dirty="0" smtClean="0"/>
              <a:t>Работает в современных браузерах</a:t>
            </a:r>
            <a:endParaRPr lang="en-US" sz="1800" dirty="0" smtClean="0"/>
          </a:p>
          <a:p>
            <a:r>
              <a:rPr lang="ru-RU" sz="1800" dirty="0" smtClean="0"/>
              <a:t>Планируется открыть к концу 2014 года</a:t>
            </a:r>
          </a:p>
          <a:p>
            <a:endParaRPr lang="ru-RU" sz="1800" dirty="0" smtClean="0"/>
          </a:p>
          <a:p>
            <a:endParaRPr lang="ru-RU" sz="1800" dirty="0" smtClean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099463"/>
            <a:ext cx="6762079" cy="342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66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Доступ к данным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2890664" cy="1468759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bg1">
                    <a:lumMod val="65000"/>
                  </a:schemeClr>
                </a:solidFill>
              </a:rPr>
              <a:t>Портал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OneGeology</a:t>
            </a:r>
            <a:endParaRPr lang="en-US" sz="18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M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apGet0 </a:t>
            </a:r>
            <a:r>
              <a:rPr lang="ru-RU" sz="1800" dirty="0" smtClean="0">
                <a:solidFill>
                  <a:schemeClr val="bg1">
                    <a:lumMod val="65000"/>
                  </a:schemeClr>
                </a:solidFill>
              </a:rPr>
              <a:t>для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ArcGIS</a:t>
            </a:r>
          </a:p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w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ebmapget.vsegei.ru</a:t>
            </a:r>
          </a:p>
          <a:p>
            <a:r>
              <a:rPr lang="en-US" sz="1800" b="1" dirty="0" smtClean="0"/>
              <a:t>wms.vsegei.ru</a:t>
            </a:r>
            <a:endParaRPr lang="ru-RU" sz="1800" b="1" dirty="0"/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799" y="4676775"/>
            <a:ext cx="2697163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1"/>
          <p:cNvSpPr>
            <a:spLocks noChangeArrowheads="1"/>
          </p:cNvSpPr>
          <p:nvPr/>
        </p:nvSpPr>
        <p:spPr bwMode="auto">
          <a:xfrm>
            <a:off x="7818312" y="4262438"/>
            <a:ext cx="1012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ru-RU" sz="2400"/>
              <a:t>ArcGIS</a:t>
            </a:r>
            <a:endParaRPr lang="ru-RU" altLang="ru-RU" sz="2400"/>
          </a:p>
        </p:txBody>
      </p:sp>
      <p:sp>
        <p:nvSpPr>
          <p:cNvPr id="28" name="Прямоугольник 39"/>
          <p:cNvSpPr>
            <a:spLocks noChangeArrowheads="1"/>
          </p:cNvSpPr>
          <p:nvPr/>
        </p:nvSpPr>
        <p:spPr bwMode="auto">
          <a:xfrm>
            <a:off x="506215" y="6190422"/>
            <a:ext cx="1141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ru-RU" sz="2400" dirty="0"/>
              <a:t>Dapple</a:t>
            </a:r>
          </a:p>
        </p:txBody>
      </p:sp>
      <p:sp>
        <p:nvSpPr>
          <p:cNvPr id="29" name="Прямоугольник 37"/>
          <p:cNvSpPr>
            <a:spLocks noChangeArrowheads="1"/>
          </p:cNvSpPr>
          <p:nvPr/>
        </p:nvSpPr>
        <p:spPr bwMode="auto">
          <a:xfrm>
            <a:off x="5768578" y="3078046"/>
            <a:ext cx="1820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ru-RU" sz="2400" dirty="0"/>
              <a:t>WEB client</a:t>
            </a:r>
          </a:p>
        </p:txBody>
      </p:sp>
      <p:pic>
        <p:nvPicPr>
          <p:cNvPr id="30" name="Picture 23" descr="C:\Documents and Settings\kiji\Рабочий стол\NTS\wms-vsegei-r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079" y="3525719"/>
            <a:ext cx="2266950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Рисунок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111170"/>
            <a:ext cx="3259137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833" y="4724400"/>
            <a:ext cx="2378075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Прямоугольник 22"/>
          <p:cNvSpPr>
            <a:spLocks noChangeArrowheads="1"/>
          </p:cNvSpPr>
          <p:nvPr/>
        </p:nvSpPr>
        <p:spPr bwMode="auto">
          <a:xfrm>
            <a:off x="3451154" y="3592513"/>
            <a:ext cx="1812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ru-RU" sz="2400" dirty="0"/>
              <a:t>MapInfo</a:t>
            </a:r>
            <a:endParaRPr lang="ru-RU" altLang="ru-RU" sz="2400" dirty="0"/>
          </a:p>
        </p:txBody>
      </p:sp>
      <p:sp>
        <p:nvSpPr>
          <p:cNvPr id="27" name="Прямоугольник 31"/>
          <p:cNvSpPr>
            <a:spLocks noChangeArrowheads="1"/>
          </p:cNvSpPr>
          <p:nvPr/>
        </p:nvSpPr>
        <p:spPr bwMode="auto">
          <a:xfrm>
            <a:off x="2789039" y="6422198"/>
            <a:ext cx="18129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ru-RU" sz="2400" dirty="0" err="1"/>
              <a:t>QuantumGIS</a:t>
            </a:r>
            <a:endParaRPr lang="ru-RU" altLang="ru-RU" sz="2400" dirty="0"/>
          </a:p>
        </p:txBody>
      </p:sp>
      <p:pic>
        <p:nvPicPr>
          <p:cNvPr id="33" name="Рисунок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37" y="4297264"/>
            <a:ext cx="2249487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Объект 2"/>
          <p:cNvSpPr txBox="1">
            <a:spLocks/>
          </p:cNvSpPr>
          <p:nvPr/>
        </p:nvSpPr>
        <p:spPr>
          <a:xfrm>
            <a:off x="3995936" y="1556792"/>
            <a:ext cx="4536502" cy="12961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/>
              <a:t>Протокол </a:t>
            </a:r>
            <a:r>
              <a:rPr lang="en-US" sz="1800" dirty="0" smtClean="0"/>
              <a:t>WMS:</a:t>
            </a:r>
            <a:endParaRPr lang="ru-RU" sz="1800" dirty="0" smtClean="0"/>
          </a:p>
          <a:p>
            <a:r>
              <a:rPr lang="ru-RU" sz="1800" dirty="0" smtClean="0"/>
              <a:t>Простой и популярный.</a:t>
            </a:r>
          </a:p>
          <a:p>
            <a:r>
              <a:rPr lang="ru-RU" sz="1800" dirty="0" smtClean="0"/>
              <a:t>Поддерживается большинством ГИС</a:t>
            </a:r>
          </a:p>
          <a:p>
            <a:r>
              <a:rPr lang="ru-RU" sz="1800" dirty="0" smtClean="0"/>
              <a:t>Бесплатные</a:t>
            </a:r>
            <a:r>
              <a:rPr lang="en-US" sz="1800" dirty="0" smtClean="0"/>
              <a:t> JS-</a:t>
            </a:r>
            <a:r>
              <a:rPr lang="ru-RU" sz="1800" dirty="0" smtClean="0"/>
              <a:t>библиотеки</a:t>
            </a:r>
          </a:p>
          <a:p>
            <a:endParaRPr lang="ru-RU" sz="1800" dirty="0" smtClean="0"/>
          </a:p>
        </p:txBody>
      </p:sp>
    </p:spTree>
    <p:extLst>
      <p:ext uri="{BB962C8B-B14F-4D97-AF65-F5344CB8AC3E}">
        <p14:creationId xmlns:p14="http://schemas.microsoft.com/office/powerpoint/2010/main" val="137526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Доступ к данным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2890664" cy="1468759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bg1">
                    <a:lumMod val="65000"/>
                  </a:schemeClr>
                </a:solidFill>
              </a:rPr>
              <a:t>Портал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OneGeology</a:t>
            </a:r>
            <a:endParaRPr lang="en-US" sz="18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M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apGet0 </a:t>
            </a:r>
            <a:r>
              <a:rPr lang="ru-RU" sz="1800" dirty="0" smtClean="0">
                <a:solidFill>
                  <a:schemeClr val="bg1">
                    <a:lumMod val="65000"/>
                  </a:schemeClr>
                </a:solidFill>
              </a:rPr>
              <a:t>для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ArcGIS</a:t>
            </a:r>
          </a:p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w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ebmapget.vsegei.ru</a:t>
            </a:r>
          </a:p>
          <a:p>
            <a:r>
              <a:rPr lang="en-US" sz="1800" b="1" dirty="0" smtClean="0"/>
              <a:t>wms.vsegei.ru</a:t>
            </a:r>
            <a:endParaRPr lang="ru-RU" sz="1800" b="1" dirty="0"/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3995936" y="1556792"/>
            <a:ext cx="4536502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800" dirty="0" smtClean="0"/>
          </a:p>
          <a:p>
            <a:endParaRPr lang="ru-RU" sz="1800" dirty="0" smtClean="0"/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773796" y="3717032"/>
            <a:ext cx="7758642" cy="792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/>
              <a:t>http://wms.vsegei.ru/VSEGEI_Bedrock_geology/wms?</a:t>
            </a:r>
            <a:endParaRPr lang="ru-RU" sz="2800" b="1" dirty="0" smtClean="0"/>
          </a:p>
          <a:p>
            <a:endParaRPr lang="ru-RU" sz="2800" b="1" dirty="0" smtClean="0"/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3707904" y="1556792"/>
            <a:ext cx="4824534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 smtClean="0"/>
              <a:t>Публично доступный сервис</a:t>
            </a:r>
          </a:p>
          <a:p>
            <a:r>
              <a:rPr lang="ru-RU" sz="1800" dirty="0" smtClean="0"/>
              <a:t>Опубликованный на портале</a:t>
            </a:r>
            <a:r>
              <a:rPr lang="en-US" sz="1800" dirty="0" smtClean="0"/>
              <a:t> OneGeology</a:t>
            </a:r>
            <a:endParaRPr lang="ru-RU" sz="18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348163"/>
            <a:ext cx="181927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028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Проблемы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Номенклатурные листы</a:t>
            </a:r>
          </a:p>
          <a:p>
            <a:r>
              <a:rPr lang="ru-RU" dirty="0" smtClean="0"/>
              <a:t>Легенды к листам</a:t>
            </a:r>
          </a:p>
          <a:p>
            <a:r>
              <a:rPr lang="ru-RU" dirty="0" smtClean="0"/>
              <a:t>Производительность</a:t>
            </a:r>
          </a:p>
          <a:p>
            <a:r>
              <a:rPr lang="ru-RU" dirty="0" smtClean="0"/>
              <a:t>Координаты </a:t>
            </a:r>
            <a:r>
              <a:rPr lang="en-US" dirty="0" smtClean="0"/>
              <a:t>MBR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73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358028"/>
            <a:ext cx="3960440" cy="223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214437"/>
            <a:ext cx="1810519" cy="346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Проблемы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3250704" cy="1612776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Номенклатурные листы</a:t>
            </a:r>
          </a:p>
          <a:p>
            <a:r>
              <a:rPr lang="ru-RU" sz="1800" dirty="0" smtClean="0">
                <a:solidFill>
                  <a:schemeClr val="bg1">
                    <a:lumMod val="65000"/>
                  </a:schemeClr>
                </a:solidFill>
              </a:rPr>
              <a:t>Легенды к листам</a:t>
            </a:r>
          </a:p>
          <a:p>
            <a:r>
              <a:rPr lang="ru-RU" sz="1800" dirty="0" smtClean="0">
                <a:solidFill>
                  <a:schemeClr val="bg1">
                    <a:lumMod val="65000"/>
                  </a:schemeClr>
                </a:solidFill>
              </a:rPr>
              <a:t>Производительность</a:t>
            </a:r>
          </a:p>
          <a:p>
            <a:r>
              <a:rPr lang="ru-RU" sz="1800" dirty="0" smtClean="0">
                <a:solidFill>
                  <a:schemeClr val="bg1">
                    <a:lumMod val="65000"/>
                  </a:schemeClr>
                </a:solidFill>
              </a:rPr>
              <a:t>Координаты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MBR</a:t>
            </a:r>
          </a:p>
          <a:p>
            <a:endParaRPr lang="ru-RU" sz="1800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691680" y="3933056"/>
            <a:ext cx="6624736" cy="2232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/>
              <a:t>На территорию СНГ около 120 листов карт.</a:t>
            </a:r>
          </a:p>
          <a:p>
            <a:r>
              <a:rPr lang="ru-RU" sz="2400" dirty="0" smtClean="0"/>
              <a:t>На </a:t>
            </a:r>
            <a:r>
              <a:rPr lang="en-US" sz="2400" dirty="0" smtClean="0"/>
              <a:t>OneGeology </a:t>
            </a:r>
            <a:r>
              <a:rPr lang="ru-RU" sz="2400" dirty="0" smtClean="0"/>
              <a:t>нужен один слой</a:t>
            </a:r>
          </a:p>
          <a:p>
            <a:r>
              <a:rPr lang="ru-RU" sz="2400" dirty="0" smtClean="0"/>
              <a:t>Листы собраны в групповой слой</a:t>
            </a:r>
          </a:p>
          <a:p>
            <a:r>
              <a:rPr lang="ru-RU" sz="2400" dirty="0" smtClean="0"/>
              <a:t>Как быть с легендами ?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539484"/>
            <a:ext cx="1752426" cy="24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067394"/>
            <a:ext cx="3565077" cy="78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7164288" y="3388742"/>
            <a:ext cx="876213" cy="161713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 flipV="1">
            <a:off x="5976837" y="3067394"/>
            <a:ext cx="1187451" cy="32134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5976837" y="3550455"/>
            <a:ext cx="1187452" cy="29722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604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214437"/>
            <a:ext cx="1810519" cy="346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Проблемы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3250704" cy="1612776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bg1">
                    <a:lumMod val="65000"/>
                  </a:schemeClr>
                </a:solidFill>
              </a:rPr>
              <a:t>Номенклатурные листы</a:t>
            </a:r>
          </a:p>
          <a:p>
            <a:r>
              <a:rPr lang="ru-RU" sz="1800" b="1" dirty="0"/>
              <a:t>Легенды к листам</a:t>
            </a:r>
          </a:p>
          <a:p>
            <a:r>
              <a:rPr lang="ru-RU" sz="1800" dirty="0" smtClean="0">
                <a:solidFill>
                  <a:schemeClr val="bg1">
                    <a:lumMod val="65000"/>
                  </a:schemeClr>
                </a:solidFill>
              </a:rPr>
              <a:t>Производительность</a:t>
            </a:r>
          </a:p>
          <a:p>
            <a:r>
              <a:rPr lang="ru-RU" sz="1800" dirty="0" smtClean="0">
                <a:solidFill>
                  <a:schemeClr val="bg1">
                    <a:lumMod val="65000"/>
                  </a:schemeClr>
                </a:solidFill>
              </a:rPr>
              <a:t>Координаты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MBR</a:t>
            </a:r>
          </a:p>
          <a:p>
            <a:endParaRPr lang="ru-RU" sz="1800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277034" y="4797152"/>
            <a:ext cx="6624736" cy="1260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/>
              <a:t>Л</a:t>
            </a:r>
            <a:r>
              <a:rPr lang="ru-RU" sz="2400" dirty="0" smtClean="0"/>
              <a:t>истовые слои имеют легенду</a:t>
            </a:r>
          </a:p>
          <a:p>
            <a:r>
              <a:rPr lang="ru-RU" sz="2400" dirty="0" smtClean="0"/>
              <a:t>Один групповой слой – легенду не получить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028" y="1556792"/>
            <a:ext cx="865634" cy="178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761" y="2736550"/>
            <a:ext cx="1960637" cy="140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4651761" y="1772816"/>
            <a:ext cx="2800559" cy="14401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6804248" y="1916832"/>
            <a:ext cx="648072" cy="64807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кругленный прямоугольник 13"/>
          <p:cNvSpPr/>
          <p:nvPr/>
        </p:nvSpPr>
        <p:spPr>
          <a:xfrm>
            <a:off x="7308304" y="1454486"/>
            <a:ext cx="1440160" cy="153334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 стрелкой 19"/>
          <p:cNvCxnSpPr/>
          <p:nvPr/>
        </p:nvCxnSpPr>
        <p:spPr>
          <a:xfrm flipH="1" flipV="1">
            <a:off x="5686447" y="1454486"/>
            <a:ext cx="1400281" cy="6059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80293" y="1188041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?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21641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Общая схема</a:t>
            </a:r>
            <a:endParaRPr lang="ru-RU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994536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4633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Проблемы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3250704" cy="1612776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bg1">
                    <a:lumMod val="65000"/>
                  </a:schemeClr>
                </a:solidFill>
              </a:rPr>
              <a:t>Номенклатурные листы</a:t>
            </a:r>
          </a:p>
          <a:p>
            <a:r>
              <a:rPr lang="ru-RU" sz="1800" b="1" dirty="0"/>
              <a:t>Легенды к листам</a:t>
            </a:r>
          </a:p>
          <a:p>
            <a:r>
              <a:rPr lang="ru-RU" sz="1800" dirty="0" smtClean="0">
                <a:solidFill>
                  <a:schemeClr val="bg1">
                    <a:lumMod val="65000"/>
                  </a:schemeClr>
                </a:solidFill>
              </a:rPr>
              <a:t>Производительность</a:t>
            </a:r>
          </a:p>
          <a:p>
            <a:r>
              <a:rPr lang="ru-RU" sz="1800" dirty="0" smtClean="0">
                <a:solidFill>
                  <a:schemeClr val="bg1">
                    <a:lumMod val="65000"/>
                  </a:schemeClr>
                </a:solidFill>
              </a:rPr>
              <a:t>Координаты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MBR</a:t>
            </a:r>
          </a:p>
          <a:p>
            <a:endParaRPr lang="ru-RU" sz="1800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277034" y="4797152"/>
            <a:ext cx="6624736" cy="126014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/>
              <a:t>Использовать дополнительный слой</a:t>
            </a:r>
          </a:p>
          <a:p>
            <a:r>
              <a:rPr lang="ru-RU" sz="2400" dirty="0" smtClean="0"/>
              <a:t>Дополнительный слой не отображается</a:t>
            </a:r>
          </a:p>
          <a:p>
            <a:r>
              <a:rPr lang="en-US" sz="2400" dirty="0" err="1" smtClean="0"/>
              <a:t>GetFeatureInfo</a:t>
            </a:r>
            <a:r>
              <a:rPr lang="en-US" sz="2400" dirty="0" smtClean="0"/>
              <a:t> </a:t>
            </a:r>
            <a:r>
              <a:rPr lang="ru-RU" sz="2400" dirty="0" smtClean="0"/>
              <a:t>запрос возвращает список элементов </a:t>
            </a:r>
            <a:r>
              <a:rPr lang="ru-RU" sz="2400" dirty="0" err="1" smtClean="0"/>
              <a:t>зарамочного</a:t>
            </a:r>
            <a:r>
              <a:rPr lang="ru-RU" sz="2400" dirty="0" smtClean="0"/>
              <a:t> оформления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02" y="1700808"/>
            <a:ext cx="3365692" cy="1996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трелка вверх 9"/>
          <p:cNvSpPr/>
          <p:nvPr/>
        </p:nvSpPr>
        <p:spPr>
          <a:xfrm rot="18900000">
            <a:off x="6150268" y="2578922"/>
            <a:ext cx="127691" cy="239853"/>
          </a:xfrm>
          <a:prstGeom prst="upArrow">
            <a:avLst>
              <a:gd name="adj1" fmla="val 50000"/>
              <a:gd name="adj2" fmla="val 104222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276872"/>
            <a:ext cx="2196533" cy="2142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Стрелка вверх 11"/>
          <p:cNvSpPr/>
          <p:nvPr/>
        </p:nvSpPr>
        <p:spPr>
          <a:xfrm rot="18900000">
            <a:off x="4998142" y="2934964"/>
            <a:ext cx="127691" cy="239853"/>
          </a:xfrm>
          <a:prstGeom prst="upArrow">
            <a:avLst>
              <a:gd name="adj1" fmla="val 50000"/>
              <a:gd name="adj2" fmla="val 104222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418" y="2134977"/>
            <a:ext cx="1710704" cy="2425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 стрелкой 13"/>
          <p:cNvCxnSpPr>
            <a:stCxn id="10" idx="0"/>
          </p:cNvCxnSpPr>
          <p:nvPr/>
        </p:nvCxnSpPr>
        <p:spPr>
          <a:xfrm flipH="1" flipV="1">
            <a:off x="5400382" y="2500190"/>
            <a:ext cx="728931" cy="113857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5061987" y="2996952"/>
            <a:ext cx="1964535" cy="350956"/>
          </a:xfrm>
          <a:prstGeom prst="straightConnector1">
            <a:avLst/>
          </a:prstGeom>
          <a:ln w="254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56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Проблемы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3250704" cy="1612776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bg1">
                    <a:lumMod val="65000"/>
                  </a:schemeClr>
                </a:solidFill>
              </a:rPr>
              <a:t>Номенклатурные листы</a:t>
            </a:r>
          </a:p>
          <a:p>
            <a:r>
              <a:rPr lang="ru-RU" sz="1800" dirty="0">
                <a:solidFill>
                  <a:schemeClr val="bg1">
                    <a:lumMod val="65000"/>
                  </a:schemeClr>
                </a:solidFill>
              </a:rPr>
              <a:t>Легенды к листам</a:t>
            </a:r>
          </a:p>
          <a:p>
            <a:r>
              <a:rPr lang="ru-RU" sz="1800" b="1" dirty="0" smtClean="0"/>
              <a:t>Производительность</a:t>
            </a:r>
            <a:endParaRPr lang="ru-RU" sz="1800" b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238" y="1556792"/>
            <a:ext cx="4133790" cy="230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Объект 2"/>
          <p:cNvSpPr txBox="1">
            <a:spLocks/>
          </p:cNvSpPr>
          <p:nvPr/>
        </p:nvSpPr>
        <p:spPr>
          <a:xfrm>
            <a:off x="6084168" y="1171103"/>
            <a:ext cx="1944216" cy="412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/>
              <a:t>Экран 1920</a:t>
            </a:r>
            <a:r>
              <a:rPr lang="en-US" sz="1800" dirty="0" smtClean="0"/>
              <a:t>x</a:t>
            </a:r>
            <a:r>
              <a:rPr lang="ru-RU" sz="1800" dirty="0" smtClean="0"/>
              <a:t>1080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4398692"/>
              </p:ext>
            </p:extLst>
          </p:nvPr>
        </p:nvGraphicFramePr>
        <p:xfrm>
          <a:off x="1403648" y="4498156"/>
          <a:ext cx="6408711" cy="11921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6237"/>
                <a:gridCol w="2136237"/>
                <a:gridCol w="2136237"/>
              </a:tblGrid>
              <a:tr h="55206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Первый запрос</a:t>
                      </a:r>
                    </a:p>
                    <a:p>
                      <a:pPr algn="ctr"/>
                      <a:r>
                        <a:rPr lang="ru-RU" baseline="0" dirty="0" smtClean="0"/>
                        <a:t>сек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Повторный запрос </a:t>
                      </a:r>
                    </a:p>
                    <a:p>
                      <a:pPr algn="ctr"/>
                      <a:r>
                        <a:rPr lang="ru-RU" dirty="0" smtClean="0"/>
                        <a:t>сек</a:t>
                      </a:r>
                      <a:endParaRPr lang="ru-RU" dirty="0"/>
                    </a:p>
                  </a:txBody>
                  <a:tcPr/>
                </a:tc>
              </a:tr>
              <a:tr h="552061">
                <a:tc>
                  <a:txBody>
                    <a:bodyPr/>
                    <a:lstStyle/>
                    <a:p>
                      <a:r>
                        <a:rPr lang="ru-RU" dirty="0" smtClean="0"/>
                        <a:t>Основной сервис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15-30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 – 8 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Объект 2"/>
          <p:cNvSpPr txBox="1">
            <a:spLocks/>
          </p:cNvSpPr>
          <p:nvPr/>
        </p:nvSpPr>
        <p:spPr>
          <a:xfrm>
            <a:off x="683568" y="3984476"/>
            <a:ext cx="7632848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/>
              <a:t>Время обработки запроса </a:t>
            </a:r>
            <a:r>
              <a:rPr lang="en-US" sz="1800" dirty="0" smtClean="0"/>
              <a:t>WMS-</a:t>
            </a:r>
            <a:r>
              <a:rPr lang="ru-RU" sz="1800" dirty="0" smtClean="0"/>
              <a:t>сервисом </a:t>
            </a:r>
            <a:r>
              <a:rPr lang="en-US" sz="1800" dirty="0" smtClean="0"/>
              <a:t> </a:t>
            </a:r>
            <a:r>
              <a:rPr lang="ru-RU" sz="1800" dirty="0" smtClean="0"/>
              <a:t>для изображения 1500</a:t>
            </a:r>
            <a:r>
              <a:rPr lang="en-US" sz="1800" dirty="0" smtClean="0"/>
              <a:t>x</a:t>
            </a:r>
            <a:r>
              <a:rPr lang="ru-RU" sz="1800" dirty="0" smtClean="0"/>
              <a:t>800</a:t>
            </a:r>
          </a:p>
        </p:txBody>
      </p:sp>
    </p:spTree>
    <p:extLst>
      <p:ext uri="{BB962C8B-B14F-4D97-AF65-F5344CB8AC3E}">
        <p14:creationId xmlns:p14="http://schemas.microsoft.com/office/powerpoint/2010/main" val="100333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Проблемы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3250704" cy="1612776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bg1">
                    <a:lumMod val="65000"/>
                  </a:schemeClr>
                </a:solidFill>
              </a:rPr>
              <a:t>Номенклатурные листы</a:t>
            </a:r>
          </a:p>
          <a:p>
            <a:r>
              <a:rPr lang="ru-RU" sz="1800" dirty="0">
                <a:solidFill>
                  <a:schemeClr val="bg1">
                    <a:lumMod val="65000"/>
                  </a:schemeClr>
                </a:solidFill>
              </a:rPr>
              <a:t>Легенды к листам</a:t>
            </a:r>
          </a:p>
          <a:p>
            <a:r>
              <a:rPr lang="ru-RU" sz="1800" b="1" dirty="0" smtClean="0"/>
              <a:t>Производительность</a:t>
            </a:r>
            <a:endParaRPr lang="ru-RU" sz="1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563710" y="2246667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Клиент</a:t>
            </a:r>
            <a:endParaRPr lang="ru-RU" dirty="0"/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117" y="1819347"/>
            <a:ext cx="1651350" cy="94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Скругленный прямоугольник 25"/>
          <p:cNvSpPr/>
          <p:nvPr/>
        </p:nvSpPr>
        <p:spPr>
          <a:xfrm>
            <a:off x="5776629" y="3530972"/>
            <a:ext cx="1699407" cy="3300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WMS</a:t>
            </a:r>
            <a:r>
              <a:rPr lang="ru-RU" sz="1400" dirty="0" smtClean="0"/>
              <a:t>-сервис</a:t>
            </a:r>
            <a:endParaRPr lang="ru-RU" sz="1400" dirty="0"/>
          </a:p>
        </p:txBody>
      </p:sp>
      <p:sp>
        <p:nvSpPr>
          <p:cNvPr id="21" name="Стрелка вниз 20"/>
          <p:cNvSpPr/>
          <p:nvPr/>
        </p:nvSpPr>
        <p:spPr>
          <a:xfrm rot="10800000">
            <a:off x="6470674" y="2942379"/>
            <a:ext cx="175345" cy="4250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24" name="TextBox 23"/>
          <p:cNvSpPr txBox="1"/>
          <p:nvPr/>
        </p:nvSpPr>
        <p:spPr>
          <a:xfrm>
            <a:off x="6783218" y="2996952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WMS</a:t>
            </a:r>
            <a:endParaRPr lang="ru-RU" dirty="0"/>
          </a:p>
        </p:txBody>
      </p:sp>
      <p:sp>
        <p:nvSpPr>
          <p:cNvPr id="27" name="Объект 2"/>
          <p:cNvSpPr txBox="1">
            <a:spLocks/>
          </p:cNvSpPr>
          <p:nvPr/>
        </p:nvSpPr>
        <p:spPr>
          <a:xfrm>
            <a:off x="1277034" y="4581128"/>
            <a:ext cx="6624736" cy="1476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/>
              <a:t>Использовать кэширование</a:t>
            </a:r>
          </a:p>
          <a:p>
            <a:r>
              <a:rPr lang="ru-RU" sz="2400" dirty="0" smtClean="0"/>
              <a:t>Кэш обновляется по расписанию или по требованию</a:t>
            </a:r>
          </a:p>
        </p:txBody>
      </p:sp>
    </p:spTree>
    <p:extLst>
      <p:ext uri="{BB962C8B-B14F-4D97-AF65-F5344CB8AC3E}">
        <p14:creationId xmlns:p14="http://schemas.microsoft.com/office/powerpoint/2010/main" val="127927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602" y="260648"/>
            <a:ext cx="8229600" cy="1143000"/>
          </a:xfrm>
        </p:spPr>
        <p:txBody>
          <a:bodyPr/>
          <a:lstStyle/>
          <a:p>
            <a:r>
              <a:rPr lang="ru-RU" dirty="0" smtClean="0"/>
              <a:t>Проблемы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3250704" cy="1612776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bg1">
                    <a:lumMod val="65000"/>
                  </a:schemeClr>
                </a:solidFill>
              </a:rPr>
              <a:t>Номенклатурные листы</a:t>
            </a:r>
          </a:p>
          <a:p>
            <a:r>
              <a:rPr lang="ru-RU" sz="1800" dirty="0">
                <a:solidFill>
                  <a:schemeClr val="bg1">
                    <a:lumMod val="65000"/>
                  </a:schemeClr>
                </a:solidFill>
              </a:rPr>
              <a:t>Легенды к листам</a:t>
            </a:r>
          </a:p>
          <a:p>
            <a:r>
              <a:rPr lang="ru-RU" sz="1800" b="1" dirty="0" smtClean="0"/>
              <a:t>Производительность</a:t>
            </a:r>
            <a:endParaRPr lang="ru-RU" sz="1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347864" y="3457487"/>
            <a:ext cx="1702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 расписанию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7576251" y="1744244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Клиент</a:t>
            </a:r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712441" y="2799032"/>
            <a:ext cx="1699407" cy="5439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Кэширующий сервер</a:t>
            </a:r>
            <a:endParaRPr lang="ru-RU" sz="1400" dirty="0"/>
          </a:p>
        </p:txBody>
      </p:sp>
      <p:sp>
        <p:nvSpPr>
          <p:cNvPr id="22" name="Стрелка вниз 21"/>
          <p:cNvSpPr/>
          <p:nvPr/>
        </p:nvSpPr>
        <p:spPr>
          <a:xfrm rot="10800000">
            <a:off x="6470675" y="2400938"/>
            <a:ext cx="175345" cy="2312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23" name="TextBox 22"/>
          <p:cNvSpPr txBox="1"/>
          <p:nvPr/>
        </p:nvSpPr>
        <p:spPr>
          <a:xfrm>
            <a:off x="6783218" y="2312648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WMS</a:t>
            </a:r>
            <a:endParaRPr lang="ru-RU" dirty="0"/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658" y="1316924"/>
            <a:ext cx="1651350" cy="94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Скругленный прямоугольник 25"/>
          <p:cNvSpPr/>
          <p:nvPr/>
        </p:nvSpPr>
        <p:spPr>
          <a:xfrm>
            <a:off x="5776629" y="3890711"/>
            <a:ext cx="1699407" cy="3300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WMS</a:t>
            </a:r>
            <a:r>
              <a:rPr lang="ru-RU" sz="1400" dirty="0" smtClean="0"/>
              <a:t>-сервис</a:t>
            </a:r>
            <a:endParaRPr lang="ru-RU" sz="1400" dirty="0"/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1277034" y="4581128"/>
            <a:ext cx="6624736" cy="1476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/>
              <a:t>Использовать кэширование</a:t>
            </a:r>
          </a:p>
          <a:p>
            <a:r>
              <a:rPr lang="ru-RU" sz="2400" dirty="0" smtClean="0"/>
              <a:t>Кэш обновляется по расписанию или по требованию</a:t>
            </a:r>
          </a:p>
        </p:txBody>
      </p:sp>
      <p:sp>
        <p:nvSpPr>
          <p:cNvPr id="4" name="Двойная стрелка вверх/вниз 3"/>
          <p:cNvSpPr/>
          <p:nvPr/>
        </p:nvSpPr>
        <p:spPr>
          <a:xfrm>
            <a:off x="6560060" y="3407636"/>
            <a:ext cx="211502" cy="36933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6888394" y="3425942"/>
            <a:ext cx="171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</a:t>
            </a:r>
            <a:r>
              <a:rPr lang="en-US" dirty="0" smtClean="0"/>
              <a:t> </a:t>
            </a:r>
            <a:r>
              <a:rPr lang="ru-RU" dirty="0" smtClean="0"/>
              <a:t>требованию</a:t>
            </a:r>
            <a:endParaRPr lang="ru-RU" dirty="0"/>
          </a:p>
        </p:txBody>
      </p:sp>
      <p:sp>
        <p:nvSpPr>
          <p:cNvPr id="5" name="Выгнутая вправо стрелка 4"/>
          <p:cNvSpPr/>
          <p:nvPr/>
        </p:nvSpPr>
        <p:spPr>
          <a:xfrm rot="10800000">
            <a:off x="5220070" y="3071005"/>
            <a:ext cx="360041" cy="98474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53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Проблемы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3250704" cy="1612776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bg1">
                    <a:lumMod val="65000"/>
                  </a:schemeClr>
                </a:solidFill>
              </a:rPr>
              <a:t>Номенклатурные листы</a:t>
            </a:r>
          </a:p>
          <a:p>
            <a:r>
              <a:rPr lang="ru-RU" sz="1800" dirty="0">
                <a:solidFill>
                  <a:schemeClr val="bg1">
                    <a:lumMod val="65000"/>
                  </a:schemeClr>
                </a:solidFill>
              </a:rPr>
              <a:t>Легенды к листам</a:t>
            </a:r>
          </a:p>
          <a:p>
            <a:r>
              <a:rPr lang="ru-RU" sz="1800" b="1" dirty="0" smtClean="0"/>
              <a:t>Производительность</a:t>
            </a:r>
            <a:endParaRPr lang="ru-RU" sz="1800" b="1" dirty="0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898620"/>
              </p:ext>
            </p:extLst>
          </p:nvPr>
        </p:nvGraphicFramePr>
        <p:xfrm>
          <a:off x="1403648" y="4498156"/>
          <a:ext cx="6408711" cy="1744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6237"/>
                <a:gridCol w="2136237"/>
                <a:gridCol w="2136237"/>
              </a:tblGrid>
              <a:tr h="55206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Первый запрос</a:t>
                      </a:r>
                    </a:p>
                    <a:p>
                      <a:pPr algn="ctr"/>
                      <a:r>
                        <a:rPr lang="ru-RU" baseline="0" dirty="0" smtClean="0"/>
                        <a:t>сек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Повторный запрос </a:t>
                      </a:r>
                    </a:p>
                    <a:p>
                      <a:pPr algn="ctr"/>
                      <a:r>
                        <a:rPr lang="ru-RU" dirty="0" smtClean="0"/>
                        <a:t>сек</a:t>
                      </a:r>
                      <a:endParaRPr lang="ru-RU" dirty="0"/>
                    </a:p>
                  </a:txBody>
                  <a:tcPr/>
                </a:tc>
              </a:tr>
              <a:tr h="552061">
                <a:tc>
                  <a:txBody>
                    <a:bodyPr/>
                    <a:lstStyle/>
                    <a:p>
                      <a:r>
                        <a:rPr lang="ru-RU" dirty="0" smtClean="0"/>
                        <a:t>Основной сервис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15-30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 – 8 </a:t>
                      </a:r>
                      <a:endParaRPr lang="ru-RU" dirty="0"/>
                    </a:p>
                  </a:txBody>
                  <a:tcPr/>
                </a:tc>
              </a:tr>
              <a:tr h="552061">
                <a:tc>
                  <a:txBody>
                    <a:bodyPr/>
                    <a:lstStyle/>
                    <a:p>
                      <a:r>
                        <a:rPr lang="ru-RU" dirty="0" smtClean="0"/>
                        <a:t>Кэширующий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4-6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2-4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Объект 2"/>
          <p:cNvSpPr txBox="1">
            <a:spLocks/>
          </p:cNvSpPr>
          <p:nvPr/>
        </p:nvSpPr>
        <p:spPr>
          <a:xfrm>
            <a:off x="683568" y="3984476"/>
            <a:ext cx="7632848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/>
              <a:t>Время обработки запроса </a:t>
            </a:r>
            <a:r>
              <a:rPr lang="en-US" sz="1800" dirty="0" smtClean="0"/>
              <a:t>WMS-</a:t>
            </a:r>
            <a:r>
              <a:rPr lang="ru-RU" sz="1800" dirty="0" smtClean="0"/>
              <a:t>сервисом </a:t>
            </a:r>
            <a:r>
              <a:rPr lang="en-US" sz="1800" dirty="0" smtClean="0"/>
              <a:t> </a:t>
            </a:r>
            <a:r>
              <a:rPr lang="ru-RU" sz="1800" dirty="0" smtClean="0"/>
              <a:t>для изображения 1500</a:t>
            </a:r>
            <a:r>
              <a:rPr lang="en-US" sz="1800" dirty="0" smtClean="0"/>
              <a:t>x</a:t>
            </a:r>
            <a:r>
              <a:rPr lang="ru-RU" sz="1800" dirty="0" smtClean="0"/>
              <a:t>800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20143" y="2016217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Клиент</a:t>
            </a:r>
            <a:endParaRPr lang="ru-RU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656333" y="3071005"/>
            <a:ext cx="1699407" cy="5439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Кэширующий сервер</a:t>
            </a:r>
            <a:endParaRPr lang="ru-RU" sz="1400" dirty="0"/>
          </a:p>
        </p:txBody>
      </p:sp>
      <p:sp>
        <p:nvSpPr>
          <p:cNvPr id="28" name="Стрелка вниз 27"/>
          <p:cNvSpPr/>
          <p:nvPr/>
        </p:nvSpPr>
        <p:spPr>
          <a:xfrm rot="10800000">
            <a:off x="5414567" y="2672911"/>
            <a:ext cx="175345" cy="2312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29" name="TextBox 28"/>
          <p:cNvSpPr txBox="1"/>
          <p:nvPr/>
        </p:nvSpPr>
        <p:spPr>
          <a:xfrm>
            <a:off x="5727110" y="2584621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WMS</a:t>
            </a:r>
            <a:endParaRPr lang="ru-RU" dirty="0"/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550" y="1588897"/>
            <a:ext cx="1651350" cy="94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935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9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756576" cy="689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085184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Спасибо за внимание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97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 smtClean="0"/>
              <a:t>Подготовка комплекта файлов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00200"/>
            <a:ext cx="5112568" cy="4525963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Декомпозиция</a:t>
            </a:r>
          </a:p>
          <a:p>
            <a:r>
              <a:rPr lang="ru-RU" sz="3600" dirty="0" smtClean="0"/>
              <a:t>Привязка</a:t>
            </a:r>
          </a:p>
          <a:p>
            <a:r>
              <a:rPr lang="ru-RU" sz="3600" dirty="0" smtClean="0"/>
              <a:t>Трансформация</a:t>
            </a:r>
          </a:p>
          <a:p>
            <a:r>
              <a:rPr lang="ru-RU" sz="3600" dirty="0" smtClean="0"/>
              <a:t>Обрезка</a:t>
            </a:r>
          </a:p>
          <a:p>
            <a:r>
              <a:rPr lang="ru-RU" sz="3600" dirty="0" smtClean="0"/>
              <a:t>Оформление</a:t>
            </a:r>
          </a:p>
          <a:p>
            <a:endParaRPr lang="ru-RU" sz="36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759" y="1340768"/>
            <a:ext cx="4505697" cy="418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998030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759" y="1337230"/>
            <a:ext cx="4505697" cy="418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342" y="1556790"/>
            <a:ext cx="807098" cy="351811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 smtClean="0"/>
              <a:t>Подготовка комплекта файлов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00201"/>
            <a:ext cx="2736304" cy="247687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Декомпозиция</a:t>
            </a:r>
          </a:p>
          <a:p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</a:rPr>
              <a:t>Привязка</a:t>
            </a:r>
          </a:p>
          <a:p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</a:rPr>
              <a:t>Трансформация</a:t>
            </a:r>
          </a:p>
          <a:p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</a:rPr>
              <a:t>Обрезка</a:t>
            </a:r>
          </a:p>
          <a:p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</a:rPr>
              <a:t>Оформление</a:t>
            </a:r>
          </a:p>
          <a:p>
            <a:endParaRPr lang="ru-RU" sz="2400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758" y="4549768"/>
            <a:ext cx="3679195" cy="46152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399" y="1682377"/>
            <a:ext cx="3473953" cy="277475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01" y="4925394"/>
            <a:ext cx="736869" cy="59490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716" y="4909382"/>
            <a:ext cx="1237498" cy="62692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4812072"/>
            <a:ext cx="798295" cy="82154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3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111E-6 -4.81481E-6 L 0.04427 -0.02546 " pathEditMode="relative" rAng="0" ptsTypes="AA">
                                      <p:cBhvr>
                                        <p:cTn id="2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127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-7.40741E-7 L -0.01562 0.00255 " pathEditMode="relative" rAng="0" ptsTypes="AA">
                                      <p:cBhvr>
                                        <p:cTn id="28" dur="25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1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61111E-6 4.81481E-6 L -0.0776 -0.07362 " pathEditMode="relative" rAng="0" ptsTypes="AA">
                                      <p:cBhvr>
                                        <p:cTn id="30" dur="25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9" y="-368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2" dur="250" fill="hold"/>
                                        <p:tgtEl>
                                          <p:spTgt spid="307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05556E-6 -4.07407E-6 L 0.02205 0.07454 " pathEditMode="relative" rAng="0" ptsTypes="AA"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372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778E-7 -4.07407E-6 L -0.00069 0.07454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372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61111E-6 -4.07407E-6 L -0.03577 0.07454 " pathEditMode="relative" rAng="0" ptsTypes="AA">
                                      <p:cBhvr>
                                        <p:cTn id="38" dur="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217" y="980728"/>
            <a:ext cx="3975773" cy="317557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 smtClean="0"/>
              <a:t>Подготовка комплекта файлов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00200"/>
            <a:ext cx="2736304" cy="4525963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</a:rPr>
              <a:t>Декомпозиция</a:t>
            </a:r>
          </a:p>
          <a:p>
            <a:r>
              <a:rPr lang="ru-RU" sz="2400" b="1" dirty="0" smtClean="0"/>
              <a:t>Привязка</a:t>
            </a:r>
          </a:p>
          <a:p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</a:rPr>
              <a:t>Трансформация</a:t>
            </a:r>
          </a:p>
          <a:p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</a:rPr>
              <a:t>Обрезка</a:t>
            </a:r>
          </a:p>
          <a:p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</a:rPr>
              <a:t>Оформление</a:t>
            </a:r>
          </a:p>
          <a:p>
            <a:endParaRPr lang="ru-RU" sz="2400" dirty="0"/>
          </a:p>
        </p:txBody>
      </p:sp>
      <p:sp>
        <p:nvSpPr>
          <p:cNvPr id="6" name="Блок-схема: узел суммирования 5"/>
          <p:cNvSpPr/>
          <p:nvPr/>
        </p:nvSpPr>
        <p:spPr>
          <a:xfrm>
            <a:off x="3645042" y="970773"/>
            <a:ext cx="306324" cy="306324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узел суммирования 6"/>
          <p:cNvSpPr/>
          <p:nvPr/>
        </p:nvSpPr>
        <p:spPr>
          <a:xfrm>
            <a:off x="7884368" y="990453"/>
            <a:ext cx="306324" cy="306324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узел суммирования 7"/>
          <p:cNvSpPr/>
          <p:nvPr/>
        </p:nvSpPr>
        <p:spPr>
          <a:xfrm>
            <a:off x="3293217" y="4725144"/>
            <a:ext cx="306324" cy="306324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суммирования 8"/>
          <p:cNvSpPr/>
          <p:nvPr/>
        </p:nvSpPr>
        <p:spPr>
          <a:xfrm>
            <a:off x="8248982" y="4725144"/>
            <a:ext cx="306324" cy="306324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суммирования 9"/>
          <p:cNvSpPr/>
          <p:nvPr/>
        </p:nvSpPr>
        <p:spPr>
          <a:xfrm>
            <a:off x="3446379" y="2852936"/>
            <a:ext cx="306324" cy="306324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суммирования 10"/>
          <p:cNvSpPr/>
          <p:nvPr/>
        </p:nvSpPr>
        <p:spPr>
          <a:xfrm>
            <a:off x="8095012" y="2841494"/>
            <a:ext cx="306324" cy="306324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суммирования 11"/>
          <p:cNvSpPr/>
          <p:nvPr/>
        </p:nvSpPr>
        <p:spPr>
          <a:xfrm>
            <a:off x="4067944" y="4850868"/>
            <a:ext cx="306324" cy="306324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суммирования 12"/>
          <p:cNvSpPr/>
          <p:nvPr/>
        </p:nvSpPr>
        <p:spPr>
          <a:xfrm>
            <a:off x="4932040" y="4797152"/>
            <a:ext cx="306324" cy="306324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суммирования 13"/>
          <p:cNvSpPr/>
          <p:nvPr/>
        </p:nvSpPr>
        <p:spPr>
          <a:xfrm>
            <a:off x="5754488" y="4831806"/>
            <a:ext cx="306324" cy="306324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суммирования 14"/>
          <p:cNvSpPr/>
          <p:nvPr/>
        </p:nvSpPr>
        <p:spPr>
          <a:xfrm>
            <a:off x="6588224" y="4835604"/>
            <a:ext cx="306324" cy="306324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суммирования 15"/>
          <p:cNvSpPr/>
          <p:nvPr/>
        </p:nvSpPr>
        <p:spPr>
          <a:xfrm>
            <a:off x="7380312" y="4797152"/>
            <a:ext cx="306324" cy="306324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суммирования 16"/>
          <p:cNvSpPr/>
          <p:nvPr/>
        </p:nvSpPr>
        <p:spPr>
          <a:xfrm>
            <a:off x="4374268" y="1052736"/>
            <a:ext cx="306324" cy="306324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узел суммирования 17"/>
          <p:cNvSpPr/>
          <p:nvPr/>
        </p:nvSpPr>
        <p:spPr>
          <a:xfrm>
            <a:off x="5085202" y="1052736"/>
            <a:ext cx="306324" cy="306324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суммирования 18"/>
          <p:cNvSpPr/>
          <p:nvPr/>
        </p:nvSpPr>
        <p:spPr>
          <a:xfrm>
            <a:off x="5754488" y="1064154"/>
            <a:ext cx="306324" cy="306324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суммирования 19"/>
          <p:cNvSpPr/>
          <p:nvPr/>
        </p:nvSpPr>
        <p:spPr>
          <a:xfrm>
            <a:off x="6516216" y="1064154"/>
            <a:ext cx="306324" cy="306324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узел суммирования 20"/>
          <p:cNvSpPr/>
          <p:nvPr/>
        </p:nvSpPr>
        <p:spPr>
          <a:xfrm>
            <a:off x="4219466" y="2889116"/>
            <a:ext cx="306324" cy="306324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Блок-схема: узел суммирования 21"/>
          <p:cNvSpPr/>
          <p:nvPr/>
        </p:nvSpPr>
        <p:spPr>
          <a:xfrm>
            <a:off x="7227150" y="1045092"/>
            <a:ext cx="306324" cy="306324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Блок-схема: узел суммирования 22"/>
          <p:cNvSpPr/>
          <p:nvPr/>
        </p:nvSpPr>
        <p:spPr>
          <a:xfrm>
            <a:off x="5004048" y="2915798"/>
            <a:ext cx="306324" cy="306324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Блок-схема: узел суммирования 23"/>
          <p:cNvSpPr/>
          <p:nvPr/>
        </p:nvSpPr>
        <p:spPr>
          <a:xfrm>
            <a:off x="5801834" y="2924944"/>
            <a:ext cx="306324" cy="306324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узел суммирования 24"/>
          <p:cNvSpPr/>
          <p:nvPr/>
        </p:nvSpPr>
        <p:spPr>
          <a:xfrm>
            <a:off x="6581119" y="2889744"/>
            <a:ext cx="306324" cy="306324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узел суммирования 25"/>
          <p:cNvSpPr/>
          <p:nvPr/>
        </p:nvSpPr>
        <p:spPr>
          <a:xfrm>
            <a:off x="7308304" y="2841494"/>
            <a:ext cx="306324" cy="306324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86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04624E-6 L 0.07222 0.07284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1" y="3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4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8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9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1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496" y="1906746"/>
            <a:ext cx="5688632" cy="224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 smtClean="0"/>
              <a:t>Подготовка комплекта файлов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00200"/>
            <a:ext cx="2736304" cy="4525963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</a:rPr>
              <a:t>Декомпозиция</a:t>
            </a:r>
          </a:p>
          <a:p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</a:rPr>
              <a:t>Привязка</a:t>
            </a:r>
          </a:p>
          <a:p>
            <a:r>
              <a:rPr lang="ru-RU" sz="2400" b="1" dirty="0" smtClean="0"/>
              <a:t>Трансформация</a:t>
            </a:r>
          </a:p>
          <a:p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</a:rPr>
              <a:t>Обрезка</a:t>
            </a:r>
          </a:p>
          <a:p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</a:rPr>
              <a:t>Оформление</a:t>
            </a:r>
          </a:p>
          <a:p>
            <a:endParaRPr lang="ru-RU" sz="2400" dirty="0"/>
          </a:p>
        </p:txBody>
      </p:sp>
      <p:sp>
        <p:nvSpPr>
          <p:cNvPr id="7" name="Блок-схема: узел суммирования 6"/>
          <p:cNvSpPr/>
          <p:nvPr/>
        </p:nvSpPr>
        <p:spPr>
          <a:xfrm>
            <a:off x="3275856" y="1979694"/>
            <a:ext cx="306324" cy="306324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узел суммирования 7"/>
          <p:cNvSpPr/>
          <p:nvPr/>
        </p:nvSpPr>
        <p:spPr>
          <a:xfrm>
            <a:off x="8239167" y="1973959"/>
            <a:ext cx="306324" cy="306324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суммирования 8"/>
          <p:cNvSpPr/>
          <p:nvPr/>
        </p:nvSpPr>
        <p:spPr>
          <a:xfrm>
            <a:off x="3275856" y="3852498"/>
            <a:ext cx="306324" cy="306324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узел суммирования 9"/>
          <p:cNvSpPr/>
          <p:nvPr/>
        </p:nvSpPr>
        <p:spPr>
          <a:xfrm>
            <a:off x="8239167" y="3854004"/>
            <a:ext cx="306324" cy="306324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Блок-схема: узел суммирования 10"/>
          <p:cNvSpPr/>
          <p:nvPr/>
        </p:nvSpPr>
        <p:spPr>
          <a:xfrm>
            <a:off x="3275856" y="2924944"/>
            <a:ext cx="306324" cy="306324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суммирования 11"/>
          <p:cNvSpPr/>
          <p:nvPr/>
        </p:nvSpPr>
        <p:spPr>
          <a:xfrm>
            <a:off x="8232341" y="2915798"/>
            <a:ext cx="306324" cy="306324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суммирования 12"/>
          <p:cNvSpPr/>
          <p:nvPr/>
        </p:nvSpPr>
        <p:spPr>
          <a:xfrm>
            <a:off x="4128316" y="3844958"/>
            <a:ext cx="306324" cy="306324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суммирования 13"/>
          <p:cNvSpPr/>
          <p:nvPr/>
        </p:nvSpPr>
        <p:spPr>
          <a:xfrm>
            <a:off x="5076704" y="3854004"/>
            <a:ext cx="306324" cy="306324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суммирования 14"/>
          <p:cNvSpPr/>
          <p:nvPr/>
        </p:nvSpPr>
        <p:spPr>
          <a:xfrm>
            <a:off x="5993133" y="3844958"/>
            <a:ext cx="306324" cy="306324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суммирования 15"/>
          <p:cNvSpPr/>
          <p:nvPr/>
        </p:nvSpPr>
        <p:spPr>
          <a:xfrm>
            <a:off x="6857964" y="3854004"/>
            <a:ext cx="306324" cy="306324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суммирования 16"/>
          <p:cNvSpPr/>
          <p:nvPr/>
        </p:nvSpPr>
        <p:spPr>
          <a:xfrm>
            <a:off x="7534639" y="3852498"/>
            <a:ext cx="306324" cy="306324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узел суммирования 17"/>
          <p:cNvSpPr/>
          <p:nvPr/>
        </p:nvSpPr>
        <p:spPr>
          <a:xfrm>
            <a:off x="4044978" y="1984160"/>
            <a:ext cx="306324" cy="306324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Блок-схема: узел суммирования 18"/>
          <p:cNvSpPr/>
          <p:nvPr/>
        </p:nvSpPr>
        <p:spPr>
          <a:xfrm>
            <a:off x="5074408" y="1984160"/>
            <a:ext cx="306324" cy="306324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Блок-схема: узел суммирования 19"/>
          <p:cNvSpPr/>
          <p:nvPr/>
        </p:nvSpPr>
        <p:spPr>
          <a:xfrm>
            <a:off x="5947546" y="1965725"/>
            <a:ext cx="306324" cy="306324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узел суммирования 20"/>
          <p:cNvSpPr/>
          <p:nvPr/>
        </p:nvSpPr>
        <p:spPr>
          <a:xfrm>
            <a:off x="6857964" y="1965725"/>
            <a:ext cx="306324" cy="306324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Блок-схема: узел суммирования 21"/>
          <p:cNvSpPr/>
          <p:nvPr/>
        </p:nvSpPr>
        <p:spPr>
          <a:xfrm>
            <a:off x="4103678" y="2889116"/>
            <a:ext cx="306324" cy="306324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Блок-схема: узел суммирования 22"/>
          <p:cNvSpPr/>
          <p:nvPr/>
        </p:nvSpPr>
        <p:spPr>
          <a:xfrm>
            <a:off x="7534639" y="1984160"/>
            <a:ext cx="306324" cy="306324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Блок-схема: узел суммирования 23"/>
          <p:cNvSpPr/>
          <p:nvPr/>
        </p:nvSpPr>
        <p:spPr>
          <a:xfrm>
            <a:off x="5076704" y="2920802"/>
            <a:ext cx="306324" cy="306324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узел суммирования 24"/>
          <p:cNvSpPr/>
          <p:nvPr/>
        </p:nvSpPr>
        <p:spPr>
          <a:xfrm>
            <a:off x="5994892" y="2924944"/>
            <a:ext cx="306324" cy="306324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узел суммирования 25"/>
          <p:cNvSpPr/>
          <p:nvPr/>
        </p:nvSpPr>
        <p:spPr>
          <a:xfrm>
            <a:off x="6857964" y="2915798"/>
            <a:ext cx="306324" cy="306324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узел суммирования 26"/>
          <p:cNvSpPr/>
          <p:nvPr/>
        </p:nvSpPr>
        <p:spPr>
          <a:xfrm>
            <a:off x="7528505" y="2924944"/>
            <a:ext cx="306324" cy="306324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61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708" y="2048866"/>
            <a:ext cx="152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005" y="1950864"/>
            <a:ext cx="578908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587" y="2142400"/>
            <a:ext cx="5429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57" y="4051483"/>
            <a:ext cx="5600811" cy="20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 smtClean="0"/>
              <a:t>Подготовка комплекта файлов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5" y="1600200"/>
            <a:ext cx="2669469" cy="4525963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</a:rPr>
              <a:t>Декомпозиция</a:t>
            </a:r>
          </a:p>
          <a:p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</a:rPr>
              <a:t>Привязка</a:t>
            </a:r>
          </a:p>
          <a:p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</a:rPr>
              <a:t>Трансформация</a:t>
            </a:r>
          </a:p>
          <a:p>
            <a:r>
              <a:rPr lang="ru-RU" sz="2400" b="1" dirty="0" smtClean="0"/>
              <a:t>Обрезка</a:t>
            </a:r>
          </a:p>
          <a:p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</a:rPr>
              <a:t>Оформление</a:t>
            </a:r>
          </a:p>
          <a:p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484" y="2167428"/>
            <a:ext cx="5452159" cy="1837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3203848" y="1556792"/>
            <a:ext cx="0" cy="32403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2411760" y="4005064"/>
            <a:ext cx="67322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2411760" y="2167428"/>
            <a:ext cx="67322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8660643" y="1556792"/>
            <a:ext cx="0" cy="32403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238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pat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88889E-6 2.96296E-6 L -0.00382 0.06227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310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88889E-6 -2.59259E-6 L -0.00209 -0.0655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328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2222E-6 -4.44444E-6 L 0.03334 0.00116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4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111E-6 2.96296E-6 L -0.05156 0.0041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7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9131</TotalTime>
  <Words>2492</Words>
  <Application>Microsoft Office PowerPoint</Application>
  <PresentationFormat>Экран (4:3)</PresentationFormat>
  <Paragraphs>561</Paragraphs>
  <Slides>45</Slides>
  <Notes>43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8" baseType="lpstr">
      <vt:lpstr>Arial</vt:lpstr>
      <vt:lpstr>Calibri</vt:lpstr>
      <vt:lpstr>Тема Office</vt:lpstr>
      <vt:lpstr>Презентация PowerPoint</vt:lpstr>
      <vt:lpstr>Общая схема</vt:lpstr>
      <vt:lpstr>Общая схема</vt:lpstr>
      <vt:lpstr>Общая схема</vt:lpstr>
      <vt:lpstr>Подготовка комплекта файлов </vt:lpstr>
      <vt:lpstr>Подготовка комплекта файлов </vt:lpstr>
      <vt:lpstr>Подготовка комплекта файлов </vt:lpstr>
      <vt:lpstr>Подготовка комплекта файлов </vt:lpstr>
      <vt:lpstr>Подготовка комплекта файлов </vt:lpstr>
      <vt:lpstr>Подготовка комплекта файлов </vt:lpstr>
      <vt:lpstr>Подготовка комплекта файлов </vt:lpstr>
      <vt:lpstr>Подготовка комплекта файлов </vt:lpstr>
      <vt:lpstr>Подготовка комплекта файлов </vt:lpstr>
      <vt:lpstr>Подготовка комплекта файлов </vt:lpstr>
      <vt:lpstr>Общая схема</vt:lpstr>
      <vt:lpstr>Общая схема</vt:lpstr>
      <vt:lpstr>Загрузка данных</vt:lpstr>
      <vt:lpstr>Загрузка данных</vt:lpstr>
      <vt:lpstr>Загрузка данных</vt:lpstr>
      <vt:lpstr>Загрузка данных</vt:lpstr>
      <vt:lpstr>Загрузка данных</vt:lpstr>
      <vt:lpstr>Общая схема</vt:lpstr>
      <vt:lpstr>Общая схема</vt:lpstr>
      <vt:lpstr>Публикация</vt:lpstr>
      <vt:lpstr>Публикация</vt:lpstr>
      <vt:lpstr>Публикация</vt:lpstr>
      <vt:lpstr>Публикация</vt:lpstr>
      <vt:lpstr>Публикация</vt:lpstr>
      <vt:lpstr>Общая схема</vt:lpstr>
      <vt:lpstr>Общая схема</vt:lpstr>
      <vt:lpstr>Доступ к данным</vt:lpstr>
      <vt:lpstr>Доступ к данным</vt:lpstr>
      <vt:lpstr>Доступ к данным</vt:lpstr>
      <vt:lpstr>Доступ к данным</vt:lpstr>
      <vt:lpstr>Доступ к данным</vt:lpstr>
      <vt:lpstr>Доступ к данным</vt:lpstr>
      <vt:lpstr>Проблемы</vt:lpstr>
      <vt:lpstr>Проблемы</vt:lpstr>
      <vt:lpstr>Проблемы</vt:lpstr>
      <vt:lpstr>Проблемы</vt:lpstr>
      <vt:lpstr>Проблемы</vt:lpstr>
      <vt:lpstr>Проблемы</vt:lpstr>
      <vt:lpstr>Проблемы</vt:lpstr>
      <vt:lpstr>Проблемы</vt:lpstr>
      <vt:lpstr>Спасибо за внимание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Коваленко Евгений Александрович</dc:creator>
  <cp:lastModifiedBy>Яковлев Антон Юрьевич</cp:lastModifiedBy>
  <cp:revision>216</cp:revision>
  <dcterms:created xsi:type="dcterms:W3CDTF">2014-06-03T08:56:34Z</dcterms:created>
  <dcterms:modified xsi:type="dcterms:W3CDTF">2014-06-10T10:07:14Z</dcterms:modified>
</cp:coreProperties>
</file>