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81" d="100"/>
          <a:sy n="81" d="100"/>
        </p:scale>
        <p:origin x="-186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2FBEF-B031-4119-BC06-9808FD3B4A08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71821-3052-4D8B-BC99-EE51E14E0B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F7E7E-C27C-444F-8F7B-D159B7FE77AD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6F4DB-3066-4888-8C8D-4F8E9DBD48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DBADE-3A33-4171-A055-A3C0D1BB2767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BC695-4F89-42C5-8424-2FFAC742A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9D045-19CC-4446-83D8-CF74C1E1D5C3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39CC0-9933-4CEB-A4EF-C9D677AE5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77F9F-2C31-4B41-A22D-E768CD565063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3EC03-9A97-45AA-A210-7614AFFA9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7A784-1723-458B-8D8C-621199D3912A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68AA0-FD43-4D0D-A82D-CC7658B45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1B6F0-ECB2-4F53-B99D-FA34424EDD81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5FB5D-6BBA-430D-80DC-78C59C4516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56165-A5C8-433C-BA60-85C060538E6D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715D1-02E0-4D15-A69D-88EC859905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2C02-B278-4A89-8070-2372468FB11B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9F278-7E9B-4633-88FA-497E67EC4D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60131-A274-4737-8EA9-E3155C58079D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BC3C3-1530-4D84-89DC-C7DACB47A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3758E-CD7D-4571-8BFE-365669794548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EFFD3-A4EA-41CF-A53D-8BCC1A230D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8B1E81-547F-4989-A49A-E6AB9407DC6B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843893-3A0A-4D2E-A21E-0DB1FDC3D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pPr eaLnBrk="1" hangingPunct="1"/>
            <a:r>
              <a:rPr lang="ru-RU" sz="1800" b="1" smtClean="0">
                <a:solidFill>
                  <a:schemeClr val="bg1"/>
                </a:solidFill>
              </a:rPr>
              <a:t>Открытое акционерное общество «Запсибгеолсъёмка»</a:t>
            </a:r>
            <a:endParaRPr lang="ru-RU" sz="1800" smtClean="0">
              <a:solidFill>
                <a:schemeClr val="bg1"/>
              </a:solidFill>
            </a:endParaRPr>
          </a:p>
          <a:p>
            <a:pPr eaLnBrk="1" hangingPunct="1"/>
            <a:endParaRPr lang="ru-RU" smtClean="0">
              <a:solidFill>
                <a:schemeClr val="bg1"/>
              </a:solidFill>
            </a:endParaRPr>
          </a:p>
        </p:txBody>
      </p:sp>
      <p:pic>
        <p:nvPicPr>
          <p:cNvPr id="2051" name="Рисунок 3" descr="кем_обл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2538" y="0"/>
            <a:ext cx="4098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Заголовок 1"/>
          <p:cNvSpPr>
            <a:spLocks noGrp="1"/>
          </p:cNvSpPr>
          <p:nvPr>
            <p:ph type="ctrTitle"/>
          </p:nvPr>
        </p:nvSpPr>
        <p:spPr>
          <a:xfrm>
            <a:off x="0" y="1412875"/>
            <a:ext cx="9144000" cy="3311525"/>
          </a:xfrm>
        </p:spPr>
        <p:txBody>
          <a:bodyPr/>
          <a:lstStyle/>
          <a:p>
            <a:pPr eaLnBrk="1" hangingPunct="1"/>
            <a:r>
              <a:rPr lang="ru-RU" sz="2400" b="1" smtClean="0"/>
              <a:t>В.Л. Некипелый, А.Н. Уваров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b="1" smtClean="0"/>
              <a:t> 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3200" b="1" smtClean="0"/>
              <a:t>Состояние и проблемы Государственного геологического картографирования </a:t>
            </a: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b="1" smtClean="0"/>
              <a:t>юго-востока Западной Сибири и его место в комплексе геологических исследований по оценке минерально-сырьевой базы региона</a:t>
            </a:r>
            <a:endParaRPr lang="ru-R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4643438" cy="2636838"/>
          </a:xfrm>
        </p:spPr>
        <p:txBody>
          <a:bodyPr/>
          <a:lstStyle/>
          <a:p>
            <a:pPr eaLnBrk="1" hangingPunct="1"/>
            <a:r>
              <a:rPr lang="ru-RU" sz="3200" smtClean="0"/>
              <a:t>Состояние геологической изученности территории Кемеровской области</a:t>
            </a:r>
            <a:br>
              <a:rPr lang="ru-RU" sz="3200" smtClean="0"/>
            </a:br>
            <a:r>
              <a:rPr lang="ru-RU" sz="3200" smtClean="0"/>
              <a:t/>
            </a:r>
            <a:br>
              <a:rPr lang="ru-RU" sz="3200" smtClean="0"/>
            </a:br>
            <a:r>
              <a:rPr lang="ru-RU" sz="2000" smtClean="0"/>
              <a:t>по результатам Госгеолкарты – 200/2</a:t>
            </a:r>
          </a:p>
        </p:txBody>
      </p:sp>
      <p:pic>
        <p:nvPicPr>
          <p:cNvPr id="3075" name="Рисунок 6" descr="Картограмма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9638" y="0"/>
            <a:ext cx="44243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Рисунок 7" descr="усл_картограмма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3789363"/>
            <a:ext cx="2244725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5003800" cy="2636838"/>
          </a:xfrm>
        </p:spPr>
        <p:txBody>
          <a:bodyPr/>
          <a:lstStyle/>
          <a:p>
            <a:pPr eaLnBrk="1" hangingPunct="1"/>
            <a:r>
              <a:rPr lang="ru-RU" sz="3200" smtClean="0"/>
              <a:t>Перспективные направления </a:t>
            </a:r>
            <a:br>
              <a:rPr lang="ru-RU" sz="3200" smtClean="0"/>
            </a:br>
            <a:r>
              <a:rPr lang="ru-RU" sz="3200" smtClean="0"/>
              <a:t>ГСР-200</a:t>
            </a:r>
          </a:p>
        </p:txBody>
      </p:sp>
      <p:pic>
        <p:nvPicPr>
          <p:cNvPr id="4099" name="Рисунок 5" descr="Перспективные направления ГСР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7300" y="0"/>
            <a:ext cx="4076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Рисунок 6" descr="усл_геол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3573463"/>
            <a:ext cx="2035175" cy="148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ru-RU" sz="3200" smtClean="0"/>
              <a:t>Сопоставление легенд </a:t>
            </a:r>
            <a:br>
              <a:rPr lang="ru-RU" sz="3200" smtClean="0"/>
            </a:br>
            <a:r>
              <a:rPr lang="ru-RU" sz="3200" smtClean="0"/>
              <a:t>Кузбасской и Минусинской серий</a:t>
            </a:r>
          </a:p>
        </p:txBody>
      </p:sp>
      <p:pic>
        <p:nvPicPr>
          <p:cNvPr id="5123" name="Рисунок 3" descr="ЛЕГЕНДА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742950"/>
            <a:ext cx="7477125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eaLnBrk="1" hangingPunct="1"/>
            <a:r>
              <a:rPr lang="ru-RU" sz="1800" smtClean="0"/>
              <a:t>Стадийность прогнозно-минерагенических, поисковых и разведочных работ на  золото </a:t>
            </a:r>
            <a:br>
              <a:rPr lang="ru-RU" sz="1800" smtClean="0"/>
            </a:br>
            <a:r>
              <a:rPr lang="ru-RU" sz="1800" smtClean="0"/>
              <a:t>в северо-западной части Алтае-Саянской складчатой области</a:t>
            </a:r>
          </a:p>
        </p:txBody>
      </p:sp>
      <p:pic>
        <p:nvPicPr>
          <p:cNvPr id="6147" name="Рисунок 6" descr="stad_ts5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5175"/>
            <a:ext cx="9144000" cy="571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32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В.Л. Некипелый, А.Н. Уваров   Состояние и проблемы Государственного геологического картографирования  юго-востока Западной Сибири и его место в комплексе геологических исследований по оценке минерально-сырьевой базы региона</vt:lpstr>
      <vt:lpstr>Состояние геологической изученности территории Кемеровской области  по результатам Госгеолкарты – 200/2</vt:lpstr>
      <vt:lpstr>Перспективные направления  ГСР-200</vt:lpstr>
      <vt:lpstr>Сопоставление легенд  Кузбасской и Минусинской серий</vt:lpstr>
      <vt:lpstr>Стадийность прогнозно-минерагенических, поисковых и разведочных работ на  золото  в северо-западной части Алтае-Саянской складчатой области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В.Л. Некипелый, А.Н. Уваров   Состояние и проблемы Государственного геологического картографирования  юго-востока Западной Сибири и его место в комплексе геологических исследований по оценке минерально-сырьевой базы региона</dc:title>
  <dc:creator>user</dc:creator>
  <cp:lastModifiedBy>user</cp:lastModifiedBy>
  <cp:revision>15</cp:revision>
  <dcterms:created xsi:type="dcterms:W3CDTF">2013-04-12T07:58:33Z</dcterms:created>
  <dcterms:modified xsi:type="dcterms:W3CDTF">2013-04-16T23:31:25Z</dcterms:modified>
</cp:coreProperties>
</file>