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6" r:id="rId9"/>
    <p:sldId id="265" r:id="rId10"/>
    <p:sldId id="267" r:id="rId11"/>
  </p:sldIdLst>
  <p:sldSz cx="9144000" cy="6858000" type="screen4x3"/>
  <p:notesSz cx="6718300" cy="98679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978" y="-4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263" cy="493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05482" y="0"/>
            <a:ext cx="2911263" cy="493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A1B8F-0229-451C-84E4-7A9D11631FEE}" type="datetimeFigureOut">
              <a:rPr lang="ru-RU" smtClean="0"/>
              <a:t>13.04.2013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2175" y="739775"/>
            <a:ext cx="4933950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1830" y="4687253"/>
            <a:ext cx="5374640" cy="444055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2792"/>
            <a:ext cx="2911263" cy="493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05482" y="9372792"/>
            <a:ext cx="2911263" cy="493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A3DB7-08EE-4E53-98C1-B5B97188D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91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9586-EACD-49D6-B4EF-699066B4DE31}" type="datetimeFigureOut">
              <a:rPr lang="ru-RU" smtClean="0"/>
              <a:t>13.04.2013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9E00-4C5F-4ED9-A2AE-1C7FACCEED9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9586-EACD-49D6-B4EF-699066B4DE31}" type="datetimeFigureOut">
              <a:rPr lang="ru-RU" smtClean="0"/>
              <a:t>13.04.2013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9E00-4C5F-4ED9-A2AE-1C7FACCEED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9586-EACD-49D6-B4EF-699066B4DE31}" type="datetimeFigureOut">
              <a:rPr lang="ru-RU" smtClean="0"/>
              <a:t>13.04.2013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9E00-4C5F-4ED9-A2AE-1C7FACCEED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9586-EACD-49D6-B4EF-699066B4DE31}" type="datetimeFigureOut">
              <a:rPr lang="ru-RU" smtClean="0"/>
              <a:t>13.04.2013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9E00-4C5F-4ED9-A2AE-1C7FACCEED9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9586-EACD-49D6-B4EF-699066B4DE31}" type="datetimeFigureOut">
              <a:rPr lang="ru-RU" smtClean="0"/>
              <a:t>13.04.2013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9E00-4C5F-4ED9-A2AE-1C7FACCEED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9586-EACD-49D6-B4EF-699066B4DE31}" type="datetimeFigureOut">
              <a:rPr lang="ru-RU" smtClean="0"/>
              <a:t>13.04.2013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9E00-4C5F-4ED9-A2AE-1C7FACCEED9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9586-EACD-49D6-B4EF-699066B4DE31}" type="datetimeFigureOut">
              <a:rPr lang="ru-RU" smtClean="0"/>
              <a:t>13.04.2013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9E00-4C5F-4ED9-A2AE-1C7FACCEED9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9586-EACD-49D6-B4EF-699066B4DE31}" type="datetimeFigureOut">
              <a:rPr lang="ru-RU" smtClean="0"/>
              <a:t>13.04.2013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9E00-4C5F-4ED9-A2AE-1C7FACCEED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9586-EACD-49D6-B4EF-699066B4DE31}" type="datetimeFigureOut">
              <a:rPr lang="ru-RU" smtClean="0"/>
              <a:t>13.04.2013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9E00-4C5F-4ED9-A2AE-1C7FACCEED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9586-EACD-49D6-B4EF-699066B4DE31}" type="datetimeFigureOut">
              <a:rPr lang="ru-RU" smtClean="0"/>
              <a:t>13.04.2013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9E00-4C5F-4ED9-A2AE-1C7FACCEED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9586-EACD-49D6-B4EF-699066B4DE31}" type="datetimeFigureOut">
              <a:rPr lang="ru-RU" smtClean="0"/>
              <a:t>13.04.2013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9E00-4C5F-4ED9-A2AE-1C7FACCEED9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2489586-EACD-49D6-B4EF-699066B4DE31}" type="datetimeFigureOut">
              <a:rPr lang="ru-RU" smtClean="0"/>
              <a:t>13.04.2013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7B49E00-4C5F-4ED9-A2AE-1C7FACCEED9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268" y="1700808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Принципы структурно-фациального районирования при составлении легенд серий листов геологических карт дл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я 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платформенных территорий.</a:t>
            </a:r>
            <a:endParaRPr lang="ru-RU" sz="36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600" i="1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i="1" dirty="0">
              <a:solidFill>
                <a:schemeClr val="bg2">
                  <a:lumMod val="25000"/>
                </a:schemeClr>
              </a:solidFill>
            </a:endParaRPr>
          </a:p>
          <a:p>
            <a:endParaRPr lang="ru-RU" i="1" dirty="0">
              <a:solidFill>
                <a:schemeClr val="bg2">
                  <a:lumMod val="25000"/>
                </a:schemeClr>
              </a:solidFill>
            </a:endParaRPr>
          </a:p>
          <a:p>
            <a:endParaRPr lang="ru-RU" i="1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ru-RU" i="1" dirty="0">
              <a:solidFill>
                <a:schemeClr val="bg2">
                  <a:lumMod val="25000"/>
                </a:schemeClr>
              </a:solidFill>
            </a:endParaRPr>
          </a:p>
          <a:p>
            <a:pPr algn="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Авторы: Кириков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</a:rPr>
              <a:t>В. П., Вербицкий В. Р., Вербицкий И. В.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(ФГУП «ВСЕГЕИ»)	</a:t>
            </a:r>
          </a:p>
          <a:p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62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268" y="116632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Принципы структурно-фациального районирования при составлении легенд серий листов геологических карт для платформенных 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территорий</a:t>
            </a:r>
          </a:p>
          <a:p>
            <a:pPr algn="ctr"/>
            <a:endParaRPr lang="ru-RU" sz="36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600" b="1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СПАСИБО ЗА ВНИМАНИЕ!</a:t>
            </a:r>
            <a:endParaRPr lang="ru-RU" sz="36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600" i="1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i="1" dirty="0">
              <a:solidFill>
                <a:schemeClr val="bg2">
                  <a:lumMod val="25000"/>
                </a:schemeClr>
              </a:solidFill>
            </a:endParaRPr>
          </a:p>
          <a:p>
            <a:endParaRPr lang="ru-RU" i="1" dirty="0">
              <a:solidFill>
                <a:schemeClr val="bg2">
                  <a:lumMod val="25000"/>
                </a:schemeClr>
              </a:solidFill>
            </a:endParaRPr>
          </a:p>
          <a:p>
            <a:endParaRPr lang="ru-RU" i="1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ru-RU" i="1" dirty="0">
              <a:solidFill>
                <a:schemeClr val="bg2">
                  <a:lumMod val="25000"/>
                </a:schemeClr>
              </a:solidFill>
            </a:endParaRPr>
          </a:p>
          <a:p>
            <a:pPr algn="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Авторы: Кириков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</a:rPr>
              <a:t>В. П., Вербицкий В. Р., Вербицкий И. В.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(ФГУП «ВСЕГЕИ»)	</a:t>
            </a:r>
          </a:p>
          <a:p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93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текучие документы\2013\Совещание 2013\Доклад Кириков\Испр\таблица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12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32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текучие документы\2013\Совещание 2013\Доклад Кириков\Испр\Схемы_А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04" y="408386"/>
            <a:ext cx="7620000" cy="604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26129"/>
            <a:ext cx="26965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</a:rPr>
              <a:t>Позднебайкальский этап развития </a:t>
            </a:r>
            <a:endParaRPr lang="ru-RU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98284" y="26129"/>
            <a:ext cx="22124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</a:rPr>
              <a:t>Каледонский этап развития </a:t>
            </a:r>
            <a:endParaRPr lang="ru-RU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00192" y="26129"/>
            <a:ext cx="2528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</a:rPr>
              <a:t>Раннегерцинский этап развития </a:t>
            </a:r>
            <a:endParaRPr lang="ru-RU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07944" y="3294870"/>
            <a:ext cx="26965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err="1" smtClean="0">
                <a:solidFill>
                  <a:schemeClr val="bg2">
                    <a:lumMod val="25000"/>
                  </a:schemeClr>
                </a:solidFill>
              </a:rPr>
              <a:t>Позднегерцинский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</a:rPr>
              <a:t> этап развития </a:t>
            </a:r>
            <a:endParaRPr lang="ru-RU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2040" y="3294870"/>
            <a:ext cx="2342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</a:rPr>
              <a:t>Киммерийский этап развития </a:t>
            </a:r>
            <a:endParaRPr lang="ru-RU" sz="12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21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59604" y="-10633"/>
            <a:ext cx="277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</a:rPr>
              <a:t>Позднебайкальский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</a:rPr>
              <a:t> этап развития </a:t>
            </a:r>
            <a:endParaRPr lang="ru-RU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050" name="Picture 2" descr="E:\текучие документы\2013\Совещание 2013\Доклад Кириков\Испр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854" y="269814"/>
            <a:ext cx="5109411" cy="659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21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16949" y="-15849"/>
            <a:ext cx="2315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</a:rPr>
              <a:t>Каледонский этап развития </a:t>
            </a:r>
            <a:endParaRPr lang="ru-RU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Picture 3" descr="E:\текучие документы\2013\Совещание 2013\Доклад Кириков\Испр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371" y="269814"/>
            <a:ext cx="5124815" cy="660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27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47864" y="0"/>
            <a:ext cx="2650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</a:rPr>
              <a:t>Раннегерцинский этап развития </a:t>
            </a:r>
            <a:endParaRPr lang="ru-RU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Picture 2" descr="E:\текучие документы\2013\Совещание 2013\Доклад Кириков\Испр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372" y="281315"/>
            <a:ext cx="5125290" cy="660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27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9953" y="-12700"/>
            <a:ext cx="2746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err="1" smtClean="0">
                <a:solidFill>
                  <a:schemeClr val="bg2">
                    <a:lumMod val="25000"/>
                  </a:schemeClr>
                </a:solidFill>
              </a:rPr>
              <a:t>Позднегерцинский</a:t>
            </a:r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</a:rPr>
              <a:t> этап развития </a:t>
            </a:r>
            <a:endParaRPr lang="ru-RU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Picture 2" descr="E:\текучие документы\2013\Совещание 2013\Доклад Кириков\Испр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372" y="268667"/>
            <a:ext cx="5147428" cy="663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27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5827" y="2761"/>
            <a:ext cx="2454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</a:rPr>
              <a:t>Киммерийский этап развития </a:t>
            </a:r>
            <a:endParaRPr lang="ru-RU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Picture 2" descr="E:\текучие документы\2013\Совещание 2013\Доклад Кириков\Испр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372" y="268667"/>
            <a:ext cx="5147428" cy="663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05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E:\текучие документы\2013\Совещание 2013\Доклад Кириков\легенды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37"/>
          <a:stretch/>
        </p:blipFill>
        <p:spPr bwMode="auto">
          <a:xfrm>
            <a:off x="184838" y="339800"/>
            <a:ext cx="5827713" cy="181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текучие документы\2013\Совещание 2013\Доклад Кириков\легенды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61" b="14842"/>
          <a:stretch/>
        </p:blipFill>
        <p:spPr bwMode="auto">
          <a:xfrm>
            <a:off x="179512" y="2133600"/>
            <a:ext cx="5827713" cy="3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:\текучие документы\2013\Совещание 2013\Доклад Кириков\легенды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61"/>
          <a:stretch/>
        </p:blipFill>
        <p:spPr bwMode="auto">
          <a:xfrm>
            <a:off x="179512" y="5702300"/>
            <a:ext cx="5827713" cy="94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9256" y="17741"/>
            <a:ext cx="23310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</a:rPr>
              <a:t>Центрально-Европейская СЛ</a:t>
            </a:r>
            <a:endParaRPr lang="ru-RU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660640" y="4850737"/>
            <a:ext cx="17187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</a:rPr>
              <a:t>ВЕНДСКАЯ СИСТЕМА</a:t>
            </a:r>
            <a:endParaRPr lang="ru-RU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818591" y="1424240"/>
            <a:ext cx="2028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</a:rPr>
              <a:t>КЕМБРИЙСКАЯ СИСТЕМА</a:t>
            </a:r>
            <a:endParaRPr lang="ru-RU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95536" y="2132856"/>
            <a:ext cx="5832648" cy="0"/>
          </a:xfrm>
          <a:prstGeom prst="line">
            <a:avLst/>
          </a:prstGeom>
          <a:ln w="15875">
            <a:solidFill>
              <a:schemeClr val="accent6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88475" y="5661248"/>
            <a:ext cx="5832648" cy="0"/>
          </a:xfrm>
          <a:prstGeom prst="line">
            <a:avLst/>
          </a:prstGeom>
          <a:ln w="15875">
            <a:solidFill>
              <a:schemeClr val="accent6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07225" y="5987106"/>
            <a:ext cx="2220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</a:rPr>
              <a:t>РАННЕБАЙКАЛЬСКИЙ ЭТАП</a:t>
            </a:r>
            <a:endParaRPr lang="ru-RU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07225" y="3485431"/>
            <a:ext cx="23342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</a:rPr>
              <a:t>ПОЗДНЕБАЙКАЛЬСКИЙ ЭТАП</a:t>
            </a:r>
            <a:endParaRPr lang="ru-RU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2020" y="1424239"/>
            <a:ext cx="1754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</a:rPr>
              <a:t>КАЛЕДОНСКИЙ ЭТАП</a:t>
            </a:r>
            <a:endParaRPr lang="ru-RU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27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8 0.01366 L -0.0007 -0.0493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314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38889E-6 4.44444E-6 L 1.38889E-6 0.04004 " pathEditMode="relative" rAng="0" ptsTypes="AA">
                                      <p:cBhvr>
                                        <p:cTn id="31" dur="1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8515</TotalTime>
  <Words>117</Words>
  <Application>Microsoft Office PowerPoint</Application>
  <PresentationFormat>Экран (4:3)</PresentationFormat>
  <Paragraphs>33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ФГУП "ВСЕГЕИ"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Вербицкий Иван Владимирович</dc:creator>
  <cp:lastModifiedBy>Вербицкий Иван Владимирович</cp:lastModifiedBy>
  <cp:revision>13</cp:revision>
  <cp:lastPrinted>2013-04-18T09:58:43Z</cp:lastPrinted>
  <dcterms:created xsi:type="dcterms:W3CDTF">2013-04-12T12:30:39Z</dcterms:created>
  <dcterms:modified xsi:type="dcterms:W3CDTF">2013-04-18T10:35:58Z</dcterms:modified>
</cp:coreProperties>
</file>