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66" r:id="rId13"/>
    <p:sldId id="267" r:id="rId14"/>
    <p:sldId id="268" r:id="rId15"/>
    <p:sldId id="269" r:id="rId16"/>
    <p:sldId id="270" r:id="rId17"/>
    <p:sldId id="271" r:id="rId18"/>
    <p:sldId id="285" r:id="rId19"/>
    <p:sldId id="272" r:id="rId20"/>
    <p:sldId id="273" r:id="rId21"/>
    <p:sldId id="280" r:id="rId22"/>
    <p:sldId id="274" r:id="rId23"/>
    <p:sldId id="275" r:id="rId24"/>
    <p:sldId id="286" r:id="rId25"/>
    <p:sldId id="276" r:id="rId26"/>
    <p:sldId id="277" r:id="rId27"/>
    <p:sldId id="278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32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22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962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32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41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11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38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0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42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20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BCF0B-BF96-4AE3-9D73-55D7A2F0AC78}" type="datetimeFigureOut">
              <a:rPr lang="ru-RU" smtClean="0"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44750-B427-4714-AAB0-CAAF05DE4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0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Концепция эволюции раннедокембрийской земной коры континентов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Наливкина Э.Б.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73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47"/>
            <a:ext cx="9144000" cy="67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00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91" y="0"/>
            <a:ext cx="6495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77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68"/>
            <a:ext cx="9144000" cy="662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32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90"/>
            <a:ext cx="9144000" cy="670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2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83" y="0"/>
            <a:ext cx="6827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6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13" y="0"/>
            <a:ext cx="5073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77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79" y="0"/>
            <a:ext cx="5198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06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488"/>
            <a:ext cx="9144000" cy="53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3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91" y="0"/>
            <a:ext cx="6495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37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80" y="0"/>
            <a:ext cx="4712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95"/>
            <a:ext cx="9144000" cy="55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06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02"/>
            <a:ext cx="9144000" cy="654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95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61"/>
            <a:ext cx="9144000" cy="66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12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52"/>
            <a:ext cx="9144000" cy="62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55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52" y="1524"/>
            <a:ext cx="6940296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66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91" y="0"/>
            <a:ext cx="6495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48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84"/>
            <a:ext cx="9144000" cy="61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91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88"/>
            <a:ext cx="9144000" cy="61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71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590465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интервале времени от 3,7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3,5-1 млрд лет в земной коре мозаичные тектонические структуры сменялись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поясовыми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затем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поясово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-блоковыми. Распространенность  формаций локализовалась, а их состав усложнялся, региональный метаморфизм уменьшался по интенсивности и усложнялся по характеру проявления. Глубинное строение земной коры усложнялось; обособились блоки существенно мафического и салического профиля; по границе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гранулито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-базитового и гранитного слоев выделена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магнититовая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зона. Рассеянное распределение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сменилось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поясовым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затем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поясово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-узловым.  Главная масса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тяготеет к границам стадий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океанизации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континентализации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 времени и к краевым частям крупных тектонических структур и окнам их сочленения в пространстве.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56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Концепция эволюции раннедокембрийской (3,7-3,5-1 млрд лет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земной коры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является основой прогноза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определения глубинных геофизических параметров на вещественном уровне, корреляции тектонических структур, магматических и метаморфических образований раннедокембрийской земной коры различных континентов. Например, сделан прогноз о наличии в фундаменте Западно-Сибирской платформы нового гигантского железорудного бассейна типа КМА и Криворожья.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9445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024"/>
            <a:ext cx="9144000" cy="513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4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91" y="0"/>
            <a:ext cx="6495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99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" y="7620"/>
            <a:ext cx="8314944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62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00" y="0"/>
            <a:ext cx="396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9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91" y="0"/>
            <a:ext cx="5115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87"/>
            <a:ext cx="9144000" cy="67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46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89" y="0"/>
            <a:ext cx="8355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072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162</Words>
  <Application>Microsoft Office PowerPoint</Application>
  <PresentationFormat>Экран (4:3)</PresentationFormat>
  <Paragraphs>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Концепция эволюции раннедокембрийской земной коры континентов  Наливкина Э.Б.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интервале времени от 3,7-3,5-1 млрд лет в земной коре мозаичные тектонические структуры сменялись поясовыми, затем поясово-блоковыми. Распространенность  формаций локализовалась, а их состав усложнялся, региональный метаморфизм уменьшался по интенсивности и усложнялся по характеру проявления. Глубинное строение земной коры усложнялось; обособились блоки существенно мафического и салического профиля; по границе гранулито-базитового и гранитного слоев выделена магнититовая зона. Рассеянное распределение оруденения сменилось поясовым, затем поясово-узловым.  Главная масса оруденения тяготеет к границам стадий океанизации и континентализации во времени и к краевым частям крупных тектонических структур и окнам их сочленения в пространстве.</vt:lpstr>
      <vt:lpstr>Концепция эволюции раннедокембрийской (3,7-3,5-1 млрд лет) земной коры является основой прогноза оруденения, определения глубинных геофизических параметров на вещественном уровне, корреляции тектонических структур, магматических и метаморфических образований раннедокембрийской земной коры различных континентов. Например, сделан прогноз о наличии в фундаменте Западно-Сибирской платформы нового гигантского железорудного бассейна типа КМА и Криворожья.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Беляева Людмила Николаевна</dc:creator>
  <cp:lastModifiedBy>Беляева Людмила Николаевна</cp:lastModifiedBy>
  <cp:revision>11</cp:revision>
  <dcterms:created xsi:type="dcterms:W3CDTF">2013-01-30T06:06:31Z</dcterms:created>
  <dcterms:modified xsi:type="dcterms:W3CDTF">2013-04-16T11:00:00Z</dcterms:modified>
</cp:coreProperties>
</file>