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37F7-1A05-45CE-95C5-F363F35FCE32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EE2B-41EA-4426-BD9A-22806450E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37F7-1A05-45CE-95C5-F363F35FCE32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EE2B-41EA-4426-BD9A-22806450E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01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37F7-1A05-45CE-95C5-F363F35FCE32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EE2B-41EA-4426-BD9A-22806450E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41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37F7-1A05-45CE-95C5-F363F35FCE32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EE2B-41EA-4426-BD9A-22806450E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7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37F7-1A05-45CE-95C5-F363F35FCE32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EE2B-41EA-4426-BD9A-22806450E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39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37F7-1A05-45CE-95C5-F363F35FCE32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EE2B-41EA-4426-BD9A-22806450E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421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37F7-1A05-45CE-95C5-F363F35FCE32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EE2B-41EA-4426-BD9A-22806450E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37F7-1A05-45CE-95C5-F363F35FCE32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EE2B-41EA-4426-BD9A-22806450E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115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37F7-1A05-45CE-95C5-F363F35FCE32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EE2B-41EA-4426-BD9A-22806450E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08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37F7-1A05-45CE-95C5-F363F35FCE32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EE2B-41EA-4426-BD9A-22806450E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98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537F7-1A05-45CE-95C5-F363F35FCE32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CEE2B-41EA-4426-BD9A-22806450E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59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537F7-1A05-45CE-95C5-F363F35FCE32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CEE2B-41EA-4426-BD9A-22806450E8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77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ОАО «Горно-Алтайская экспедиция»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spcAft>
                <a:spcPts val="0"/>
              </a:spcAft>
            </a:pPr>
            <a:endParaRPr lang="ru-RU" b="1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latin typeface="Times New Roman"/>
                <a:ea typeface="Times New Roman"/>
              </a:rPr>
              <a:t>Состояние </a:t>
            </a:r>
            <a:r>
              <a:rPr lang="ru-RU" b="1" dirty="0">
                <a:latin typeface="Times New Roman"/>
                <a:ea typeface="Times New Roman"/>
              </a:rPr>
              <a:t>и перспективы развития работ по созданию</a:t>
            </a:r>
            <a:endParaRPr lang="ru-RU" dirty="0">
              <a:latin typeface="Times New Roman"/>
              <a:ea typeface="Times New Roman"/>
            </a:endParaRPr>
          </a:p>
          <a:p>
            <a:pPr algn="ctr"/>
            <a:r>
              <a:rPr lang="ru-RU" b="1" dirty="0">
                <a:latin typeface="Times New Roman"/>
                <a:ea typeface="Times New Roman"/>
              </a:rPr>
              <a:t>Госгеолкарт-200/2 в Алтайском крае и Республике </a:t>
            </a:r>
            <a:r>
              <a:rPr lang="ru-RU" b="1" dirty="0" smtClean="0">
                <a:latin typeface="Times New Roman"/>
                <a:ea typeface="Times New Roman"/>
              </a:rPr>
              <a:t>Алтай</a:t>
            </a:r>
          </a:p>
          <a:p>
            <a:pPr algn="ctr"/>
            <a:endParaRPr lang="ru-RU" b="1" dirty="0">
              <a:latin typeface="Times New Roman"/>
            </a:endParaRPr>
          </a:p>
          <a:p>
            <a:pPr algn="ctr"/>
            <a:r>
              <a:rPr lang="ru-RU" sz="2400" b="1" dirty="0" smtClean="0">
                <a:latin typeface="Times New Roman"/>
              </a:rPr>
              <a:t>Главный геолог </a:t>
            </a:r>
            <a:r>
              <a:rPr lang="ru-RU" sz="2400" b="1" dirty="0" err="1" smtClean="0">
                <a:latin typeface="Times New Roman"/>
              </a:rPr>
              <a:t>Федак</a:t>
            </a:r>
            <a:r>
              <a:rPr lang="ru-RU" sz="2400" b="1" dirty="0" smtClean="0">
                <a:latin typeface="Times New Roman"/>
              </a:rPr>
              <a:t> С.И.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4084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145306"/>
            <a:ext cx="8640960" cy="656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484784"/>
            <a:ext cx="9000000" cy="4832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9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86" y="44624"/>
            <a:ext cx="8940413" cy="6695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59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41" y="476672"/>
            <a:ext cx="9158241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72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35" y="115982"/>
            <a:ext cx="9000000" cy="674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5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4" y="404664"/>
            <a:ext cx="9000000" cy="602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33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44624"/>
            <a:ext cx="6772490" cy="678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1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9" y="1243921"/>
            <a:ext cx="9000000" cy="450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6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24</Words>
  <Application>Microsoft Office PowerPoint</Application>
  <PresentationFormat>Экран (4:3)</PresentationFormat>
  <Paragraphs>6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ОАО «Горно-Алтайская экспедиция»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ОАО ГАЭ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Данилов</dc:creator>
  <cp:lastModifiedBy>Данилов</cp:lastModifiedBy>
  <cp:revision>13</cp:revision>
  <dcterms:created xsi:type="dcterms:W3CDTF">2015-03-31T05:05:25Z</dcterms:created>
  <dcterms:modified xsi:type="dcterms:W3CDTF">2015-04-03T02:55:03Z</dcterms:modified>
</cp:coreProperties>
</file>