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0C0B-A6B8-4558-9E94-B091AFADE8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CDCCB-E07C-44B0-81D6-FF5366EF3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CCB-E07C-44B0-81D6-FF5366EF3C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CCB-E07C-44B0-81D6-FF5366EF3C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DD01-C46E-4B63-B872-0C532ABBE72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ADE8-6C6A-466A-AAC5-F5169BDE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НЕОБХОДИМЫЕ ТРЕБОВАНИЯ К ОБЪЯСНИТЕЛЬНЫМ ЗАПИСКАМ ЛИСТОВ ГЕОЛКАРТЫ 200/2 и 1000/3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Старосельцев  Валерий Степанович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ФГУП «Сибирский научно-исследовательский институт геологии, геофизики и минерального сырья»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г. Новосибирск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террейнов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Алтае-Саянской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складчатой области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Валентина Богатова\Рабочий стол\рисунок 2.jpg"/>
          <p:cNvPicPr>
            <a:picLocks noChangeAspect="1" noChangeArrowheads="1"/>
          </p:cNvPicPr>
          <p:nvPr/>
        </p:nvPicPr>
        <p:blipFill>
          <a:blip r:embed="rId3" cstate="print"/>
          <a:srcRect b="23204"/>
          <a:stretch>
            <a:fillRect/>
          </a:stretch>
        </p:blipFill>
        <p:spPr bwMode="auto">
          <a:xfrm>
            <a:off x="1357290" y="1170131"/>
            <a:ext cx="6572296" cy="425913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 – Сибирский </a:t>
            </a:r>
            <a:r>
              <a:rPr lang="ru-RU" sz="1200" dirty="0" err="1" smtClean="0"/>
              <a:t>кратон</a:t>
            </a:r>
            <a:r>
              <a:rPr lang="ru-RU" sz="1200" dirty="0" smtClean="0"/>
              <a:t> с </a:t>
            </a:r>
            <a:r>
              <a:rPr lang="en-US" sz="1200" dirty="0" smtClean="0"/>
              <a:t>R-PZ</a:t>
            </a:r>
            <a:r>
              <a:rPr lang="ru-RU" sz="1200" dirty="0" smtClean="0"/>
              <a:t> чехлом; </a:t>
            </a:r>
            <a:r>
              <a:rPr lang="ru-RU" sz="1200" dirty="0" smtClean="0"/>
              <a:t>2 -  </a:t>
            </a:r>
            <a:r>
              <a:rPr lang="ru-RU" sz="1200" dirty="0" err="1" smtClean="0"/>
              <a:t>микроконтиненты</a:t>
            </a:r>
            <a:r>
              <a:rPr lang="ru-RU" sz="1200" dirty="0" smtClean="0"/>
              <a:t> </a:t>
            </a:r>
            <a:r>
              <a:rPr lang="ru-RU" sz="1200" dirty="0" smtClean="0"/>
              <a:t>с </a:t>
            </a:r>
            <a:r>
              <a:rPr lang="en-US" sz="1200" dirty="0" smtClean="0"/>
              <a:t>R-PZ</a:t>
            </a:r>
            <a:r>
              <a:rPr lang="ru-RU" sz="1200" dirty="0" smtClean="0"/>
              <a:t> карбонатным чехлом; </a:t>
            </a:r>
            <a:r>
              <a:rPr lang="ru-RU" sz="1200" dirty="0" smtClean="0"/>
              <a:t>3-  комплексы </a:t>
            </a:r>
            <a:r>
              <a:rPr lang="ru-RU" sz="1200" dirty="0" smtClean="0"/>
              <a:t>островных дуг и </a:t>
            </a:r>
            <a:r>
              <a:rPr lang="ru-RU" sz="1200" dirty="0" err="1" smtClean="0"/>
              <a:t>задуговых</a:t>
            </a:r>
            <a:r>
              <a:rPr lang="ru-RU" sz="1200" dirty="0" smtClean="0"/>
              <a:t> бассейнов, нерасчлененные (</a:t>
            </a:r>
            <a:r>
              <a:rPr lang="en-US" sz="1200" dirty="0" smtClean="0"/>
              <a:t>R</a:t>
            </a:r>
            <a:r>
              <a:rPr lang="en-US" sz="1200" baseline="-25000" dirty="0" smtClean="0"/>
              <a:t>3</a:t>
            </a:r>
            <a:r>
              <a:rPr lang="ru-RU" sz="1200" dirty="0" smtClean="0"/>
              <a:t>-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r>
              <a:rPr lang="ru-RU" sz="1200" dirty="0" smtClean="0"/>
              <a:t>; </a:t>
            </a:r>
            <a:r>
              <a:rPr lang="ru-RU" sz="1200" dirty="0" smtClean="0"/>
              <a:t>4 - океанические </a:t>
            </a:r>
            <a:r>
              <a:rPr lang="ru-RU" sz="1200" dirty="0" smtClean="0"/>
              <a:t>комплексы с </a:t>
            </a:r>
            <a:r>
              <a:rPr lang="ru-RU" sz="1200" dirty="0" err="1" smtClean="0"/>
              <a:t>офиолитами</a:t>
            </a:r>
            <a:r>
              <a:rPr lang="ru-RU" sz="1200" dirty="0" smtClean="0"/>
              <a:t> (</a:t>
            </a:r>
            <a:r>
              <a:rPr lang="en-US" sz="1200" dirty="0" smtClean="0"/>
              <a:t>R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-</a:t>
            </a:r>
            <a:r>
              <a:rPr lang="ru-RU" sz="1200" cap="all" dirty="0" err="1" smtClean="0"/>
              <a:t>є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r>
              <a:rPr lang="ru-RU" sz="1200" dirty="0" smtClean="0"/>
              <a:t>; </a:t>
            </a:r>
            <a:r>
              <a:rPr lang="ru-RU" sz="1200" dirty="0" smtClean="0"/>
              <a:t>5 -  отложения </a:t>
            </a:r>
            <a:r>
              <a:rPr lang="ru-RU" sz="1200" dirty="0" smtClean="0"/>
              <a:t>континентальных склонов и шельфов, нерасчлененные (</a:t>
            </a:r>
            <a:r>
              <a:rPr lang="en-US" sz="1200" dirty="0" smtClean="0"/>
              <a:t>V-PZ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r>
              <a:rPr lang="ru-RU" sz="1200" dirty="0" smtClean="0"/>
              <a:t>; </a:t>
            </a:r>
            <a:r>
              <a:rPr lang="ru-RU" sz="1200" dirty="0" smtClean="0"/>
              <a:t>6 - комплексы </a:t>
            </a:r>
            <a:r>
              <a:rPr lang="en-US" sz="1200" dirty="0" smtClean="0"/>
              <a:t> </a:t>
            </a:r>
            <a:r>
              <a:rPr lang="en-US" sz="1200" dirty="0" smtClean="0"/>
              <a:t>PZ</a:t>
            </a:r>
            <a:r>
              <a:rPr lang="en-US" sz="1200" baseline="-25000" dirty="0"/>
              <a:t>2</a:t>
            </a:r>
            <a:r>
              <a:rPr lang="en-US" sz="1200" dirty="0" smtClean="0"/>
              <a:t>-PZ</a:t>
            </a:r>
            <a:r>
              <a:rPr lang="en-US" sz="1200" baseline="-25000" dirty="0"/>
              <a:t>1</a:t>
            </a:r>
            <a:r>
              <a:rPr lang="ru-RU" sz="1200" dirty="0" smtClean="0"/>
              <a:t>, наложенных прогибов;  </a:t>
            </a:r>
            <a:r>
              <a:rPr lang="ru-RU" sz="1200" dirty="0" smtClean="0"/>
              <a:t>7 - мезозойско-кайнозойский </a:t>
            </a:r>
            <a:r>
              <a:rPr lang="ru-RU" sz="1200" dirty="0" smtClean="0"/>
              <a:t>чехол; </a:t>
            </a:r>
            <a:r>
              <a:rPr lang="ru-RU" sz="1200" dirty="0" smtClean="0"/>
              <a:t>8 - основные </a:t>
            </a:r>
            <a:r>
              <a:rPr lang="ru-RU" sz="1200" dirty="0" smtClean="0"/>
              <a:t>зоны разломов; </a:t>
            </a:r>
            <a:r>
              <a:rPr lang="ru-RU" sz="1200" dirty="0" smtClean="0"/>
              <a:t>9 - прочие </a:t>
            </a:r>
            <a:r>
              <a:rPr lang="ru-RU" sz="1200" dirty="0" smtClean="0"/>
              <a:t>разломы и геологические  границы; 10, </a:t>
            </a:r>
            <a:r>
              <a:rPr lang="ru-RU" sz="1200" dirty="0" smtClean="0"/>
              <a:t>11 - палеомагнитные </a:t>
            </a:r>
            <a:r>
              <a:rPr lang="ru-RU" sz="1200" dirty="0" smtClean="0"/>
              <a:t>направления и значения </a:t>
            </a:r>
            <a:r>
              <a:rPr lang="ru-RU" sz="1200" dirty="0" err="1" smtClean="0"/>
              <a:t>палеошироты</a:t>
            </a:r>
            <a:r>
              <a:rPr lang="ru-RU" sz="1200" dirty="0" smtClean="0"/>
              <a:t> в градусах: </a:t>
            </a:r>
            <a:r>
              <a:rPr lang="ru-RU" sz="1200" dirty="0" smtClean="0"/>
              <a:t>(+)  - Северное</a:t>
            </a:r>
            <a:r>
              <a:rPr lang="ru-RU" sz="1200" dirty="0" smtClean="0"/>
              <a:t>, </a:t>
            </a:r>
            <a:r>
              <a:rPr lang="ru-RU" sz="1200" dirty="0" smtClean="0"/>
              <a:t>(-) - Южное </a:t>
            </a:r>
            <a:r>
              <a:rPr lang="ru-RU" sz="1200" dirty="0" smtClean="0"/>
              <a:t>полушария; </a:t>
            </a:r>
            <a:r>
              <a:rPr lang="ru-RU" sz="1200" dirty="0" smtClean="0"/>
              <a:t>10 - </a:t>
            </a:r>
            <a:r>
              <a:rPr lang="ru-RU" sz="1200" dirty="0" err="1" smtClean="0"/>
              <a:t>венд-раннекембрийские</a:t>
            </a:r>
            <a:r>
              <a:rPr lang="ru-RU" sz="1200" dirty="0" smtClean="0"/>
              <a:t>, </a:t>
            </a:r>
            <a:r>
              <a:rPr lang="ru-RU" sz="1200" dirty="0" smtClean="0"/>
              <a:t>11 - </a:t>
            </a:r>
            <a:r>
              <a:rPr lang="ru-RU" sz="1200" dirty="0" err="1" smtClean="0"/>
              <a:t>среднепозднекембрийские</a:t>
            </a:r>
            <a:r>
              <a:rPr lang="ru-RU" sz="1200" dirty="0" smtClean="0"/>
              <a:t>; </a:t>
            </a:r>
            <a:r>
              <a:rPr lang="ru-RU" sz="1200" dirty="0" smtClean="0"/>
              <a:t>12 - основные </a:t>
            </a:r>
            <a:r>
              <a:rPr lang="ru-RU" sz="1200" dirty="0" smtClean="0"/>
              <a:t>надвиги. Буквами обозначены </a:t>
            </a:r>
            <a:r>
              <a:rPr lang="ru-RU" sz="1200" dirty="0" err="1" smtClean="0"/>
              <a:t>палеоостроводужные</a:t>
            </a:r>
            <a:r>
              <a:rPr lang="ru-RU" sz="1200" dirty="0" smtClean="0"/>
              <a:t> фрагменты: </a:t>
            </a:r>
            <a:r>
              <a:rPr lang="en-US" sz="1200" dirty="0" smtClean="0"/>
              <a:t>GA</a:t>
            </a:r>
            <a:r>
              <a:rPr lang="ru-RU" sz="1200" dirty="0" smtClean="0"/>
              <a:t> </a:t>
            </a:r>
            <a:r>
              <a:rPr lang="en-US" sz="1200" dirty="0" smtClean="0"/>
              <a:t>-</a:t>
            </a:r>
            <a:r>
              <a:rPr lang="ru-RU" sz="1200" dirty="0" smtClean="0"/>
              <a:t> Горно-Алтайский</a:t>
            </a:r>
            <a:r>
              <a:rPr lang="ru-RU" sz="1200" dirty="0" smtClean="0"/>
              <a:t>, </a:t>
            </a:r>
            <a:r>
              <a:rPr lang="en-US" sz="1200" dirty="0" smtClean="0"/>
              <a:t>SL</a:t>
            </a:r>
            <a:r>
              <a:rPr lang="ru-RU" sz="1200" dirty="0" smtClean="0"/>
              <a:t> </a:t>
            </a:r>
            <a:r>
              <a:rPr lang="en-US" sz="1200" dirty="0" smtClean="0"/>
              <a:t>-</a:t>
            </a:r>
            <a:r>
              <a:rPr lang="ru-RU" sz="1200" dirty="0" smtClean="0"/>
              <a:t> </a:t>
            </a:r>
            <a:r>
              <a:rPr lang="ru-RU" sz="1200" dirty="0" err="1" smtClean="0"/>
              <a:t>Саллаирский</a:t>
            </a:r>
            <a:r>
              <a:rPr lang="ru-RU" sz="1200" dirty="0" smtClean="0"/>
              <a:t>, </a:t>
            </a:r>
            <a:r>
              <a:rPr lang="en-US" sz="1200" dirty="0" smtClean="0"/>
              <a:t>WS</a:t>
            </a:r>
            <a:r>
              <a:rPr lang="ru-RU" sz="1200" dirty="0" smtClean="0"/>
              <a:t> </a:t>
            </a:r>
            <a:r>
              <a:rPr lang="en-US" sz="1200" dirty="0" smtClean="0"/>
              <a:t>-</a:t>
            </a:r>
            <a:r>
              <a:rPr lang="ru-RU" sz="1200" dirty="0" smtClean="0"/>
              <a:t> Северо-Саянский</a:t>
            </a:r>
            <a:r>
              <a:rPr lang="ru-RU" sz="1200" dirty="0" smtClean="0"/>
              <a:t>, </a:t>
            </a:r>
            <a:r>
              <a:rPr lang="ru-RU" sz="1200" dirty="0" smtClean="0"/>
              <a:t>КТ- </a:t>
            </a:r>
            <a:r>
              <a:rPr lang="ru-RU" sz="1200" dirty="0" err="1" smtClean="0"/>
              <a:t>Куртушинский</a:t>
            </a:r>
            <a:r>
              <a:rPr lang="ru-RU" sz="1200" dirty="0" smtClean="0"/>
              <a:t>, </a:t>
            </a:r>
            <a:r>
              <a:rPr lang="en-US" sz="1200" dirty="0" smtClean="0"/>
              <a:t>GK</a:t>
            </a:r>
            <a:r>
              <a:rPr lang="ru-RU" sz="1200" dirty="0" smtClean="0"/>
              <a:t> </a:t>
            </a:r>
            <a:r>
              <a:rPr lang="en-US" sz="1200" dirty="0" smtClean="0"/>
              <a:t>-</a:t>
            </a:r>
            <a:r>
              <a:rPr lang="ru-RU" sz="1200" dirty="0" smtClean="0"/>
              <a:t> </a:t>
            </a:r>
            <a:r>
              <a:rPr lang="ru-RU" sz="1200" dirty="0" err="1" smtClean="0"/>
              <a:t>Золотокитатский</a:t>
            </a:r>
            <a:r>
              <a:rPr lang="ru-RU" sz="1200" dirty="0" smtClean="0"/>
              <a:t>, </a:t>
            </a:r>
            <a:r>
              <a:rPr lang="ru-RU" sz="1200" dirty="0" smtClean="0"/>
              <a:t>ВА - </a:t>
            </a:r>
            <a:r>
              <a:rPr lang="ru-RU" sz="1200" dirty="0" err="1" smtClean="0"/>
              <a:t>Батеневский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Глобальные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линеаменты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поверхности Земли (Б.Б.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Брок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1957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рисунок глобальные линеамен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503" y="1214422"/>
            <a:ext cx="8275608" cy="5286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Трансрегиональные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линеаменты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Сибири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Валентина Богатова\Рабочий стол\сибирь.jpg"/>
          <p:cNvPicPr>
            <a:picLocks noChangeAspect="1" noChangeArrowheads="1"/>
          </p:cNvPicPr>
          <p:nvPr/>
        </p:nvPicPr>
        <p:blipFill>
          <a:blip r:embed="rId3" cstate="print"/>
          <a:srcRect l="1562" r="5906" b="12149"/>
          <a:stretch>
            <a:fillRect/>
          </a:stretch>
        </p:blipFill>
        <p:spPr bwMode="auto">
          <a:xfrm>
            <a:off x="214282" y="1071546"/>
            <a:ext cx="8461135" cy="48324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5955589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1 – </a:t>
            </a:r>
            <a:r>
              <a:rPr lang="ru-RU" sz="1200" dirty="0" err="1" smtClean="0"/>
              <a:t>трансрегиональные</a:t>
            </a:r>
            <a:r>
              <a:rPr lang="ru-RU" sz="1200" dirty="0" smtClean="0"/>
              <a:t> </a:t>
            </a:r>
            <a:r>
              <a:rPr lang="ru-RU" sz="1200" dirty="0" err="1" smtClean="0"/>
              <a:t>линеаменты</a:t>
            </a:r>
            <a:r>
              <a:rPr lang="ru-RU" sz="1200" dirty="0" smtClean="0"/>
              <a:t>: (</a:t>
            </a:r>
            <a:r>
              <a:rPr lang="ru-RU" sz="1200" dirty="0" err="1" smtClean="0"/>
              <a:t>А-Таймыро-Байкальский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Б-Хатангско-Тургайский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В-Транссибирский</a:t>
            </a:r>
            <a:r>
              <a:rPr lang="ru-RU" sz="1200" dirty="0" smtClean="0"/>
              <a:t>); </a:t>
            </a:r>
            <a:r>
              <a:rPr lang="ru-RU" sz="1200" dirty="0" smtClean="0"/>
              <a:t>2 - сеть </a:t>
            </a:r>
            <a:r>
              <a:rPr lang="ru-RU" sz="1200" dirty="0" smtClean="0"/>
              <a:t>разрывов, сопутствующих </a:t>
            </a:r>
            <a:r>
              <a:rPr lang="ru-RU" sz="1200" dirty="0" err="1" smtClean="0"/>
              <a:t>трансрегиональным</a:t>
            </a:r>
            <a:r>
              <a:rPr lang="ru-RU" sz="1200" dirty="0" smtClean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линеаментам</a:t>
            </a:r>
            <a:r>
              <a:rPr lang="ru-RU" sz="1200" dirty="0" smtClean="0"/>
              <a:t>; 3 - контуры крупнейших пликативных структур; 4 - отрицательные структуры амплитудой больше 5-6 км; 5 - отрицательные структуры амплитудой до 5-6 км; 6 - промежуточные структуры; 7-положительные структуры; 8  - складчатые комплексы разного возраста; 9-контур Сибирских увалов.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Параллельное расположение горных компасов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Валентина Богатова\Рабочий стол\компас.jpg"/>
          <p:cNvPicPr>
            <a:picLocks noChangeAspect="1" noChangeArrowheads="1"/>
          </p:cNvPicPr>
          <p:nvPr/>
        </p:nvPicPr>
        <p:blipFill>
          <a:blip r:embed="rId2"/>
          <a:srcRect l="32564" t="43815" r="2000" b="762"/>
          <a:stretch>
            <a:fillRect/>
          </a:stretch>
        </p:blipFill>
        <p:spPr bwMode="auto">
          <a:xfrm>
            <a:off x="1857356" y="1214421"/>
            <a:ext cx="5357850" cy="54517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262</Words>
  <Application>Microsoft Office PowerPoint</Application>
  <PresentationFormat>Экран (4:3)</PresentationFormat>
  <Paragraphs>12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НЕОБХОДИМЫЕ ТРЕБОВАНИЯ К ОБЪЯСНИТЕЛЬНЫМ ЗАПИСКАМ ЛИСТОВ ГЕОЛКАРТЫ 200/2 и 1000/3 </vt:lpstr>
      <vt:lpstr>Схема террейнов Алтае-Саянской складчатой области</vt:lpstr>
      <vt:lpstr>Глобальные линеаменты поверхности Земли (Б.Б. Брок, 1957)</vt:lpstr>
      <vt:lpstr>Трансрегиональные линеаменты Сибири</vt:lpstr>
      <vt:lpstr>Параллельное расположение горных компасов</vt:lpstr>
    </vt:vector>
  </TitlesOfParts>
  <Company>SNIIGGIMS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Богатова</dc:creator>
  <cp:lastModifiedBy>Валентина Богатова</cp:lastModifiedBy>
  <cp:revision>29</cp:revision>
  <dcterms:created xsi:type="dcterms:W3CDTF">2015-04-01T04:31:46Z</dcterms:created>
  <dcterms:modified xsi:type="dcterms:W3CDTF">2015-04-01T10:37:32Z</dcterms:modified>
</cp:coreProperties>
</file>