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1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4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4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8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8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2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0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E7620-8BAA-4DAE-80ED-47125C4CC46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74776-1006-4F71-92E3-D60415295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7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6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8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8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Никитина Е.C.</dc:creator>
  <cp:lastModifiedBy>Никитина Е.C.</cp:lastModifiedBy>
  <cp:revision>1</cp:revision>
  <dcterms:created xsi:type="dcterms:W3CDTF">2019-04-22T15:57:25Z</dcterms:created>
  <dcterms:modified xsi:type="dcterms:W3CDTF">2019-04-22T16:02:15Z</dcterms:modified>
</cp:coreProperties>
</file>