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2" r:id="rId8"/>
    <p:sldId id="265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739" autoAdjust="0"/>
  </p:normalViewPr>
  <p:slideViewPr>
    <p:cSldViewPr snapToGrid="0">
      <p:cViewPr varScale="1">
        <p:scale>
          <a:sx n="122" d="100"/>
          <a:sy n="122" d="100"/>
        </p:scale>
        <p:origin x="96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04C6-8277-4BCE-AFA1-F1D62CFF610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8CE1B-CD5B-4013-95BE-5CECBE105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01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04C6-8277-4BCE-AFA1-F1D62CFF610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8CE1B-CD5B-4013-95BE-5CECBE105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820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04C6-8277-4BCE-AFA1-F1D62CFF610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8CE1B-CD5B-4013-95BE-5CECBE105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60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04C6-8277-4BCE-AFA1-F1D62CFF610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8CE1B-CD5B-4013-95BE-5CECBE105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16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04C6-8277-4BCE-AFA1-F1D62CFF610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8CE1B-CD5B-4013-95BE-5CECBE105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79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04C6-8277-4BCE-AFA1-F1D62CFF610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8CE1B-CD5B-4013-95BE-5CECBE105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4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04C6-8277-4BCE-AFA1-F1D62CFF610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8CE1B-CD5B-4013-95BE-5CECBE105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397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04C6-8277-4BCE-AFA1-F1D62CFF610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8CE1B-CD5B-4013-95BE-5CECBE105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82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04C6-8277-4BCE-AFA1-F1D62CFF610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8CE1B-CD5B-4013-95BE-5CECBE105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641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04C6-8277-4BCE-AFA1-F1D62CFF610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8CE1B-CD5B-4013-95BE-5CECBE105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04C6-8277-4BCE-AFA1-F1D62CFF610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8CE1B-CD5B-4013-95BE-5CECBE105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60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A04C6-8277-4BCE-AFA1-F1D62CFF610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8CE1B-CD5B-4013-95BE-5CECBE105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27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772726"/>
            <a:ext cx="9144000" cy="16557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Коваленко С.В.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«Состояние и перспективы проведения геологического картирования в южной части Дальнего Востока».</a:t>
            </a:r>
            <a:r>
              <a:rPr lang="ru-RU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24000" y="731520"/>
            <a:ext cx="10204704" cy="27784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к рабочему совещанию во ВСЕГЕИ (23-25 апреля 2019 г.)</a:t>
            </a:r>
            <a:r>
              <a:rPr lang="ru-RU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«Состояние и перспективы развития Государственного геологического картирования территории Российской Федерации и ее континентального шельфа»</a:t>
            </a:r>
            <a:r>
              <a:rPr lang="ru-RU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236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3" y="0"/>
            <a:ext cx="1102871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74440" y="2067786"/>
            <a:ext cx="27998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Территория юга Дальнего Востока практически полностью закрыта современными геологическими картами масштаба 1 : 1 000 000 второго поколения (издания 2006 – 2018 гг.), за исключением территории Курильских островов и окружающей акватории Охотского моря и Тихого океана. Но и эти пробелы, по плану на ближайшие годы, будут ликвидированы.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63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1747"/>
              </p:ext>
            </p:extLst>
          </p:nvPr>
        </p:nvGraphicFramePr>
        <p:xfrm>
          <a:off x="0" y="-166428"/>
          <a:ext cx="9503597" cy="5911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CorelDRAW" r:id="rId3" imgW="29118960" imgH="18111960" progId="CorelDraw.Graphic.17">
                  <p:embed/>
                </p:oleObj>
              </mc:Choice>
              <mc:Fallback>
                <p:oleObj name="CorelDRAW" r:id="rId3" imgW="29118960" imgH="18111960" progId="CorelDraw.Graphic.17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6428"/>
                        <a:ext cx="9503597" cy="59119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04800" y="5745480"/>
            <a:ext cx="11692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Современной геологической съемкой масштаба 1 : 200 000 покрыто около 30 % площади региона и наиболее изученной оказалась территория самого юга Дальнего Востока – Приморского края, где степень изученности приближается к 70 % (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незакартированными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остались 11 листов, в основном смежных территорий на границе Хабаровского и Приморского краев).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604131" y="83904"/>
            <a:ext cx="22922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Степень изученности для Амурской и Сахалинской областям составляет около 35 - 40 %, а Хабаровского края– 15-17 %. Практически не изученными остаются трудно доступные, северные территории Хабаровского края (бассейны рек Мая,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Учур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Юдома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3532340" y="789140"/>
            <a:ext cx="6162805" cy="17661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2730674" y="4531572"/>
            <a:ext cx="4296427" cy="16938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940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277979"/>
              </p:ext>
            </p:extLst>
          </p:nvPr>
        </p:nvGraphicFramePr>
        <p:xfrm>
          <a:off x="92075" y="92076"/>
          <a:ext cx="6235573" cy="7044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CorelDRAW" r:id="rId3" imgW="8049240" imgH="9095040" progId="CorelDraw.Graphic.17">
                  <p:embed/>
                </p:oleObj>
              </mc:Choice>
              <mc:Fallback>
                <p:oleObj name="CorelDRAW" r:id="rId3" imgW="8049240" imgH="9095040" progId="CorelDraw.Graphic.1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" y="92076"/>
                        <a:ext cx="6235573" cy="70446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484307" y="659766"/>
            <a:ext cx="549057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Геологическая съемка, с попутными поисками, масштаба 1 : 50 000 является, в большинстве случаев, базовой основой для составления комплектов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Госгеолкарты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200. Но степень изученности ДВ региона и качество работ сильно отличаются. Старые, полистные съемки 1950 – 60-х годов и новые,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аэрофотогеологические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карты, составленные на большие территории (покрывают огромные площади в Амурской области и Хабаровском крае), намного менее информативны, чем полистные и групповые съемки 1970-90-х годов. По степени изученности лидером является Приморский край, где более 90 % территории покрыто геологическими съемками и поисками масштаба 1 : 50 000.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98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0" y="0"/>
            <a:ext cx="4172757" cy="5903476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951647"/>
              </p:ext>
            </p:extLst>
          </p:nvPr>
        </p:nvGraphicFramePr>
        <p:xfrm>
          <a:off x="6259132" y="0"/>
          <a:ext cx="5274328" cy="5888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CorelDRAW" r:id="rId4" imgW="6940800" imgH="7746840" progId="CorelDraw.Graphic.17">
                  <p:embed/>
                </p:oleObj>
              </mc:Choice>
              <mc:Fallback>
                <p:oleObj name="CorelDRAW" r:id="rId4" imgW="6940800" imgH="7746840" progId="CorelDraw.Graphic.17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132" y="0"/>
                        <a:ext cx="5274328" cy="58885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5610" y="6104586"/>
            <a:ext cx="1111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степени изученности геологическими съемками с поисками в Хабаровском крае закрыто более 30 % территории, а в Сахалинской области около 30 %.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3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38" y="0"/>
            <a:ext cx="682692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458" y="267677"/>
            <a:ext cx="247082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степени изученности ГС-50 и поискам территория Амурской области охвачена на 40-50</a:t>
            </a:r>
            <a:r>
              <a:rPr lang="en-US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%</a:t>
            </a:r>
            <a:endParaRPr lang="ru-RU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4816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072" y="-95220"/>
            <a:ext cx="11399520" cy="715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проектировании региональных работ необходимо предусматривать наиболее оптимальный, небольшой объем полевых работ и более тщательный анализ предшественников. По проектам мы должны выделять в ранге перспективных рудные узлы и районы, с ресурсами категории Р</a:t>
            </a:r>
            <a:r>
              <a:rPr lang="ru-RU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но такие объекты не годятся для постановки работ следующих стадий (поисковые работы) и по результатам ГДП-200 очень редко получаем перспективы обоснований поисковых объектов. В рамках ГДП-200 возможно выделять в разряд перспективных объектов рудные поля с обоснованием ресурсов категории Р</a:t>
            </a:r>
            <a:r>
              <a:rPr lang="ru-RU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Эти объекты уже ближе к постановке поисковых работ (примеры – Многовершинный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Верхнебикинский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2018 г.). Но совсем неплохо и даже необходимо, при проработке всех материалов предшественников (особенно результатов геологической съемки и поисков масштаба 1 : 50 000) обосновать предложения для постановки поисковых работ на конкретных участках (рудопроявлениях). Так как объемы полевых работ, запроектированных в рамках объектов ГДП-200, не позволяют выделять и обосновывать поисковые объекты с ресурсами категории Р</a:t>
            </a:r>
            <a:r>
              <a:rPr lang="ru-RU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(тем более Р</a:t>
            </a:r>
            <a:r>
              <a:rPr lang="ru-RU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то необходимо опираться, в первую очередь, на ранее проведенные ГС – 50, с общими поисками и поисковые работы масштабов 1 : 50 000 – 1 : 10 000. Отсюда вытекает, что выбирать новые площади под ГДП-200 следует с учетом их степени изученности ГС – 50 и поисковыми работами масштабов 1 : 50 000 – 1 : 10 000.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при выборе листов для проведения ГДП-200 мы ограничиваемся территориями, наиболее изученными ГРР масштабов 1:50 000 - 1:10 000, находящихся в перспективных рудных районах и на территориях с относительно развитой инфраструктурой.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37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30" y="0"/>
            <a:ext cx="546894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335" y="309093"/>
            <a:ext cx="29492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Для Приморского края это листы, пограничные с Хабаровским краем (границы листов </a:t>
            </a:r>
            <a:r>
              <a:rPr lang="en-US"/>
              <a:t>L</a:t>
            </a:r>
            <a:r>
              <a:rPr lang="ru-RU"/>
              <a:t>-53,-54, </a:t>
            </a:r>
            <a:r>
              <a:rPr lang="en-US"/>
              <a:t>M</a:t>
            </a:r>
            <a:r>
              <a:rPr lang="ru-RU"/>
              <a:t>-53,-54), перспективные на оловянную, медно – порфировую и медно-молибден-порфировую минерализациюю</a:t>
            </a:r>
          </a:p>
          <a:p>
            <a:r>
              <a:rPr lang="ru-RU"/>
              <a:t>Для Хабаровского края это территория юго-восточной его части, перспективная на медно-порфировое, золото-медно-порфировое, золотое и золото-серебрянное оруденение.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59403" y="334851"/>
            <a:ext cx="303082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Для Амурской области это центральная и северная, северо – западная части территории, для которой характерна золотая, золото-серебрянная и отчасти редкометально – молибденовая минерализация.</a:t>
            </a:r>
          </a:p>
          <a:p>
            <a:r>
              <a:rPr lang="ru-RU"/>
              <a:t>Для Сахалинской области к наиболее перспективным следует отнести территории Центрального Сахалина, с углеводородным сырьем и угленосными перспективными площадями, содержащими редкоземельную и германиевую минерализацию, а также Курилы с золотой и золото-серебряной минерализацией.</a:t>
            </a:r>
          </a:p>
        </p:txBody>
      </p:sp>
    </p:spTree>
    <p:extLst>
      <p:ext uri="{BB962C8B-B14F-4D97-AF65-F5344CB8AC3E}">
        <p14:creationId xmlns:p14="http://schemas.microsoft.com/office/powerpoint/2010/main" val="1255603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6" y="-109728"/>
            <a:ext cx="551495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00547" y="156868"/>
            <a:ext cx="6096000" cy="632480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Хорошим примером выбора перспективных территорий с высокой степенью изученности ГРР масштабов 1 :50 000-1 :10 000 является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Верхнебикинская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площадь, которая была покрыта современной геологической съемкой и поисками конца 70-х, начала 80-х годов. Здесь на площади листа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-54-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 счет результатов обобщений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переинтерпретации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всех массивов геологических данных (геофизических, геохимических, структурных, геологических) удалось выделить высокоперспективные рудные узлы и поля с высокими прогнозными ресурсами золота и серебра категорий Р</a:t>
            </a:r>
            <a:r>
              <a:rPr lang="ru-RU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Р</a:t>
            </a:r>
            <a:r>
              <a:rPr lang="ru-RU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также участки первоочередных работ. Из этих рекомендованных площадей 3 территории сразу же были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пролицензированы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недропользователями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вовлечены в производство геологоразведочных работ – это участки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Павелицинский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Бурматовский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Быстрый.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399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461</Words>
  <Application>Microsoft Office PowerPoint</Application>
  <PresentationFormat>Широкоэкранный</PresentationFormat>
  <Paragraphs>15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Коваленко Сергей Владимирович</dc:creator>
  <cp:lastModifiedBy>Яковлев Антон Юрьевич</cp:lastModifiedBy>
  <cp:revision>43</cp:revision>
  <dcterms:created xsi:type="dcterms:W3CDTF">2017-06-15T04:37:44Z</dcterms:created>
  <dcterms:modified xsi:type="dcterms:W3CDTF">2019-04-24T06:46:03Z</dcterms:modified>
</cp:coreProperties>
</file>