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0" r:id="rId2"/>
    <p:sldId id="567" r:id="rId3"/>
    <p:sldId id="569" r:id="rId4"/>
    <p:sldId id="570" r:id="rId5"/>
    <p:sldId id="571" r:id="rId6"/>
    <p:sldId id="572" r:id="rId7"/>
    <p:sldId id="508" r:id="rId8"/>
    <p:sldId id="509" r:id="rId9"/>
    <p:sldId id="540" r:id="rId10"/>
    <p:sldId id="543" r:id="rId11"/>
    <p:sldId id="542" r:id="rId12"/>
    <p:sldId id="547" r:id="rId13"/>
    <p:sldId id="559" r:id="rId14"/>
    <p:sldId id="548" r:id="rId15"/>
    <p:sldId id="456" r:id="rId16"/>
    <p:sldId id="457" r:id="rId17"/>
    <p:sldId id="462" r:id="rId18"/>
    <p:sldId id="477" r:id="rId19"/>
    <p:sldId id="458" r:id="rId20"/>
    <p:sldId id="459" r:id="rId21"/>
    <p:sldId id="460" r:id="rId22"/>
    <p:sldId id="478" r:id="rId23"/>
    <p:sldId id="529" r:id="rId24"/>
    <p:sldId id="490" r:id="rId25"/>
    <p:sldId id="533" r:id="rId26"/>
    <p:sldId id="482" r:id="rId27"/>
    <p:sldId id="568" r:id="rId28"/>
    <p:sldId id="480" r:id="rId29"/>
    <p:sldId id="552" r:id="rId30"/>
    <p:sldId id="558" r:id="rId31"/>
    <p:sldId id="556" r:id="rId32"/>
    <p:sldId id="573" r:id="rId33"/>
    <p:sldId id="574" r:id="rId34"/>
    <p:sldId id="530" r:id="rId35"/>
    <p:sldId id="55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9AB10D"/>
    <a:srgbClr val="CCFF66"/>
    <a:srgbClr val="95E878"/>
    <a:srgbClr val="279169"/>
    <a:srgbClr val="5454B4"/>
    <a:srgbClr val="3F2AA6"/>
    <a:srgbClr val="4587C3"/>
    <a:srgbClr val="479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92060" autoAdjust="0"/>
  </p:normalViewPr>
  <p:slideViewPr>
    <p:cSldViewPr snapToGrid="0">
      <p:cViewPr varScale="1">
        <p:scale>
          <a:sx n="57" d="100"/>
          <a:sy n="57" d="100"/>
        </p:scale>
        <p:origin x="62" y="5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segei.ru\root\data\pub\&#1055;&#1072;&#1087;&#1082;&#1072;&#1054;&#1073;&#1084;&#1077;&#1085;&#1072;\&#1052;&#1080;&#1083;&#1100;&#1096;&#1090;&#1077;&#1081;&#1085;%20&#1045;.&#1044;\&#1057;&#1090;&#1072;&#1090;&#1080;&#1089;&#1090;&#1080;&#1082;&#1072;\&#1050;&#1086;&#1088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94672065926948E-2"/>
          <c:y val="2.9862957047088474E-2"/>
          <c:w val="0.86213649058059882"/>
          <c:h val="0.8711926388699211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К_ЕВ!$A$1</c:f>
              <c:strCache>
                <c:ptCount val="1"/>
                <c:pt idx="0">
                  <c:v>Восточно-Европейская  (ВЕ)</c:v>
                </c:pt>
              </c:strCache>
            </c:strRef>
          </c:tx>
          <c:spPr>
            <a:ln w="19050" cap="rnd">
              <a:solidFill>
                <a:srgbClr val="EE427F"/>
              </a:solidFill>
              <a:round/>
            </a:ln>
            <a:effectLst/>
          </c:spPr>
          <c:marker>
            <c:symbol val="none"/>
          </c:marker>
          <c:xVal>
            <c:numRef>
              <c:f>К_ЕВ!$A$3:$A$256</c:f>
              <c:numCache>
                <c:formatCode>General</c:formatCode>
                <c:ptCount val="254"/>
                <c:pt idx="0">
                  <c:v>26.1455212733749</c:v>
                </c:pt>
                <c:pt idx="1">
                  <c:v>26.2495068268884</c:v>
                </c:pt>
                <c:pt idx="2">
                  <c:v>26.353492380401899</c:v>
                </c:pt>
                <c:pt idx="3">
                  <c:v>26.457477933915399</c:v>
                </c:pt>
                <c:pt idx="4">
                  <c:v>26.561463487428899</c:v>
                </c:pt>
                <c:pt idx="5">
                  <c:v>26.665449040942502</c:v>
                </c:pt>
                <c:pt idx="6">
                  <c:v>26.769434594456001</c:v>
                </c:pt>
                <c:pt idx="7">
                  <c:v>26.873420147969501</c:v>
                </c:pt>
                <c:pt idx="8">
                  <c:v>26.977405701483001</c:v>
                </c:pt>
                <c:pt idx="9">
                  <c:v>27.0813912549965</c:v>
                </c:pt>
                <c:pt idx="10">
                  <c:v>27.18537680851</c:v>
                </c:pt>
                <c:pt idx="11">
                  <c:v>27.2893623620235</c:v>
                </c:pt>
                <c:pt idx="12">
                  <c:v>27.393347915537099</c:v>
                </c:pt>
                <c:pt idx="13">
                  <c:v>27.497333469050599</c:v>
                </c:pt>
                <c:pt idx="14">
                  <c:v>27.601319022564098</c:v>
                </c:pt>
                <c:pt idx="15">
                  <c:v>27.705304576077602</c:v>
                </c:pt>
                <c:pt idx="16">
                  <c:v>27.809290129591101</c:v>
                </c:pt>
                <c:pt idx="17">
                  <c:v>27.913275683104601</c:v>
                </c:pt>
                <c:pt idx="18">
                  <c:v>28.0172612366182</c:v>
                </c:pt>
                <c:pt idx="19">
                  <c:v>28.1212467901317</c:v>
                </c:pt>
                <c:pt idx="20">
                  <c:v>28.2252323436452</c:v>
                </c:pt>
                <c:pt idx="21">
                  <c:v>28.329217897158699</c:v>
                </c:pt>
                <c:pt idx="22">
                  <c:v>28.433203450672199</c:v>
                </c:pt>
                <c:pt idx="23">
                  <c:v>28.537189004185699</c:v>
                </c:pt>
                <c:pt idx="24">
                  <c:v>28.641174557699301</c:v>
                </c:pt>
                <c:pt idx="25">
                  <c:v>28.745160111212801</c:v>
                </c:pt>
                <c:pt idx="26">
                  <c:v>28.849145664726301</c:v>
                </c:pt>
                <c:pt idx="27">
                  <c:v>28.9531312182398</c:v>
                </c:pt>
                <c:pt idx="28">
                  <c:v>29.0571167717533</c:v>
                </c:pt>
                <c:pt idx="29">
                  <c:v>29.1611023252668</c:v>
                </c:pt>
                <c:pt idx="30">
                  <c:v>29.265087878780399</c:v>
                </c:pt>
                <c:pt idx="31">
                  <c:v>29.369073432293899</c:v>
                </c:pt>
                <c:pt idx="32">
                  <c:v>29.473058985807398</c:v>
                </c:pt>
                <c:pt idx="33">
                  <c:v>29.577044539320902</c:v>
                </c:pt>
                <c:pt idx="34">
                  <c:v>29.681030092834401</c:v>
                </c:pt>
                <c:pt idx="35">
                  <c:v>29.785015646347901</c:v>
                </c:pt>
                <c:pt idx="36">
                  <c:v>29.8890011998615</c:v>
                </c:pt>
                <c:pt idx="37">
                  <c:v>29.992986753375</c:v>
                </c:pt>
                <c:pt idx="38">
                  <c:v>30.0969723068885</c:v>
                </c:pt>
                <c:pt idx="39">
                  <c:v>30.200957860401999</c:v>
                </c:pt>
                <c:pt idx="40">
                  <c:v>30.304943413915499</c:v>
                </c:pt>
                <c:pt idx="41">
                  <c:v>30.408928967428999</c:v>
                </c:pt>
                <c:pt idx="42">
                  <c:v>30.512914520942601</c:v>
                </c:pt>
                <c:pt idx="43">
                  <c:v>30.616900074456101</c:v>
                </c:pt>
                <c:pt idx="44">
                  <c:v>30.720885627969601</c:v>
                </c:pt>
                <c:pt idx="45">
                  <c:v>30.8248711814831</c:v>
                </c:pt>
                <c:pt idx="46">
                  <c:v>30.9288567349966</c:v>
                </c:pt>
                <c:pt idx="47">
                  <c:v>31.0328422885101</c:v>
                </c:pt>
                <c:pt idx="48">
                  <c:v>31.136827842023699</c:v>
                </c:pt>
                <c:pt idx="49">
                  <c:v>31.240813395537199</c:v>
                </c:pt>
                <c:pt idx="50">
                  <c:v>31.344798949050698</c:v>
                </c:pt>
                <c:pt idx="51">
                  <c:v>31.448784502564202</c:v>
                </c:pt>
                <c:pt idx="52">
                  <c:v>31.552770056077701</c:v>
                </c:pt>
                <c:pt idx="53">
                  <c:v>31.656755609591201</c:v>
                </c:pt>
                <c:pt idx="54">
                  <c:v>31.7607411631048</c:v>
                </c:pt>
                <c:pt idx="55">
                  <c:v>31.8647267166183</c:v>
                </c:pt>
                <c:pt idx="56">
                  <c:v>31.9687122701318</c:v>
                </c:pt>
                <c:pt idx="57">
                  <c:v>32.072697823645299</c:v>
                </c:pt>
                <c:pt idx="58">
                  <c:v>32.176683377158803</c:v>
                </c:pt>
                <c:pt idx="59">
                  <c:v>32.280668930672299</c:v>
                </c:pt>
                <c:pt idx="60">
                  <c:v>32.384654484185901</c:v>
                </c:pt>
                <c:pt idx="61">
                  <c:v>32.488640037699398</c:v>
                </c:pt>
                <c:pt idx="62">
                  <c:v>32.592625591212901</c:v>
                </c:pt>
                <c:pt idx="63">
                  <c:v>32.696611144726397</c:v>
                </c:pt>
                <c:pt idx="64">
                  <c:v>32.8005966982399</c:v>
                </c:pt>
                <c:pt idx="65">
                  <c:v>32.904582251753403</c:v>
                </c:pt>
                <c:pt idx="66">
                  <c:v>33.0085678052669</c:v>
                </c:pt>
                <c:pt idx="67">
                  <c:v>33.112553358780502</c:v>
                </c:pt>
                <c:pt idx="68">
                  <c:v>33.216538912293998</c:v>
                </c:pt>
                <c:pt idx="69">
                  <c:v>33.320524465807502</c:v>
                </c:pt>
                <c:pt idx="70">
                  <c:v>33.424510019320998</c:v>
                </c:pt>
                <c:pt idx="71">
                  <c:v>33.528495572834501</c:v>
                </c:pt>
                <c:pt idx="72">
                  <c:v>33.632481126347997</c:v>
                </c:pt>
                <c:pt idx="73">
                  <c:v>33.7364666798616</c:v>
                </c:pt>
                <c:pt idx="74">
                  <c:v>33.840452233375103</c:v>
                </c:pt>
                <c:pt idx="75">
                  <c:v>33.944437786888599</c:v>
                </c:pt>
                <c:pt idx="76">
                  <c:v>34.048423340402103</c:v>
                </c:pt>
                <c:pt idx="77">
                  <c:v>34.152408893915599</c:v>
                </c:pt>
                <c:pt idx="78">
                  <c:v>34.256394447429102</c:v>
                </c:pt>
                <c:pt idx="79">
                  <c:v>34.360380000942698</c:v>
                </c:pt>
                <c:pt idx="80">
                  <c:v>34.464365554456201</c:v>
                </c:pt>
                <c:pt idx="81">
                  <c:v>34.568351107969697</c:v>
                </c:pt>
                <c:pt idx="82">
                  <c:v>34.6723366614832</c:v>
                </c:pt>
                <c:pt idx="83">
                  <c:v>34.776322214996704</c:v>
                </c:pt>
                <c:pt idx="84">
                  <c:v>34.8803077685102</c:v>
                </c:pt>
                <c:pt idx="85">
                  <c:v>34.984293322023802</c:v>
                </c:pt>
                <c:pt idx="86">
                  <c:v>35.088278875537299</c:v>
                </c:pt>
                <c:pt idx="87">
                  <c:v>35.192264429050802</c:v>
                </c:pt>
                <c:pt idx="88">
                  <c:v>35.296249982564298</c:v>
                </c:pt>
                <c:pt idx="89">
                  <c:v>35.400235536077801</c:v>
                </c:pt>
                <c:pt idx="90">
                  <c:v>35.504221089591297</c:v>
                </c:pt>
                <c:pt idx="91">
                  <c:v>35.6082066431049</c:v>
                </c:pt>
                <c:pt idx="92">
                  <c:v>35.712192196618403</c:v>
                </c:pt>
                <c:pt idx="93">
                  <c:v>35.816177750131899</c:v>
                </c:pt>
                <c:pt idx="94">
                  <c:v>35.920163303645403</c:v>
                </c:pt>
                <c:pt idx="95">
                  <c:v>36.024148857158899</c:v>
                </c:pt>
                <c:pt idx="96">
                  <c:v>36.128134410672402</c:v>
                </c:pt>
                <c:pt idx="97">
                  <c:v>36.232119964185898</c:v>
                </c:pt>
                <c:pt idx="98">
                  <c:v>36.336105517699501</c:v>
                </c:pt>
                <c:pt idx="99">
                  <c:v>36.440091071212997</c:v>
                </c:pt>
                <c:pt idx="100">
                  <c:v>36.5440766247265</c:v>
                </c:pt>
                <c:pt idx="101">
                  <c:v>36.648062178239996</c:v>
                </c:pt>
                <c:pt idx="102">
                  <c:v>36.7520477317535</c:v>
                </c:pt>
                <c:pt idx="103">
                  <c:v>36.856033285267102</c:v>
                </c:pt>
                <c:pt idx="104">
                  <c:v>36.960018838780599</c:v>
                </c:pt>
                <c:pt idx="105">
                  <c:v>37.064004392294102</c:v>
                </c:pt>
                <c:pt idx="106">
                  <c:v>37.167989945807598</c:v>
                </c:pt>
                <c:pt idx="107">
                  <c:v>37.271975499321101</c:v>
                </c:pt>
                <c:pt idx="108">
                  <c:v>37.375961052834597</c:v>
                </c:pt>
                <c:pt idx="109">
                  <c:v>37.479946606348101</c:v>
                </c:pt>
                <c:pt idx="110">
                  <c:v>37.583932159861703</c:v>
                </c:pt>
                <c:pt idx="111">
                  <c:v>37.687917713375199</c:v>
                </c:pt>
                <c:pt idx="112">
                  <c:v>37.791903266888703</c:v>
                </c:pt>
                <c:pt idx="113">
                  <c:v>37.895888820402199</c:v>
                </c:pt>
                <c:pt idx="114">
                  <c:v>37.999874373915702</c:v>
                </c:pt>
                <c:pt idx="115">
                  <c:v>38.103859927429198</c:v>
                </c:pt>
                <c:pt idx="116">
                  <c:v>38.207845480942801</c:v>
                </c:pt>
                <c:pt idx="117">
                  <c:v>38.311831034456297</c:v>
                </c:pt>
                <c:pt idx="118">
                  <c:v>38.4158165879698</c:v>
                </c:pt>
                <c:pt idx="119">
                  <c:v>38.519802141483297</c:v>
                </c:pt>
                <c:pt idx="120">
                  <c:v>38.6237876949968</c:v>
                </c:pt>
                <c:pt idx="121">
                  <c:v>38.727773248510303</c:v>
                </c:pt>
                <c:pt idx="122">
                  <c:v>38.831758802023899</c:v>
                </c:pt>
                <c:pt idx="123">
                  <c:v>38.935744355537402</c:v>
                </c:pt>
                <c:pt idx="124">
                  <c:v>39.039729909050898</c:v>
                </c:pt>
                <c:pt idx="125">
                  <c:v>39.143715462564401</c:v>
                </c:pt>
                <c:pt idx="126">
                  <c:v>39.247701016077897</c:v>
                </c:pt>
                <c:pt idx="127">
                  <c:v>39.351686569591401</c:v>
                </c:pt>
                <c:pt idx="128">
                  <c:v>39.455672123105003</c:v>
                </c:pt>
                <c:pt idx="129">
                  <c:v>39.5596576766185</c:v>
                </c:pt>
                <c:pt idx="130">
                  <c:v>39.663643230132003</c:v>
                </c:pt>
                <c:pt idx="131">
                  <c:v>39.767628783645499</c:v>
                </c:pt>
                <c:pt idx="132">
                  <c:v>39.871614337159002</c:v>
                </c:pt>
                <c:pt idx="133">
                  <c:v>39.975599890672498</c:v>
                </c:pt>
                <c:pt idx="134">
                  <c:v>40.079585444186101</c:v>
                </c:pt>
                <c:pt idx="135">
                  <c:v>40.183570997699597</c:v>
                </c:pt>
                <c:pt idx="136">
                  <c:v>40.2875565512131</c:v>
                </c:pt>
                <c:pt idx="137">
                  <c:v>40.391542104726597</c:v>
                </c:pt>
                <c:pt idx="138">
                  <c:v>40.4955276582401</c:v>
                </c:pt>
                <c:pt idx="139">
                  <c:v>40.599513211753603</c:v>
                </c:pt>
                <c:pt idx="140">
                  <c:v>40.703498765267099</c:v>
                </c:pt>
                <c:pt idx="141">
                  <c:v>40.807484318780702</c:v>
                </c:pt>
                <c:pt idx="142">
                  <c:v>40.911469872294198</c:v>
                </c:pt>
                <c:pt idx="143">
                  <c:v>41.015455425807701</c:v>
                </c:pt>
                <c:pt idx="144">
                  <c:v>41.119440979321197</c:v>
                </c:pt>
                <c:pt idx="145">
                  <c:v>41.223426532834701</c:v>
                </c:pt>
                <c:pt idx="146">
                  <c:v>41.327412086348303</c:v>
                </c:pt>
                <c:pt idx="147">
                  <c:v>41.4313976398618</c:v>
                </c:pt>
                <c:pt idx="148">
                  <c:v>41.535383193375303</c:v>
                </c:pt>
                <c:pt idx="149">
                  <c:v>41.639368746888799</c:v>
                </c:pt>
                <c:pt idx="150">
                  <c:v>41.743354300402302</c:v>
                </c:pt>
                <c:pt idx="151">
                  <c:v>41.847339853915798</c:v>
                </c:pt>
                <c:pt idx="152">
                  <c:v>41.951325407429302</c:v>
                </c:pt>
                <c:pt idx="153">
                  <c:v>42.055310960942897</c:v>
                </c:pt>
                <c:pt idx="154">
                  <c:v>42.1592965144564</c:v>
                </c:pt>
                <c:pt idx="155">
                  <c:v>42.263282067969897</c:v>
                </c:pt>
                <c:pt idx="156">
                  <c:v>42.3672676214834</c:v>
                </c:pt>
                <c:pt idx="157">
                  <c:v>42.471253174996903</c:v>
                </c:pt>
                <c:pt idx="158">
                  <c:v>42.575238728510399</c:v>
                </c:pt>
                <c:pt idx="159">
                  <c:v>42.679224282024002</c:v>
                </c:pt>
                <c:pt idx="160">
                  <c:v>42.783209835537498</c:v>
                </c:pt>
                <c:pt idx="161">
                  <c:v>42.887195389051001</c:v>
                </c:pt>
                <c:pt idx="162">
                  <c:v>42.991180942564498</c:v>
                </c:pt>
                <c:pt idx="163">
                  <c:v>43.095166496078001</c:v>
                </c:pt>
                <c:pt idx="164">
                  <c:v>43.199152049591497</c:v>
                </c:pt>
                <c:pt idx="165">
                  <c:v>43.3031376031051</c:v>
                </c:pt>
                <c:pt idx="166">
                  <c:v>43.407123156618603</c:v>
                </c:pt>
                <c:pt idx="167">
                  <c:v>43.511108710132099</c:v>
                </c:pt>
                <c:pt idx="168">
                  <c:v>43.615094263645602</c:v>
                </c:pt>
                <c:pt idx="169">
                  <c:v>43.719079817159098</c:v>
                </c:pt>
                <c:pt idx="170">
                  <c:v>43.823065370672602</c:v>
                </c:pt>
                <c:pt idx="171">
                  <c:v>43.927050924186197</c:v>
                </c:pt>
                <c:pt idx="172">
                  <c:v>44.031036477699701</c:v>
                </c:pt>
                <c:pt idx="173">
                  <c:v>44.135022031213197</c:v>
                </c:pt>
                <c:pt idx="174">
                  <c:v>44.2390075847267</c:v>
                </c:pt>
                <c:pt idx="175">
                  <c:v>44.342993138240203</c:v>
                </c:pt>
                <c:pt idx="176">
                  <c:v>44.446978691753699</c:v>
                </c:pt>
                <c:pt idx="177">
                  <c:v>44.550964245267302</c:v>
                </c:pt>
                <c:pt idx="178">
                  <c:v>44.654949798780798</c:v>
                </c:pt>
                <c:pt idx="179">
                  <c:v>44.758935352294301</c:v>
                </c:pt>
                <c:pt idx="180">
                  <c:v>44.862920905807798</c:v>
                </c:pt>
                <c:pt idx="181">
                  <c:v>44.966906459321301</c:v>
                </c:pt>
                <c:pt idx="182">
                  <c:v>45.070892012834797</c:v>
                </c:pt>
                <c:pt idx="183">
                  <c:v>45.1748775663484</c:v>
                </c:pt>
                <c:pt idx="184">
                  <c:v>45.278863119861903</c:v>
                </c:pt>
                <c:pt idx="185">
                  <c:v>45.382848673375399</c:v>
                </c:pt>
                <c:pt idx="186">
                  <c:v>45.486834226888902</c:v>
                </c:pt>
                <c:pt idx="187">
                  <c:v>45.590819780402398</c:v>
                </c:pt>
                <c:pt idx="188">
                  <c:v>45.694805333915902</c:v>
                </c:pt>
                <c:pt idx="189">
                  <c:v>45.798790887429497</c:v>
                </c:pt>
                <c:pt idx="190">
                  <c:v>45.902776440943001</c:v>
                </c:pt>
                <c:pt idx="191">
                  <c:v>46.006761994456497</c:v>
                </c:pt>
                <c:pt idx="192">
                  <c:v>46.11074754797</c:v>
                </c:pt>
                <c:pt idx="193">
                  <c:v>46.214733101483503</c:v>
                </c:pt>
                <c:pt idx="194">
                  <c:v>46.318718654996999</c:v>
                </c:pt>
                <c:pt idx="195">
                  <c:v>46.422704208510503</c:v>
                </c:pt>
                <c:pt idx="196">
                  <c:v>46.526689762024098</c:v>
                </c:pt>
                <c:pt idx="197">
                  <c:v>46.630675315537601</c:v>
                </c:pt>
                <c:pt idx="198">
                  <c:v>46.734660869051098</c:v>
                </c:pt>
                <c:pt idx="199">
                  <c:v>46.838646422564601</c:v>
                </c:pt>
                <c:pt idx="200">
                  <c:v>46.942631976078097</c:v>
                </c:pt>
                <c:pt idx="201">
                  <c:v>47.0466175295917</c:v>
                </c:pt>
                <c:pt idx="202">
                  <c:v>47.150603083105203</c:v>
                </c:pt>
                <c:pt idx="203">
                  <c:v>47.254588636618699</c:v>
                </c:pt>
                <c:pt idx="204">
                  <c:v>47.358574190132202</c:v>
                </c:pt>
                <c:pt idx="205">
                  <c:v>47.462559743645699</c:v>
                </c:pt>
                <c:pt idx="206">
                  <c:v>47.566545297159202</c:v>
                </c:pt>
                <c:pt idx="207">
                  <c:v>47.670530850672698</c:v>
                </c:pt>
                <c:pt idx="208">
                  <c:v>47.774516404186301</c:v>
                </c:pt>
                <c:pt idx="209">
                  <c:v>47.878501957699797</c:v>
                </c:pt>
                <c:pt idx="210">
                  <c:v>47.9824875112133</c:v>
                </c:pt>
                <c:pt idx="211">
                  <c:v>48.086473064726803</c:v>
                </c:pt>
                <c:pt idx="212">
                  <c:v>48.190458618240299</c:v>
                </c:pt>
                <c:pt idx="213">
                  <c:v>48.294444171753803</c:v>
                </c:pt>
                <c:pt idx="214">
                  <c:v>48.398429725267398</c:v>
                </c:pt>
                <c:pt idx="215">
                  <c:v>48.502415278780902</c:v>
                </c:pt>
                <c:pt idx="216">
                  <c:v>48.606400832294398</c:v>
                </c:pt>
                <c:pt idx="217">
                  <c:v>48.710386385807901</c:v>
                </c:pt>
                <c:pt idx="218">
                  <c:v>48.814371939321397</c:v>
                </c:pt>
                <c:pt idx="219">
                  <c:v>48.9183574928349</c:v>
                </c:pt>
                <c:pt idx="220">
                  <c:v>49.022343046348503</c:v>
                </c:pt>
                <c:pt idx="221">
                  <c:v>49.126328599861999</c:v>
                </c:pt>
                <c:pt idx="222">
                  <c:v>49.230314153375502</c:v>
                </c:pt>
                <c:pt idx="223">
                  <c:v>49.334299706888999</c:v>
                </c:pt>
                <c:pt idx="224">
                  <c:v>49.438285260402502</c:v>
                </c:pt>
                <c:pt idx="225">
                  <c:v>49.542270813915998</c:v>
                </c:pt>
                <c:pt idx="226">
                  <c:v>49.646256367429601</c:v>
                </c:pt>
                <c:pt idx="227">
                  <c:v>49.750241920943097</c:v>
                </c:pt>
                <c:pt idx="228">
                  <c:v>49.8542274744566</c:v>
                </c:pt>
                <c:pt idx="229">
                  <c:v>49.958213027970103</c:v>
                </c:pt>
                <c:pt idx="230">
                  <c:v>50.062198581483599</c:v>
                </c:pt>
                <c:pt idx="231">
                  <c:v>50.166184134997103</c:v>
                </c:pt>
                <c:pt idx="232">
                  <c:v>50.270169688510698</c:v>
                </c:pt>
                <c:pt idx="233">
                  <c:v>50.374155242024202</c:v>
                </c:pt>
                <c:pt idx="234">
                  <c:v>50.478140795537698</c:v>
                </c:pt>
                <c:pt idx="235">
                  <c:v>50.582126349051201</c:v>
                </c:pt>
                <c:pt idx="236">
                  <c:v>50.686111902564697</c:v>
                </c:pt>
                <c:pt idx="237">
                  <c:v>50.7900974560782</c:v>
                </c:pt>
                <c:pt idx="238">
                  <c:v>50.894083009591697</c:v>
                </c:pt>
                <c:pt idx="239">
                  <c:v>50.998068563105299</c:v>
                </c:pt>
                <c:pt idx="240">
                  <c:v>51.102054116618802</c:v>
                </c:pt>
                <c:pt idx="241">
                  <c:v>51.206039670132299</c:v>
                </c:pt>
                <c:pt idx="242">
                  <c:v>51.310025223645802</c:v>
                </c:pt>
                <c:pt idx="243">
                  <c:v>51.414010777159298</c:v>
                </c:pt>
                <c:pt idx="244">
                  <c:v>51.517996330672901</c:v>
                </c:pt>
                <c:pt idx="245">
                  <c:v>51.621981884186397</c:v>
                </c:pt>
                <c:pt idx="246">
                  <c:v>51.7259674376999</c:v>
                </c:pt>
                <c:pt idx="247">
                  <c:v>51.829952991213403</c:v>
                </c:pt>
                <c:pt idx="248">
                  <c:v>51.9339385447269</c:v>
                </c:pt>
                <c:pt idx="249">
                  <c:v>52.037924098240403</c:v>
                </c:pt>
                <c:pt idx="250">
                  <c:v>52.141909651753899</c:v>
                </c:pt>
                <c:pt idx="251">
                  <c:v>52.245895205267502</c:v>
                </c:pt>
                <c:pt idx="252">
                  <c:v>52.349880758780998</c:v>
                </c:pt>
                <c:pt idx="253">
                  <c:v>52.453866312294501</c:v>
                </c:pt>
              </c:numCache>
            </c:numRef>
          </c:xVal>
          <c:yVal>
            <c:numRef>
              <c:f>К_ЕВ!$C$3:$C$256</c:f>
              <c:numCache>
                <c:formatCode>0.00%</c:formatCode>
                <c:ptCount val="254"/>
                <c:pt idx="0">
                  <c:v>4.2952443591361188E-4</c:v>
                </c:pt>
                <c:pt idx="1">
                  <c:v>4.4294707453591229E-4</c:v>
                </c:pt>
                <c:pt idx="2">
                  <c:v>4.9663762902511376E-4</c:v>
                </c:pt>
                <c:pt idx="3">
                  <c:v>5.6375082213661564E-4</c:v>
                </c:pt>
                <c:pt idx="4">
                  <c:v>4.2952443591361188E-4</c:v>
                </c:pt>
                <c:pt idx="5">
                  <c:v>7.5837908215997099E-4</c:v>
                </c:pt>
                <c:pt idx="6">
                  <c:v>6.3086401524811752E-4</c:v>
                </c:pt>
                <c:pt idx="7">
                  <c:v>7.4495644353767064E-4</c:v>
                </c:pt>
                <c:pt idx="8">
                  <c:v>6.9126588904846911E-4</c:v>
                </c:pt>
                <c:pt idx="9">
                  <c:v>7.5166776284882081E-4</c:v>
                </c:pt>
                <c:pt idx="10">
                  <c:v>7.9193567871572198E-4</c:v>
                </c:pt>
                <c:pt idx="11">
                  <c:v>8.9260546838297475E-4</c:v>
                </c:pt>
                <c:pt idx="12">
                  <c:v>7.5166776284882081E-4</c:v>
                </c:pt>
                <c:pt idx="13">
                  <c:v>7.5837908215997099E-4</c:v>
                </c:pt>
                <c:pt idx="14">
                  <c:v>9.4629602287217617E-4</c:v>
                </c:pt>
                <c:pt idx="15">
                  <c:v>9.060281070052751E-4</c:v>
                </c:pt>
                <c:pt idx="16">
                  <c:v>1.1207903249620811E-3</c:v>
                </c:pt>
                <c:pt idx="17">
                  <c:v>8.9260546838297475E-4</c:v>
                </c:pt>
                <c:pt idx="18">
                  <c:v>9.4629602287217617E-4</c:v>
                </c:pt>
                <c:pt idx="19">
                  <c:v>1.2013261566958832E-3</c:v>
                </c:pt>
                <c:pt idx="20">
                  <c:v>1.0670997704728795E-3</c:v>
                </c:pt>
                <c:pt idx="21">
                  <c:v>9.7985261942792716E-4</c:v>
                </c:pt>
                <c:pt idx="22">
                  <c:v>9.4629602287217617E-4</c:v>
                </c:pt>
                <c:pt idx="23">
                  <c:v>9.6642998080562681E-4</c:v>
                </c:pt>
                <c:pt idx="24">
                  <c:v>9.060281070052751E-4</c:v>
                </c:pt>
                <c:pt idx="25">
                  <c:v>8.3891491389377322E-4</c:v>
                </c:pt>
                <c:pt idx="26">
                  <c:v>9.9998657736137769E-4</c:v>
                </c:pt>
                <c:pt idx="27">
                  <c:v>9.7985261942792716E-4</c:v>
                </c:pt>
                <c:pt idx="28">
                  <c:v>9.1945074562757546E-4</c:v>
                </c:pt>
                <c:pt idx="29">
                  <c:v>8.2549227527147287E-4</c:v>
                </c:pt>
                <c:pt idx="30">
                  <c:v>1.08052240909518E-3</c:v>
                </c:pt>
                <c:pt idx="31">
                  <c:v>9.9998657736137769E-4</c:v>
                </c:pt>
                <c:pt idx="32">
                  <c:v>1.0603884511617293E-3</c:v>
                </c:pt>
                <c:pt idx="33">
                  <c:v>8.7918282976067439E-4</c:v>
                </c:pt>
                <c:pt idx="34">
                  <c:v>1.1677695601401323E-3</c:v>
                </c:pt>
                <c:pt idx="35">
                  <c:v>9.3287338424987581E-4</c:v>
                </c:pt>
                <c:pt idx="36">
                  <c:v>9.7314130011677698E-4</c:v>
                </c:pt>
                <c:pt idx="37">
                  <c:v>1.2147487953181836E-3</c:v>
                </c:pt>
                <c:pt idx="38">
                  <c:v>1.013409215983678E-3</c:v>
                </c:pt>
                <c:pt idx="39">
                  <c:v>1.194614837384733E-3</c:v>
                </c:pt>
                <c:pt idx="40">
                  <c:v>1.2147487953181836E-3</c:v>
                </c:pt>
                <c:pt idx="41">
                  <c:v>1.2013261566958832E-3</c:v>
                </c:pt>
                <c:pt idx="42">
                  <c:v>1.2348827532516341E-3</c:v>
                </c:pt>
                <c:pt idx="43">
                  <c:v>1.4093770553415391E-3</c:v>
                </c:pt>
                <c:pt idx="44">
                  <c:v>1.3892430974080884E-3</c:v>
                </c:pt>
                <c:pt idx="45">
                  <c:v>1.5436034415645427E-3</c:v>
                </c:pt>
                <c:pt idx="46">
                  <c:v>1.7516543402101986E-3</c:v>
                </c:pt>
                <c:pt idx="47">
                  <c:v>1.3825317780969382E-3</c:v>
                </c:pt>
                <c:pt idx="48">
                  <c:v>1.6442732312317956E-3</c:v>
                </c:pt>
                <c:pt idx="49">
                  <c:v>1.6375619119206454E-3</c:v>
                </c:pt>
                <c:pt idx="50">
                  <c:v>1.8389014912551509E-3</c:v>
                </c:pt>
                <c:pt idx="51">
                  <c:v>1.6308505926094952E-3</c:v>
                </c:pt>
                <c:pt idx="52">
                  <c:v>1.6778298277875464E-3</c:v>
                </c:pt>
                <c:pt idx="53">
                  <c:v>1.765076978832499E-3</c:v>
                </c:pt>
                <c:pt idx="54">
                  <c:v>1.8389014912551509E-3</c:v>
                </c:pt>
                <c:pt idx="55">
                  <c:v>1.9060146843666529E-3</c:v>
                </c:pt>
                <c:pt idx="56">
                  <c:v>1.7583656595213488E-3</c:v>
                </c:pt>
                <c:pt idx="57">
                  <c:v>2.0737976671454075E-3</c:v>
                </c:pt>
                <c:pt idx="58">
                  <c:v>1.9798391967893046E-3</c:v>
                </c:pt>
                <c:pt idx="59">
                  <c:v>2.2013127340572611E-3</c:v>
                </c:pt>
                <c:pt idx="60">
                  <c:v>2.2751372464799129E-3</c:v>
                </c:pt>
                <c:pt idx="61">
                  <c:v>2.5234560609924701E-3</c:v>
                </c:pt>
                <c:pt idx="62">
                  <c:v>2.7650635561938764E-3</c:v>
                </c:pt>
                <c:pt idx="63">
                  <c:v>2.9261352196614811E-3</c:v>
                </c:pt>
                <c:pt idx="64">
                  <c:v>3.4496181259311954E-3</c:v>
                </c:pt>
                <c:pt idx="65">
                  <c:v>3.6979369404437526E-3</c:v>
                </c:pt>
                <c:pt idx="66">
                  <c:v>3.4093502100642943E-3</c:v>
                </c:pt>
                <c:pt idx="67">
                  <c:v>3.8321633266667561E-3</c:v>
                </c:pt>
                <c:pt idx="68">
                  <c:v>3.7247822176883533E-3</c:v>
                </c:pt>
                <c:pt idx="69">
                  <c:v>3.6106897893988001E-3</c:v>
                </c:pt>
                <c:pt idx="70">
                  <c:v>3.7046482597549025E-3</c:v>
                </c:pt>
                <c:pt idx="71">
                  <c:v>3.7382048563106536E-3</c:v>
                </c:pt>
                <c:pt idx="72">
                  <c:v>3.8522972846002069E-3</c:v>
                </c:pt>
                <c:pt idx="73">
                  <c:v>4.1677292922242658E-3</c:v>
                </c:pt>
                <c:pt idx="74">
                  <c:v>4.3153783170695693E-3</c:v>
                </c:pt>
                <c:pt idx="75">
                  <c:v>4.3556462329364708E-3</c:v>
                </c:pt>
                <c:pt idx="76">
                  <c:v>4.1073274184239136E-3</c:v>
                </c:pt>
                <c:pt idx="77">
                  <c:v>4.3153783170695693E-3</c:v>
                </c:pt>
                <c:pt idx="78">
                  <c:v>4.5032952577817751E-3</c:v>
                </c:pt>
                <c:pt idx="79">
                  <c:v>4.5301405350263758E-3</c:v>
                </c:pt>
                <c:pt idx="80">
                  <c:v>4.7113461564274308E-3</c:v>
                </c:pt>
                <c:pt idx="81">
                  <c:v>4.8992630971396358E-3</c:v>
                </c:pt>
                <c:pt idx="82">
                  <c:v>4.8187272654058337E-3</c:v>
                </c:pt>
                <c:pt idx="83">
                  <c:v>5.42274600340935E-3</c:v>
                </c:pt>
                <c:pt idx="84">
                  <c:v>5.2952309364974965E-3</c:v>
                </c:pt>
                <c:pt idx="85">
                  <c:v>6.0066307834794165E-3</c:v>
                </c:pt>
                <c:pt idx="86">
                  <c:v>5.4294573227205E-3</c:v>
                </c:pt>
                <c:pt idx="87">
                  <c:v>5.5301271123877529E-3</c:v>
                </c:pt>
                <c:pt idx="88">
                  <c:v>5.6777761372330572E-3</c:v>
                </c:pt>
                <c:pt idx="89">
                  <c:v>5.5905289861881051E-3</c:v>
                </c:pt>
                <c:pt idx="90">
                  <c:v>5.6442195406773065E-3</c:v>
                </c:pt>
                <c:pt idx="91">
                  <c:v>5.9730741869236659E-3</c:v>
                </c:pt>
                <c:pt idx="92">
                  <c:v>5.603951624810405E-3</c:v>
                </c:pt>
                <c:pt idx="93">
                  <c:v>6.2213930014362222E-3</c:v>
                </c:pt>
                <c:pt idx="94">
                  <c:v>6.4428665387041787E-3</c:v>
                </c:pt>
                <c:pt idx="95">
                  <c:v>6.1945477241916215E-3</c:v>
                </c:pt>
                <c:pt idx="96">
                  <c:v>6.3824646649038265E-3</c:v>
                </c:pt>
                <c:pt idx="97">
                  <c:v>6.5636702863048815E-3</c:v>
                </c:pt>
                <c:pt idx="98">
                  <c:v>6.4093099421484272E-3</c:v>
                </c:pt>
                <c:pt idx="99">
                  <c:v>6.5435363283714316E-3</c:v>
                </c:pt>
                <c:pt idx="100">
                  <c:v>6.3556193876592258E-3</c:v>
                </c:pt>
                <c:pt idx="101">
                  <c:v>7.147555066374948E-3</c:v>
                </c:pt>
                <c:pt idx="102">
                  <c:v>7.4092965195098051E-3</c:v>
                </c:pt>
                <c:pt idx="103">
                  <c:v>8.046871854069073E-3</c:v>
                </c:pt>
                <c:pt idx="104">
                  <c:v>7.9327794257795202E-3</c:v>
                </c:pt>
                <c:pt idx="105">
                  <c:v>7.9931812995798716E-3</c:v>
                </c:pt>
                <c:pt idx="106">
                  <c:v>7.9529133837129701E-3</c:v>
                </c:pt>
                <c:pt idx="107">
                  <c:v>7.6509040147112123E-3</c:v>
                </c:pt>
                <c:pt idx="108">
                  <c:v>7.4696983933101573E-3</c:v>
                </c:pt>
                <c:pt idx="109">
                  <c:v>7.6106360988443108E-3</c:v>
                </c:pt>
                <c:pt idx="110">
                  <c:v>7.7918417202453658E-3</c:v>
                </c:pt>
                <c:pt idx="111">
                  <c:v>7.7448624850673144E-3</c:v>
                </c:pt>
                <c:pt idx="112">
                  <c:v>7.3690286036429044E-3</c:v>
                </c:pt>
                <c:pt idx="113">
                  <c:v>7.9193567871572185E-3</c:v>
                </c:pt>
                <c:pt idx="114">
                  <c:v>7.7247285271338636E-3</c:v>
                </c:pt>
                <c:pt idx="115">
                  <c:v>7.5233889477993587E-3</c:v>
                </c:pt>
                <c:pt idx="116">
                  <c:v>7.7113058885115637E-3</c:v>
                </c:pt>
                <c:pt idx="117">
                  <c:v>7.5569455443551094E-3</c:v>
                </c:pt>
                <c:pt idx="118">
                  <c:v>7.691171930578113E-3</c:v>
                </c:pt>
                <c:pt idx="119">
                  <c:v>7.5502342250439594E-3</c:v>
                </c:pt>
                <c:pt idx="120">
                  <c:v>7.1811116629306986E-3</c:v>
                </c:pt>
                <c:pt idx="121">
                  <c:v>7.9327794257795202E-3</c:v>
                </c:pt>
                <c:pt idx="122">
                  <c:v>7.9462020644018201E-3</c:v>
                </c:pt>
                <c:pt idx="123">
                  <c:v>7.7851304009342159E-3</c:v>
                </c:pt>
                <c:pt idx="124">
                  <c:v>8.0670058120025229E-3</c:v>
                </c:pt>
                <c:pt idx="125">
                  <c:v>8.1072737278694244E-3</c:v>
                </c:pt>
                <c:pt idx="126">
                  <c:v>7.8522435940457172E-3</c:v>
                </c:pt>
                <c:pt idx="127">
                  <c:v>7.7247285271338636E-3</c:v>
                </c:pt>
                <c:pt idx="128">
                  <c:v>8.046871854069073E-3</c:v>
                </c:pt>
                <c:pt idx="129">
                  <c:v>7.8253983168011174E-3</c:v>
                </c:pt>
                <c:pt idx="130">
                  <c:v>8.6710245500060401E-3</c:v>
                </c:pt>
                <c:pt idx="131">
                  <c:v>8.7582717010509931E-3</c:v>
                </c:pt>
                <c:pt idx="132">
                  <c:v>8.32874726513738E-3</c:v>
                </c:pt>
                <c:pt idx="133">
                  <c:v>8.402571777560033E-3</c:v>
                </c:pt>
                <c:pt idx="134">
                  <c:v>7.7247285271338636E-3</c:v>
                </c:pt>
                <c:pt idx="135">
                  <c:v>8.2817680299593303E-3</c:v>
                </c:pt>
                <c:pt idx="136">
                  <c:v>7.7985530395565158E-3</c:v>
                </c:pt>
                <c:pt idx="137">
                  <c:v>8.1475416437363259E-3</c:v>
                </c:pt>
                <c:pt idx="138">
                  <c:v>8.3488812230708316E-3</c:v>
                </c:pt>
                <c:pt idx="139">
                  <c:v>8.8455188520959443E-3</c:v>
                </c:pt>
                <c:pt idx="140">
                  <c:v>8.69115850793949E-3</c:v>
                </c:pt>
                <c:pt idx="141">
                  <c:v>7.9529133837129701E-3</c:v>
                </c:pt>
                <c:pt idx="142">
                  <c:v>8.0267378961356231E-3</c:v>
                </c:pt>
                <c:pt idx="143">
                  <c:v>7.5502342250439594E-3</c:v>
                </c:pt>
                <c:pt idx="144">
                  <c:v>7.7045945692004137E-3</c:v>
                </c:pt>
                <c:pt idx="145">
                  <c:v>7.8119756781788166E-3</c:v>
                </c:pt>
                <c:pt idx="146">
                  <c:v>8.1878095596032274E-3</c:v>
                </c:pt>
                <c:pt idx="147">
                  <c:v>8.040160534757923E-3</c:v>
                </c:pt>
                <c:pt idx="148">
                  <c:v>7.5502342250439594E-3</c:v>
                </c:pt>
                <c:pt idx="149">
                  <c:v>7.7985530395565158E-3</c:v>
                </c:pt>
                <c:pt idx="150">
                  <c:v>7.4696983933101573E-3</c:v>
                </c:pt>
                <c:pt idx="151">
                  <c:v>7.6374813760889115E-3</c:v>
                </c:pt>
                <c:pt idx="152">
                  <c:v>8.1542529630474758E-3</c:v>
                </c:pt>
                <c:pt idx="153">
                  <c:v>7.7649964430007651E-3</c:v>
                </c:pt>
                <c:pt idx="154">
                  <c:v>7.7448624850673144E-3</c:v>
                </c:pt>
                <c:pt idx="155">
                  <c:v>7.4361417967544058E-3</c:v>
                </c:pt>
                <c:pt idx="156">
                  <c:v>7.1878229822418494E-3</c:v>
                </c:pt>
                <c:pt idx="157">
                  <c:v>7.1139984698191973E-3</c:v>
                </c:pt>
                <c:pt idx="158">
                  <c:v>7.4361417967544058E-3</c:v>
                </c:pt>
                <c:pt idx="159">
                  <c:v>7.1542663856860979E-3</c:v>
                </c:pt>
                <c:pt idx="160">
                  <c:v>7.0267513187742443E-3</c:v>
                </c:pt>
                <c:pt idx="161">
                  <c:v>7.4294304774432558E-3</c:v>
                </c:pt>
                <c:pt idx="162">
                  <c:v>7.9327794257795202E-3</c:v>
                </c:pt>
                <c:pt idx="163">
                  <c:v>7.5905021409108601E-3</c:v>
                </c:pt>
                <c:pt idx="164">
                  <c:v>9.2884659266318573E-3</c:v>
                </c:pt>
                <c:pt idx="165">
                  <c:v>8.3153246265150801E-3</c:v>
                </c:pt>
                <c:pt idx="166">
                  <c:v>7.0737305539522958E-3</c:v>
                </c:pt>
                <c:pt idx="167">
                  <c:v>6.9529268063515922E-3</c:v>
                </c:pt>
                <c:pt idx="168">
                  <c:v>6.6576287566609844E-3</c:v>
                </c:pt>
                <c:pt idx="169">
                  <c:v>7.134132427752648E-3</c:v>
                </c:pt>
                <c:pt idx="170">
                  <c:v>6.8388343780620394E-3</c:v>
                </c:pt>
                <c:pt idx="171">
                  <c:v>6.2012590435027715E-3</c:v>
                </c:pt>
                <c:pt idx="172">
                  <c:v>6.8858136132400908E-3</c:v>
                </c:pt>
                <c:pt idx="173">
                  <c:v>5.7583119689668593E-3</c:v>
                </c:pt>
                <c:pt idx="174">
                  <c:v>5.691198775855358E-3</c:v>
                </c:pt>
                <c:pt idx="175">
                  <c:v>5.4428799613428008E-3</c:v>
                </c:pt>
                <c:pt idx="176">
                  <c:v>5.2952309364974965E-3</c:v>
                </c:pt>
                <c:pt idx="177">
                  <c:v>5.2616743399417458E-3</c:v>
                </c:pt>
                <c:pt idx="178">
                  <c:v>4.8187272654058337E-3</c:v>
                </c:pt>
                <c:pt idx="179">
                  <c:v>5.0334894833626393E-3</c:v>
                </c:pt>
                <c:pt idx="180">
                  <c:v>5.6576421792996065E-3</c:v>
                </c:pt>
                <c:pt idx="181">
                  <c:v>5.4563025999651007E-3</c:v>
                </c:pt>
                <c:pt idx="182">
                  <c:v>4.8791291392061851E-3</c:v>
                </c:pt>
                <c:pt idx="183">
                  <c:v>4.6576556019382294E-3</c:v>
                </c:pt>
                <c:pt idx="184">
                  <c:v>4.4965839384706243E-3</c:v>
                </c:pt>
                <c:pt idx="185">
                  <c:v>4.2281311660246172E-3</c:v>
                </c:pt>
                <c:pt idx="186">
                  <c:v>4.429470745359123E-3</c:v>
                </c:pt>
                <c:pt idx="187">
                  <c:v>4.2214198467134673E-3</c:v>
                </c:pt>
                <c:pt idx="188">
                  <c:v>4.6912121984939801E-3</c:v>
                </c:pt>
                <c:pt idx="189">
                  <c:v>4.6509442826270786E-3</c:v>
                </c:pt>
                <c:pt idx="190">
                  <c:v>4.3153783170695693E-3</c:v>
                </c:pt>
                <c:pt idx="191">
                  <c:v>4.1341726956685143E-3</c:v>
                </c:pt>
                <c:pt idx="192">
                  <c:v>4.5435631736486758E-3</c:v>
                </c:pt>
                <c:pt idx="193">
                  <c:v>4.2683990818915179E-3</c:v>
                </c:pt>
                <c:pt idx="194">
                  <c:v>4.2751104012026687E-3</c:v>
                </c:pt>
                <c:pt idx="195">
                  <c:v>4.6845008791828301E-3</c:v>
                </c:pt>
                <c:pt idx="196">
                  <c:v>4.6173876860713279E-3</c:v>
                </c:pt>
                <c:pt idx="197">
                  <c:v>3.8321633266667561E-3</c:v>
                </c:pt>
                <c:pt idx="198">
                  <c:v>3.4294841679977451E-3</c:v>
                </c:pt>
                <c:pt idx="199">
                  <c:v>2.9529804969060818E-3</c:v>
                </c:pt>
                <c:pt idx="200">
                  <c:v>2.5570126575482207E-3</c:v>
                </c:pt>
                <c:pt idx="201">
                  <c:v>2.3825183554583161E-3</c:v>
                </c:pt>
                <c:pt idx="202">
                  <c:v>2.2617146078576125E-3</c:v>
                </c:pt>
                <c:pt idx="203">
                  <c:v>2.1543334988792097E-3</c:v>
                </c:pt>
                <c:pt idx="204">
                  <c:v>2.1140655830123086E-3</c:v>
                </c:pt>
                <c:pt idx="205">
                  <c:v>2.0133957933450557E-3</c:v>
                </c:pt>
                <c:pt idx="206">
                  <c:v>2.0939316250788579E-3</c:v>
                </c:pt>
                <c:pt idx="207">
                  <c:v>1.946282600233554E-3</c:v>
                </c:pt>
                <c:pt idx="208">
                  <c:v>2.0469523899008068E-3</c:v>
                </c:pt>
                <c:pt idx="209">
                  <c:v>2.127488221634609E-3</c:v>
                </c:pt>
                <c:pt idx="210">
                  <c:v>2.2147353726795615E-3</c:v>
                </c:pt>
                <c:pt idx="211">
                  <c:v>2.5771466154816715E-3</c:v>
                </c:pt>
                <c:pt idx="212">
                  <c:v>2.1610448181903601E-3</c:v>
                </c:pt>
                <c:pt idx="213">
                  <c:v>1.6509845505429457E-3</c:v>
                </c:pt>
                <c:pt idx="214">
                  <c:v>1.4362223325861399E-3</c:v>
                </c:pt>
                <c:pt idx="215">
                  <c:v>1.3892430974080884E-3</c:v>
                </c:pt>
                <c:pt idx="216">
                  <c:v>1.3019959463631361E-3</c:v>
                </c:pt>
                <c:pt idx="217">
                  <c:v>1.2348827532516341E-3</c:v>
                </c:pt>
                <c:pt idx="218">
                  <c:v>1.1275016442732313E-3</c:v>
                </c:pt>
                <c:pt idx="219">
                  <c:v>1.2348827532516341E-3</c:v>
                </c:pt>
                <c:pt idx="220">
                  <c:v>1.194614837384733E-3</c:v>
                </c:pt>
                <c:pt idx="221">
                  <c:v>1.1140790056509309E-3</c:v>
                </c:pt>
                <c:pt idx="222">
                  <c:v>1.0872337284063302E-3</c:v>
                </c:pt>
                <c:pt idx="223">
                  <c:v>1.2550167111850849E-3</c:v>
                </c:pt>
                <c:pt idx="224">
                  <c:v>1.0268318546059784E-3</c:v>
                </c:pt>
                <c:pt idx="225">
                  <c:v>8.6576019113837393E-4</c:v>
                </c:pt>
                <c:pt idx="226">
                  <c:v>8.6576019113837393E-4</c:v>
                </c:pt>
                <c:pt idx="227">
                  <c:v>8.1878095596032269E-4</c:v>
                </c:pt>
                <c:pt idx="228">
                  <c:v>9.1273942631642528E-4</c:v>
                </c:pt>
                <c:pt idx="229">
                  <c:v>8.2549227527147287E-4</c:v>
                </c:pt>
                <c:pt idx="230">
                  <c:v>4.4965839384706246E-4</c:v>
                </c:pt>
                <c:pt idx="231">
                  <c:v>4.4965839384706246E-4</c:v>
                </c:pt>
                <c:pt idx="232">
                  <c:v>2.88586730379458E-4</c:v>
                </c:pt>
                <c:pt idx="233">
                  <c:v>3.7583388142441041E-4</c:v>
                </c:pt>
                <c:pt idx="234">
                  <c:v>3.0872068831290853E-4</c:v>
                </c:pt>
                <c:pt idx="235">
                  <c:v>3.0200936900175835E-4</c:v>
                </c:pt>
                <c:pt idx="236">
                  <c:v>2.4831881451255688E-4</c:v>
                </c:pt>
                <c:pt idx="237">
                  <c:v>2.6845277244600741E-4</c:v>
                </c:pt>
                <c:pt idx="238">
                  <c:v>1.6778298277875464E-4</c:v>
                </c:pt>
                <c:pt idx="239">
                  <c:v>1.9462826002335538E-4</c:v>
                </c:pt>
                <c:pt idx="240">
                  <c:v>2.2147353726795614E-4</c:v>
                </c:pt>
                <c:pt idx="241">
                  <c:v>1.879169407122052E-4</c:v>
                </c:pt>
                <c:pt idx="242">
                  <c:v>2.0133957933450558E-4</c:v>
                </c:pt>
                <c:pt idx="243">
                  <c:v>1.9462826002335538E-4</c:v>
                </c:pt>
                <c:pt idx="244">
                  <c:v>1.6778298277875464E-4</c:v>
                </c:pt>
                <c:pt idx="245">
                  <c:v>1.879169407122052E-4</c:v>
                </c:pt>
                <c:pt idx="246">
                  <c:v>1.6778298277875464E-4</c:v>
                </c:pt>
                <c:pt idx="247">
                  <c:v>1.7449430208990482E-4</c:v>
                </c:pt>
                <c:pt idx="248">
                  <c:v>1.6107166346760447E-4</c:v>
                </c:pt>
                <c:pt idx="249">
                  <c:v>1.4764902484530409E-4</c:v>
                </c:pt>
                <c:pt idx="250">
                  <c:v>1.342263862230037E-4</c:v>
                </c:pt>
                <c:pt idx="251">
                  <c:v>1.0738110897840297E-4</c:v>
                </c:pt>
                <c:pt idx="252">
                  <c:v>8.0535831733802234E-5</c:v>
                </c:pt>
                <c:pt idx="253">
                  <c:v>8.7247151044952411E-5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9B2-4A19-9548-74D6A04D30D2}"/>
            </c:ext>
          </c:extLst>
        </c:ser>
        <c:ser>
          <c:idx val="1"/>
          <c:order val="1"/>
          <c:tx>
            <c:strRef>
              <c:f>К_ЕВ!$D$1</c:f>
              <c:strCache>
                <c:ptCount val="1"/>
                <c:pt idx="0">
                  <c:v>Западно-Сибирская (ЗС)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К_ЕВ!$D$3:$D$257</c:f>
              <c:numCache>
                <c:formatCode>General</c:formatCode>
                <c:ptCount val="255"/>
                <c:pt idx="0">
                  <c:v>23.560596239235998</c:v>
                </c:pt>
                <c:pt idx="1">
                  <c:v>23.6865020030083</c:v>
                </c:pt>
                <c:pt idx="2">
                  <c:v>23.812407766780499</c:v>
                </c:pt>
                <c:pt idx="3">
                  <c:v>23.938313530552701</c:v>
                </c:pt>
                <c:pt idx="4">
                  <c:v>24.0642192943249</c:v>
                </c:pt>
                <c:pt idx="5">
                  <c:v>24.190125058097198</c:v>
                </c:pt>
                <c:pt idx="6">
                  <c:v>24.316030821869401</c:v>
                </c:pt>
                <c:pt idx="7">
                  <c:v>24.441936585641599</c:v>
                </c:pt>
                <c:pt idx="8">
                  <c:v>24.567842349413802</c:v>
                </c:pt>
                <c:pt idx="9">
                  <c:v>24.6937481131861</c:v>
                </c:pt>
                <c:pt idx="10">
                  <c:v>24.819653876958299</c:v>
                </c:pt>
                <c:pt idx="11">
                  <c:v>24.945559640730501</c:v>
                </c:pt>
                <c:pt idx="12">
                  <c:v>25.0714654045027</c:v>
                </c:pt>
                <c:pt idx="13">
                  <c:v>25.197371168275001</c:v>
                </c:pt>
                <c:pt idx="14">
                  <c:v>25.3232769320472</c:v>
                </c:pt>
                <c:pt idx="15">
                  <c:v>25.449182695819399</c:v>
                </c:pt>
                <c:pt idx="16">
                  <c:v>25.575088459591701</c:v>
                </c:pt>
                <c:pt idx="17">
                  <c:v>25.700994223363899</c:v>
                </c:pt>
                <c:pt idx="18">
                  <c:v>25.826899987136098</c:v>
                </c:pt>
                <c:pt idx="19">
                  <c:v>25.952805750908301</c:v>
                </c:pt>
                <c:pt idx="20">
                  <c:v>26.078711514680599</c:v>
                </c:pt>
                <c:pt idx="21">
                  <c:v>26.204617278452801</c:v>
                </c:pt>
                <c:pt idx="22">
                  <c:v>26.330523042225</c:v>
                </c:pt>
                <c:pt idx="23">
                  <c:v>26.456428805997199</c:v>
                </c:pt>
                <c:pt idx="24">
                  <c:v>26.5823345697695</c:v>
                </c:pt>
                <c:pt idx="25">
                  <c:v>26.708240333541699</c:v>
                </c:pt>
                <c:pt idx="26">
                  <c:v>26.834146097313901</c:v>
                </c:pt>
                <c:pt idx="27">
                  <c:v>26.9600518610861</c:v>
                </c:pt>
                <c:pt idx="28">
                  <c:v>27.085957624858398</c:v>
                </c:pt>
                <c:pt idx="29">
                  <c:v>27.211863388630601</c:v>
                </c:pt>
                <c:pt idx="30">
                  <c:v>27.337769152402799</c:v>
                </c:pt>
                <c:pt idx="31">
                  <c:v>27.463674916174998</c:v>
                </c:pt>
                <c:pt idx="32">
                  <c:v>27.5895806799473</c:v>
                </c:pt>
                <c:pt idx="33">
                  <c:v>27.715486443719499</c:v>
                </c:pt>
                <c:pt idx="34">
                  <c:v>27.841392207491701</c:v>
                </c:pt>
                <c:pt idx="35">
                  <c:v>27.9672979712639</c:v>
                </c:pt>
                <c:pt idx="36">
                  <c:v>28.093203735036202</c:v>
                </c:pt>
                <c:pt idx="37">
                  <c:v>28.2191094988084</c:v>
                </c:pt>
                <c:pt idx="38">
                  <c:v>28.345015262580599</c:v>
                </c:pt>
                <c:pt idx="39">
                  <c:v>28.470921026352801</c:v>
                </c:pt>
                <c:pt idx="40">
                  <c:v>28.5968267901251</c:v>
                </c:pt>
                <c:pt idx="41">
                  <c:v>28.722732553897298</c:v>
                </c:pt>
                <c:pt idx="42">
                  <c:v>28.848638317669501</c:v>
                </c:pt>
                <c:pt idx="43">
                  <c:v>28.974544081441699</c:v>
                </c:pt>
                <c:pt idx="44">
                  <c:v>29.100449845214001</c:v>
                </c:pt>
                <c:pt idx="45">
                  <c:v>29.2263556089862</c:v>
                </c:pt>
                <c:pt idx="46">
                  <c:v>29.352261372758399</c:v>
                </c:pt>
                <c:pt idx="47">
                  <c:v>29.478167136530601</c:v>
                </c:pt>
                <c:pt idx="48">
                  <c:v>29.604072900302899</c:v>
                </c:pt>
                <c:pt idx="49">
                  <c:v>29.729978664075102</c:v>
                </c:pt>
                <c:pt idx="50">
                  <c:v>29.8558844278473</c:v>
                </c:pt>
                <c:pt idx="51">
                  <c:v>29.981790191619499</c:v>
                </c:pt>
                <c:pt idx="52">
                  <c:v>30.107695955391801</c:v>
                </c:pt>
                <c:pt idx="53">
                  <c:v>30.233601719164</c:v>
                </c:pt>
                <c:pt idx="54">
                  <c:v>30.359507482936198</c:v>
                </c:pt>
                <c:pt idx="55">
                  <c:v>30.4854132467085</c:v>
                </c:pt>
                <c:pt idx="56">
                  <c:v>30.611319010480699</c:v>
                </c:pt>
                <c:pt idx="57">
                  <c:v>30.737224774252901</c:v>
                </c:pt>
                <c:pt idx="58">
                  <c:v>30.8631305380251</c:v>
                </c:pt>
                <c:pt idx="59">
                  <c:v>30.989036301797402</c:v>
                </c:pt>
                <c:pt idx="60">
                  <c:v>31.114942065569601</c:v>
                </c:pt>
                <c:pt idx="61">
                  <c:v>31.240847829341799</c:v>
                </c:pt>
                <c:pt idx="62">
                  <c:v>31.366753593114002</c:v>
                </c:pt>
                <c:pt idx="63">
                  <c:v>31.4926593568863</c:v>
                </c:pt>
                <c:pt idx="64">
                  <c:v>31.618565120658499</c:v>
                </c:pt>
                <c:pt idx="65">
                  <c:v>31.744470884430701</c:v>
                </c:pt>
                <c:pt idx="66">
                  <c:v>31.8703766482029</c:v>
                </c:pt>
                <c:pt idx="67">
                  <c:v>31.996282411975201</c:v>
                </c:pt>
                <c:pt idx="68">
                  <c:v>32.122188175747397</c:v>
                </c:pt>
                <c:pt idx="69">
                  <c:v>32.248093939519599</c:v>
                </c:pt>
                <c:pt idx="70">
                  <c:v>32.373999703291801</c:v>
                </c:pt>
                <c:pt idx="71">
                  <c:v>32.499905467064103</c:v>
                </c:pt>
                <c:pt idx="72">
                  <c:v>32.625811230836298</c:v>
                </c:pt>
                <c:pt idx="73">
                  <c:v>32.7517169946085</c:v>
                </c:pt>
                <c:pt idx="74">
                  <c:v>32.877622758380703</c:v>
                </c:pt>
                <c:pt idx="75">
                  <c:v>33.003528522152997</c:v>
                </c:pt>
                <c:pt idx="76">
                  <c:v>33.1294342859252</c:v>
                </c:pt>
                <c:pt idx="77">
                  <c:v>33.255340049697402</c:v>
                </c:pt>
                <c:pt idx="78">
                  <c:v>33.381245813469597</c:v>
                </c:pt>
                <c:pt idx="79">
                  <c:v>33.507151577241899</c:v>
                </c:pt>
                <c:pt idx="80">
                  <c:v>33.633057341014101</c:v>
                </c:pt>
                <c:pt idx="81">
                  <c:v>33.758963104786297</c:v>
                </c:pt>
                <c:pt idx="82">
                  <c:v>33.884868868558499</c:v>
                </c:pt>
                <c:pt idx="83">
                  <c:v>34.010774632330801</c:v>
                </c:pt>
                <c:pt idx="84">
                  <c:v>34.136680396103003</c:v>
                </c:pt>
                <c:pt idx="85">
                  <c:v>34.262586159875198</c:v>
                </c:pt>
                <c:pt idx="86">
                  <c:v>34.3884919236474</c:v>
                </c:pt>
                <c:pt idx="87">
                  <c:v>34.514397687419702</c:v>
                </c:pt>
                <c:pt idx="88">
                  <c:v>34.640303451191897</c:v>
                </c:pt>
                <c:pt idx="89">
                  <c:v>34.7662092149641</c:v>
                </c:pt>
                <c:pt idx="90">
                  <c:v>34.892114978736302</c:v>
                </c:pt>
                <c:pt idx="91">
                  <c:v>35.018020742508597</c:v>
                </c:pt>
                <c:pt idx="92">
                  <c:v>35.143926506280799</c:v>
                </c:pt>
                <c:pt idx="93">
                  <c:v>35.269832270053001</c:v>
                </c:pt>
                <c:pt idx="94">
                  <c:v>35.395738033825197</c:v>
                </c:pt>
                <c:pt idx="95">
                  <c:v>35.521643797597498</c:v>
                </c:pt>
                <c:pt idx="96">
                  <c:v>35.647549561369701</c:v>
                </c:pt>
                <c:pt idx="97">
                  <c:v>35.773455325141903</c:v>
                </c:pt>
                <c:pt idx="98">
                  <c:v>35.899361088914198</c:v>
                </c:pt>
                <c:pt idx="99">
                  <c:v>36.0252668526864</c:v>
                </c:pt>
                <c:pt idx="100">
                  <c:v>36.151172616458602</c:v>
                </c:pt>
                <c:pt idx="101">
                  <c:v>36.277078380230797</c:v>
                </c:pt>
                <c:pt idx="102">
                  <c:v>36.402984144003</c:v>
                </c:pt>
                <c:pt idx="103">
                  <c:v>36.528889907775302</c:v>
                </c:pt>
                <c:pt idx="104">
                  <c:v>36.654795671547497</c:v>
                </c:pt>
                <c:pt idx="105">
                  <c:v>36.780701435319699</c:v>
                </c:pt>
                <c:pt idx="106">
                  <c:v>36.906607199092001</c:v>
                </c:pt>
                <c:pt idx="107">
                  <c:v>37.032512962864203</c:v>
                </c:pt>
                <c:pt idx="108">
                  <c:v>37.158418726636398</c:v>
                </c:pt>
                <c:pt idx="109">
                  <c:v>37.284324490408601</c:v>
                </c:pt>
                <c:pt idx="110">
                  <c:v>37.410230254180902</c:v>
                </c:pt>
                <c:pt idx="111">
                  <c:v>37.536136017953098</c:v>
                </c:pt>
                <c:pt idx="112">
                  <c:v>37.6620417817253</c:v>
                </c:pt>
                <c:pt idx="113">
                  <c:v>37.787947545497502</c:v>
                </c:pt>
                <c:pt idx="114">
                  <c:v>37.913853309269797</c:v>
                </c:pt>
                <c:pt idx="115">
                  <c:v>38.039759073041999</c:v>
                </c:pt>
                <c:pt idx="116">
                  <c:v>38.165664836814202</c:v>
                </c:pt>
                <c:pt idx="117">
                  <c:v>38.291570600586397</c:v>
                </c:pt>
                <c:pt idx="118">
                  <c:v>38.417476364358699</c:v>
                </c:pt>
                <c:pt idx="119">
                  <c:v>38.543382128130901</c:v>
                </c:pt>
                <c:pt idx="120">
                  <c:v>38.669287891903103</c:v>
                </c:pt>
                <c:pt idx="121">
                  <c:v>38.795193655675298</c:v>
                </c:pt>
                <c:pt idx="122">
                  <c:v>38.9210994194476</c:v>
                </c:pt>
                <c:pt idx="123">
                  <c:v>39.047005183219802</c:v>
                </c:pt>
                <c:pt idx="124">
                  <c:v>39.172910946991998</c:v>
                </c:pt>
                <c:pt idx="125">
                  <c:v>39.2988167107642</c:v>
                </c:pt>
                <c:pt idx="126">
                  <c:v>39.424722474536502</c:v>
                </c:pt>
                <c:pt idx="127">
                  <c:v>39.550628238308697</c:v>
                </c:pt>
                <c:pt idx="128">
                  <c:v>39.676534002080899</c:v>
                </c:pt>
                <c:pt idx="129">
                  <c:v>39.802439765853102</c:v>
                </c:pt>
                <c:pt idx="130">
                  <c:v>39.928345529625403</c:v>
                </c:pt>
                <c:pt idx="131">
                  <c:v>40.054251293397598</c:v>
                </c:pt>
                <c:pt idx="132">
                  <c:v>40.180157057169801</c:v>
                </c:pt>
                <c:pt idx="133">
                  <c:v>40.306062820942003</c:v>
                </c:pt>
                <c:pt idx="134">
                  <c:v>40.431968584714298</c:v>
                </c:pt>
                <c:pt idx="135">
                  <c:v>40.5578743484865</c:v>
                </c:pt>
                <c:pt idx="136">
                  <c:v>40.683780112258702</c:v>
                </c:pt>
                <c:pt idx="137">
                  <c:v>40.809685876030898</c:v>
                </c:pt>
                <c:pt idx="138">
                  <c:v>40.935591639803199</c:v>
                </c:pt>
                <c:pt idx="139">
                  <c:v>41.061497403575402</c:v>
                </c:pt>
                <c:pt idx="140">
                  <c:v>41.187403167347597</c:v>
                </c:pt>
                <c:pt idx="141">
                  <c:v>41.313308931119899</c:v>
                </c:pt>
                <c:pt idx="142">
                  <c:v>41.439214694892101</c:v>
                </c:pt>
                <c:pt idx="143">
                  <c:v>41.565120458664303</c:v>
                </c:pt>
                <c:pt idx="144">
                  <c:v>41.691026222436498</c:v>
                </c:pt>
                <c:pt idx="145">
                  <c:v>41.8169319862088</c:v>
                </c:pt>
                <c:pt idx="146">
                  <c:v>41.942837749981003</c:v>
                </c:pt>
                <c:pt idx="147">
                  <c:v>42.068743513753198</c:v>
                </c:pt>
                <c:pt idx="148">
                  <c:v>42.1946492775254</c:v>
                </c:pt>
                <c:pt idx="149">
                  <c:v>42.320555041297702</c:v>
                </c:pt>
                <c:pt idx="150">
                  <c:v>42.446460805069897</c:v>
                </c:pt>
                <c:pt idx="151">
                  <c:v>42.572366568842099</c:v>
                </c:pt>
                <c:pt idx="152">
                  <c:v>42.698272332614302</c:v>
                </c:pt>
                <c:pt idx="153">
                  <c:v>42.824178096386603</c:v>
                </c:pt>
                <c:pt idx="154">
                  <c:v>42.950083860158799</c:v>
                </c:pt>
                <c:pt idx="155">
                  <c:v>43.075989623931001</c:v>
                </c:pt>
                <c:pt idx="156">
                  <c:v>43.201895387703203</c:v>
                </c:pt>
                <c:pt idx="157">
                  <c:v>43.327801151475498</c:v>
                </c:pt>
                <c:pt idx="158">
                  <c:v>43.4537069152477</c:v>
                </c:pt>
                <c:pt idx="159">
                  <c:v>43.579612679019903</c:v>
                </c:pt>
                <c:pt idx="160">
                  <c:v>43.705518442792098</c:v>
                </c:pt>
                <c:pt idx="161">
                  <c:v>43.8314242065644</c:v>
                </c:pt>
                <c:pt idx="162">
                  <c:v>43.957329970336602</c:v>
                </c:pt>
                <c:pt idx="163">
                  <c:v>44.083235734108797</c:v>
                </c:pt>
                <c:pt idx="164">
                  <c:v>44.209141497880999</c:v>
                </c:pt>
                <c:pt idx="165">
                  <c:v>44.335047261653301</c:v>
                </c:pt>
                <c:pt idx="166">
                  <c:v>44.460953025425503</c:v>
                </c:pt>
                <c:pt idx="167">
                  <c:v>44.586858789197699</c:v>
                </c:pt>
                <c:pt idx="168">
                  <c:v>44.712764552969901</c:v>
                </c:pt>
                <c:pt idx="169">
                  <c:v>44.838670316742203</c:v>
                </c:pt>
                <c:pt idx="170">
                  <c:v>44.964576080514398</c:v>
                </c:pt>
                <c:pt idx="171">
                  <c:v>45.0904818442866</c:v>
                </c:pt>
                <c:pt idx="172">
                  <c:v>45.216387608058803</c:v>
                </c:pt>
                <c:pt idx="173">
                  <c:v>45.342293371831097</c:v>
                </c:pt>
                <c:pt idx="174">
                  <c:v>45.4681991356033</c:v>
                </c:pt>
                <c:pt idx="175">
                  <c:v>45.594104899375502</c:v>
                </c:pt>
                <c:pt idx="176">
                  <c:v>45.720010663147697</c:v>
                </c:pt>
                <c:pt idx="177">
                  <c:v>45.845916426919999</c:v>
                </c:pt>
                <c:pt idx="178">
                  <c:v>45.971822190692201</c:v>
                </c:pt>
                <c:pt idx="179">
                  <c:v>46.097727954464403</c:v>
                </c:pt>
                <c:pt idx="180">
                  <c:v>46.223633718236599</c:v>
                </c:pt>
                <c:pt idx="181">
                  <c:v>46.3495394820089</c:v>
                </c:pt>
                <c:pt idx="182">
                  <c:v>46.475445245781103</c:v>
                </c:pt>
                <c:pt idx="183">
                  <c:v>46.601351009553298</c:v>
                </c:pt>
                <c:pt idx="184">
                  <c:v>46.7272567733256</c:v>
                </c:pt>
                <c:pt idx="185">
                  <c:v>46.853162537097802</c:v>
                </c:pt>
                <c:pt idx="186">
                  <c:v>46.979068300869997</c:v>
                </c:pt>
                <c:pt idx="187">
                  <c:v>47.104974064642199</c:v>
                </c:pt>
                <c:pt idx="188">
                  <c:v>47.230879828414501</c:v>
                </c:pt>
                <c:pt idx="189">
                  <c:v>47.356785592186696</c:v>
                </c:pt>
                <c:pt idx="190">
                  <c:v>47.482691355958899</c:v>
                </c:pt>
                <c:pt idx="191">
                  <c:v>47.608597119731101</c:v>
                </c:pt>
                <c:pt idx="192">
                  <c:v>47.734502883503403</c:v>
                </c:pt>
                <c:pt idx="193">
                  <c:v>47.860408647275598</c:v>
                </c:pt>
                <c:pt idx="194">
                  <c:v>47.9863144110478</c:v>
                </c:pt>
                <c:pt idx="195">
                  <c:v>48.112220174820003</c:v>
                </c:pt>
                <c:pt idx="196">
                  <c:v>48.238125938592297</c:v>
                </c:pt>
                <c:pt idx="197">
                  <c:v>48.3640317023645</c:v>
                </c:pt>
                <c:pt idx="198">
                  <c:v>48.489937466136702</c:v>
                </c:pt>
                <c:pt idx="199">
                  <c:v>48.615843229908897</c:v>
                </c:pt>
                <c:pt idx="200">
                  <c:v>48.741748993681199</c:v>
                </c:pt>
                <c:pt idx="201">
                  <c:v>48.867654757453401</c:v>
                </c:pt>
                <c:pt idx="202">
                  <c:v>48.993560521225596</c:v>
                </c:pt>
                <c:pt idx="203">
                  <c:v>49.119466284997799</c:v>
                </c:pt>
                <c:pt idx="204">
                  <c:v>49.245372048770101</c:v>
                </c:pt>
                <c:pt idx="205">
                  <c:v>49.371277812542303</c:v>
                </c:pt>
                <c:pt idx="206">
                  <c:v>49.497183576314498</c:v>
                </c:pt>
                <c:pt idx="207">
                  <c:v>49.6230893400867</c:v>
                </c:pt>
                <c:pt idx="208">
                  <c:v>49.748995103859002</c:v>
                </c:pt>
                <c:pt idx="209">
                  <c:v>49.874900867631197</c:v>
                </c:pt>
                <c:pt idx="210">
                  <c:v>50.0008066314034</c:v>
                </c:pt>
                <c:pt idx="211">
                  <c:v>50.126712395175602</c:v>
                </c:pt>
                <c:pt idx="212">
                  <c:v>50.252618158947897</c:v>
                </c:pt>
                <c:pt idx="213">
                  <c:v>50.378523922720099</c:v>
                </c:pt>
                <c:pt idx="214">
                  <c:v>50.504429686492301</c:v>
                </c:pt>
                <c:pt idx="215">
                  <c:v>50.630335450264504</c:v>
                </c:pt>
                <c:pt idx="216">
                  <c:v>50.756241214036798</c:v>
                </c:pt>
                <c:pt idx="217">
                  <c:v>50.882146977809001</c:v>
                </c:pt>
                <c:pt idx="218">
                  <c:v>51.008052741581203</c:v>
                </c:pt>
                <c:pt idx="219">
                  <c:v>51.133958505353398</c:v>
                </c:pt>
                <c:pt idx="220">
                  <c:v>51.2598642691257</c:v>
                </c:pt>
                <c:pt idx="221">
                  <c:v>51.385770032897902</c:v>
                </c:pt>
                <c:pt idx="222">
                  <c:v>51.511675796670097</c:v>
                </c:pt>
                <c:pt idx="223">
                  <c:v>51.6375815604423</c:v>
                </c:pt>
                <c:pt idx="224">
                  <c:v>51.763487324214601</c:v>
                </c:pt>
                <c:pt idx="225">
                  <c:v>51.889393087986797</c:v>
                </c:pt>
                <c:pt idx="226">
                  <c:v>52.015298851758999</c:v>
                </c:pt>
                <c:pt idx="227">
                  <c:v>52.141204615531301</c:v>
                </c:pt>
                <c:pt idx="228">
                  <c:v>52.267110379303503</c:v>
                </c:pt>
                <c:pt idx="229">
                  <c:v>52.393016143075698</c:v>
                </c:pt>
                <c:pt idx="230">
                  <c:v>52.518921906847901</c:v>
                </c:pt>
                <c:pt idx="231">
                  <c:v>52.644827670620202</c:v>
                </c:pt>
                <c:pt idx="232">
                  <c:v>52.770733434392397</c:v>
                </c:pt>
                <c:pt idx="233">
                  <c:v>52.8966391981646</c:v>
                </c:pt>
                <c:pt idx="234">
                  <c:v>53.022544961936802</c:v>
                </c:pt>
                <c:pt idx="235">
                  <c:v>53.148450725709097</c:v>
                </c:pt>
                <c:pt idx="236">
                  <c:v>53.274356489481299</c:v>
                </c:pt>
                <c:pt idx="237">
                  <c:v>53.400262253253501</c:v>
                </c:pt>
                <c:pt idx="238">
                  <c:v>53.526168017025697</c:v>
                </c:pt>
                <c:pt idx="239">
                  <c:v>53.652073780797998</c:v>
                </c:pt>
                <c:pt idx="240">
                  <c:v>53.777979544570201</c:v>
                </c:pt>
                <c:pt idx="241">
                  <c:v>53.903885308342403</c:v>
                </c:pt>
                <c:pt idx="242">
                  <c:v>54.029791072114598</c:v>
                </c:pt>
                <c:pt idx="243">
                  <c:v>54.1556968358869</c:v>
                </c:pt>
                <c:pt idx="244">
                  <c:v>54.281602599659102</c:v>
                </c:pt>
                <c:pt idx="245">
                  <c:v>54.407508363431297</c:v>
                </c:pt>
                <c:pt idx="246">
                  <c:v>54.5334141272035</c:v>
                </c:pt>
                <c:pt idx="247">
                  <c:v>54.659319890975802</c:v>
                </c:pt>
                <c:pt idx="248">
                  <c:v>54.785225654747997</c:v>
                </c:pt>
                <c:pt idx="249">
                  <c:v>54.911131418520199</c:v>
                </c:pt>
                <c:pt idx="250">
                  <c:v>55.037037182292401</c:v>
                </c:pt>
                <c:pt idx="251">
                  <c:v>55.162942946064703</c:v>
                </c:pt>
                <c:pt idx="252">
                  <c:v>55.288848709836898</c:v>
                </c:pt>
                <c:pt idx="253">
                  <c:v>55.414754473609101</c:v>
                </c:pt>
                <c:pt idx="254">
                  <c:v>55.540660237381303</c:v>
                </c:pt>
              </c:numCache>
            </c:numRef>
          </c:xVal>
          <c:yVal>
            <c:numRef>
              <c:f>К_ЕВ!$F$3:$F$257</c:f>
              <c:numCache>
                <c:formatCode>0.00%</c:formatCode>
                <c:ptCount val="255"/>
                <c:pt idx="0">
                  <c:v>5.5599571883296497E-5</c:v>
                </c:pt>
                <c:pt idx="1">
                  <c:v>1.7374866213530155E-4</c:v>
                </c:pt>
                <c:pt idx="2">
                  <c:v>1.2509903673741713E-4</c:v>
                </c:pt>
                <c:pt idx="3">
                  <c:v>1.1814909025200506E-4</c:v>
                </c:pt>
                <c:pt idx="4">
                  <c:v>1.0424919728118093E-4</c:v>
                </c:pt>
                <c:pt idx="5">
                  <c:v>1.3899892970824123E-4</c:v>
                </c:pt>
                <c:pt idx="6">
                  <c:v>6.9499464854120617E-5</c:v>
                </c:pt>
                <c:pt idx="7">
                  <c:v>1.0424919728118093E-4</c:v>
                </c:pt>
                <c:pt idx="8">
                  <c:v>1.320489832228292E-4</c:v>
                </c:pt>
                <c:pt idx="9">
                  <c:v>9.0349304310356806E-5</c:v>
                </c:pt>
                <c:pt idx="10">
                  <c:v>1.1814909025200506E-4</c:v>
                </c:pt>
                <c:pt idx="11">
                  <c:v>1.8069860862071361E-4</c:v>
                </c:pt>
                <c:pt idx="12">
                  <c:v>2.4324812698942218E-4</c:v>
                </c:pt>
                <c:pt idx="13">
                  <c:v>3.0579764535813072E-4</c:v>
                </c:pt>
                <c:pt idx="14">
                  <c:v>2.9189775238730659E-4</c:v>
                </c:pt>
                <c:pt idx="15">
                  <c:v>2.9884769887271868E-4</c:v>
                </c:pt>
                <c:pt idx="16">
                  <c:v>2.6409796644565839E-4</c:v>
                </c:pt>
                <c:pt idx="17">
                  <c:v>2.2934823401859805E-4</c:v>
                </c:pt>
                <c:pt idx="18">
                  <c:v>2.7104791293107043E-4</c:v>
                </c:pt>
                <c:pt idx="19">
                  <c:v>3.4054737778519106E-4</c:v>
                </c:pt>
                <c:pt idx="20">
                  <c:v>2.8494780590189456E-4</c:v>
                </c:pt>
                <c:pt idx="21">
                  <c:v>2.7799785941648247E-4</c:v>
                </c:pt>
                <c:pt idx="22">
                  <c:v>3.6139721724142722E-4</c:v>
                </c:pt>
                <c:pt idx="23">
                  <c:v>3.6834716372683931E-4</c:v>
                </c:pt>
                <c:pt idx="24">
                  <c:v>3.7529711021225135E-4</c:v>
                </c:pt>
                <c:pt idx="25">
                  <c:v>3.9614694966848756E-4</c:v>
                </c:pt>
                <c:pt idx="26">
                  <c:v>4.1004684263931169E-4</c:v>
                </c:pt>
                <c:pt idx="27">
                  <c:v>7.3669432745367862E-4</c:v>
                </c:pt>
                <c:pt idx="28">
                  <c:v>8.4094352473485954E-4</c:v>
                </c:pt>
                <c:pt idx="29">
                  <c:v>5.6989561180378911E-4</c:v>
                </c:pt>
                <c:pt idx="30">
                  <c:v>5.1429603992049261E-4</c:v>
                </c:pt>
                <c:pt idx="31">
                  <c:v>5.5599571883296493E-4</c:v>
                </c:pt>
                <c:pt idx="32">
                  <c:v>5.0039614694966854E-4</c:v>
                </c:pt>
                <c:pt idx="33">
                  <c:v>4.6564641452260819E-4</c:v>
                </c:pt>
                <c:pt idx="34">
                  <c:v>5.4209582586214086E-4</c:v>
                </c:pt>
                <c:pt idx="35">
                  <c:v>5.8379550477461318E-4</c:v>
                </c:pt>
                <c:pt idx="36">
                  <c:v>6.3244513017249771E-4</c:v>
                </c:pt>
                <c:pt idx="37">
                  <c:v>5.768455582892012E-4</c:v>
                </c:pt>
                <c:pt idx="38">
                  <c:v>5.5599571883296493E-4</c:v>
                </c:pt>
                <c:pt idx="39">
                  <c:v>6.9499464854120619E-4</c:v>
                </c:pt>
                <c:pt idx="40">
                  <c:v>6.3244513017249771E-4</c:v>
                </c:pt>
                <c:pt idx="41">
                  <c:v>1.0980915446951059E-3</c:v>
                </c:pt>
                <c:pt idx="42">
                  <c:v>1.2301405279179351E-3</c:v>
                </c:pt>
                <c:pt idx="43">
                  <c:v>1.2718402068304074E-3</c:v>
                </c:pt>
                <c:pt idx="44">
                  <c:v>1.2926900462866436E-3</c:v>
                </c:pt>
                <c:pt idx="45">
                  <c:v>1.2162406349471109E-3</c:v>
                </c:pt>
                <c:pt idx="46">
                  <c:v>1.2926900462866436E-3</c:v>
                </c:pt>
                <c:pt idx="47">
                  <c:v>1.6749371029843071E-3</c:v>
                </c:pt>
                <c:pt idx="48">
                  <c:v>1.8139360326925483E-3</c:v>
                </c:pt>
                <c:pt idx="49">
                  <c:v>2.2795824472151564E-3</c:v>
                </c:pt>
                <c:pt idx="50">
                  <c:v>2.105833785079855E-3</c:v>
                </c:pt>
                <c:pt idx="51">
                  <c:v>2.2448327147880963E-3</c:v>
                </c:pt>
                <c:pt idx="52">
                  <c:v>2.5853800925732871E-3</c:v>
                </c:pt>
                <c:pt idx="53">
                  <c:v>2.8564280055043577E-3</c:v>
                </c:pt>
                <c:pt idx="54">
                  <c:v>3.1135760254646038E-3</c:v>
                </c:pt>
                <c:pt idx="55">
                  <c:v>2.9467773098147145E-3</c:v>
                </c:pt>
                <c:pt idx="56">
                  <c:v>2.8216782730772971E-3</c:v>
                </c:pt>
                <c:pt idx="57">
                  <c:v>2.8147283265918853E-3</c:v>
                </c:pt>
                <c:pt idx="58">
                  <c:v>2.7521788082231768E-3</c:v>
                </c:pt>
                <c:pt idx="59">
                  <c:v>3.0371266141250713E-3</c:v>
                </c:pt>
                <c:pt idx="60">
                  <c:v>3.231725115716609E-3</c:v>
                </c:pt>
                <c:pt idx="61">
                  <c:v>3.1761255438333123E-3</c:v>
                </c:pt>
                <c:pt idx="62">
                  <c:v>3.2039253297749606E-3</c:v>
                </c:pt>
                <c:pt idx="63">
                  <c:v>4.037918908024408E-3</c:v>
                </c:pt>
                <c:pt idx="64">
                  <c:v>4.2533672490721822E-3</c:v>
                </c:pt>
                <c:pt idx="65">
                  <c:v>4.1213182658493526E-3</c:v>
                </c:pt>
                <c:pt idx="66">
                  <c:v>4.5591648944303129E-3</c:v>
                </c:pt>
                <c:pt idx="67">
                  <c:v>4.3923661787804236E-3</c:v>
                </c:pt>
                <c:pt idx="68">
                  <c:v>4.3923661787804236E-3</c:v>
                </c:pt>
                <c:pt idx="69">
                  <c:v>4.1004684263931165E-3</c:v>
                </c:pt>
                <c:pt idx="70">
                  <c:v>3.7599210486079257E-3</c:v>
                </c:pt>
                <c:pt idx="71">
                  <c:v>4.0657186939660568E-3</c:v>
                </c:pt>
                <c:pt idx="72">
                  <c:v>4.4479657506637195E-3</c:v>
                </c:pt>
                <c:pt idx="73">
                  <c:v>4.6286643592844331E-3</c:v>
                </c:pt>
                <c:pt idx="74">
                  <c:v>5.8379550477461323E-3</c:v>
                </c:pt>
                <c:pt idx="75">
                  <c:v>6.4009007130645095E-3</c:v>
                </c:pt>
                <c:pt idx="76">
                  <c:v>7.8673394214864543E-3</c:v>
                </c:pt>
                <c:pt idx="77">
                  <c:v>7.5615417761283237E-3</c:v>
                </c:pt>
                <c:pt idx="78">
                  <c:v>7.6449411339532683E-3</c:v>
                </c:pt>
                <c:pt idx="79">
                  <c:v>7.8186897960885703E-3</c:v>
                </c:pt>
                <c:pt idx="80">
                  <c:v>7.5545918296429119E-3</c:v>
                </c:pt>
                <c:pt idx="81">
                  <c:v>8.7013329997359026E-3</c:v>
                </c:pt>
                <c:pt idx="82">
                  <c:v>9.5631263639269978E-3</c:v>
                </c:pt>
                <c:pt idx="83">
                  <c:v>1.0112172136274552E-2</c:v>
                </c:pt>
                <c:pt idx="84">
                  <c:v>1.088361619615529E-2</c:v>
                </c:pt>
                <c:pt idx="85">
                  <c:v>1.1008715232892707E-2</c:v>
                </c:pt>
                <c:pt idx="86">
                  <c:v>1.1335362717707074E-2</c:v>
                </c:pt>
                <c:pt idx="87">
                  <c:v>1.2398704529975119E-2</c:v>
                </c:pt>
                <c:pt idx="88">
                  <c:v>1.2224955867839818E-2</c:v>
                </c:pt>
                <c:pt idx="89">
                  <c:v>1.1877458543569214E-2</c:v>
                </c:pt>
                <c:pt idx="90">
                  <c:v>1.1703709881433913E-2</c:v>
                </c:pt>
                <c:pt idx="91">
                  <c:v>1.2058157152189929E-2</c:v>
                </c:pt>
                <c:pt idx="92">
                  <c:v>1.2127656617044048E-2</c:v>
                </c:pt>
                <c:pt idx="93">
                  <c:v>1.2864350944497727E-2</c:v>
                </c:pt>
                <c:pt idx="94">
                  <c:v>1.4942384943635935E-2</c:v>
                </c:pt>
                <c:pt idx="95">
                  <c:v>1.5477530823012663E-2</c:v>
                </c:pt>
                <c:pt idx="96">
                  <c:v>1.5324632000333597E-2</c:v>
                </c:pt>
                <c:pt idx="97">
                  <c:v>1.4949334890121346E-2</c:v>
                </c:pt>
                <c:pt idx="98">
                  <c:v>1.4629637351792391E-2</c:v>
                </c:pt>
                <c:pt idx="99">
                  <c:v>1.4150091044298959E-2</c:v>
                </c:pt>
                <c:pt idx="100">
                  <c:v>1.327439778713704E-2</c:v>
                </c:pt>
                <c:pt idx="101">
                  <c:v>1.2391754583489708E-2</c:v>
                </c:pt>
                <c:pt idx="102">
                  <c:v>1.1112964430173887E-2</c:v>
                </c:pt>
                <c:pt idx="103">
                  <c:v>1.0654267962136692E-2</c:v>
                </c:pt>
                <c:pt idx="104">
                  <c:v>1.0272020905439027E-2</c:v>
                </c:pt>
                <c:pt idx="105">
                  <c:v>1.0216421333555731E-2</c:v>
                </c:pt>
                <c:pt idx="106">
                  <c:v>1.0216421333555731E-2</c:v>
                </c:pt>
                <c:pt idx="107">
                  <c:v>1.0494419192972214E-2</c:v>
                </c:pt>
                <c:pt idx="108">
                  <c:v>9.9731732065663093E-3</c:v>
                </c:pt>
                <c:pt idx="109">
                  <c:v>1.0160821761672436E-2</c:v>
                </c:pt>
                <c:pt idx="110">
                  <c:v>9.9662232600808975E-3</c:v>
                </c:pt>
                <c:pt idx="111">
                  <c:v>1.1092114590717652E-2</c:v>
                </c:pt>
                <c:pt idx="112">
                  <c:v>1.0431869674603505E-2</c:v>
                </c:pt>
                <c:pt idx="113">
                  <c:v>9.4866769525874649E-3</c:v>
                </c:pt>
                <c:pt idx="114">
                  <c:v>8.1870369598154094E-3</c:v>
                </c:pt>
                <c:pt idx="115">
                  <c:v>7.0263958967515952E-3</c:v>
                </c:pt>
                <c:pt idx="116">
                  <c:v>6.4843000708894542E-3</c:v>
                </c:pt>
                <c:pt idx="117">
                  <c:v>6.4426003919769818E-3</c:v>
                </c:pt>
                <c:pt idx="118">
                  <c:v>6.338351194695801E-3</c:v>
                </c:pt>
                <c:pt idx="119">
                  <c:v>6.3453011411812128E-3</c:v>
                </c:pt>
                <c:pt idx="120">
                  <c:v>5.8032053153190717E-3</c:v>
                </c:pt>
                <c:pt idx="121">
                  <c:v>5.6016568672421219E-3</c:v>
                </c:pt>
                <c:pt idx="122">
                  <c:v>5.2680594359423433E-3</c:v>
                </c:pt>
                <c:pt idx="123">
                  <c:v>4.8858123792446797E-3</c:v>
                </c:pt>
                <c:pt idx="124">
                  <c:v>4.9483618976133882E-3</c:v>
                </c:pt>
                <c:pt idx="125">
                  <c:v>4.9344620046425647E-3</c:v>
                </c:pt>
                <c:pt idx="126">
                  <c:v>5.2263597570298709E-3</c:v>
                </c:pt>
                <c:pt idx="127">
                  <c:v>5.5738570813004739E-3</c:v>
                </c:pt>
                <c:pt idx="128">
                  <c:v>5.2889092753985794E-3</c:v>
                </c:pt>
                <c:pt idx="129">
                  <c:v>5.5182575094171772E-3</c:v>
                </c:pt>
                <c:pt idx="130">
                  <c:v>5.5321574023880016E-3</c:v>
                </c:pt>
                <c:pt idx="131">
                  <c:v>6.1020530141917906E-3</c:v>
                </c:pt>
                <c:pt idx="132">
                  <c:v>6.5259997498019265E-3</c:v>
                </c:pt>
                <c:pt idx="133">
                  <c:v>6.4843000708894542E-3</c:v>
                </c:pt>
                <c:pt idx="134">
                  <c:v>5.7128560110087153E-3</c:v>
                </c:pt>
                <c:pt idx="135">
                  <c:v>5.5043576164463537E-3</c:v>
                </c:pt>
                <c:pt idx="136">
                  <c:v>4.5800147338865491E-3</c:v>
                </c:pt>
                <c:pt idx="137">
                  <c:v>4.2047176236742973E-3</c:v>
                </c:pt>
                <c:pt idx="138">
                  <c:v>4.0031691755973483E-3</c:v>
                </c:pt>
                <c:pt idx="139">
                  <c:v>3.7182213696954534E-3</c:v>
                </c:pt>
                <c:pt idx="140">
                  <c:v>3.5514226540455641E-3</c:v>
                </c:pt>
                <c:pt idx="141">
                  <c:v>3.5444727075601519E-3</c:v>
                </c:pt>
                <c:pt idx="142">
                  <c:v>3.4054737778519105E-3</c:v>
                </c:pt>
                <c:pt idx="143">
                  <c:v>3.1483257578916644E-3</c:v>
                </c:pt>
                <c:pt idx="144">
                  <c:v>3.2942746340853175E-3</c:v>
                </c:pt>
                <c:pt idx="145">
                  <c:v>3.009326828183423E-3</c:v>
                </c:pt>
                <c:pt idx="146">
                  <c:v>3.0927261860083676E-3</c:v>
                </c:pt>
                <c:pt idx="147">
                  <c:v>3.0440765606104831E-3</c:v>
                </c:pt>
                <c:pt idx="148">
                  <c:v>2.7452288617377646E-3</c:v>
                </c:pt>
                <c:pt idx="149">
                  <c:v>2.5992799855441115E-3</c:v>
                </c:pt>
                <c:pt idx="150">
                  <c:v>2.7452288617377646E-3</c:v>
                </c:pt>
                <c:pt idx="151">
                  <c:v>2.5019807347483425E-3</c:v>
                </c:pt>
                <c:pt idx="152">
                  <c:v>2.5853800925732871E-3</c:v>
                </c:pt>
                <c:pt idx="153">
                  <c:v>2.5992799855441115E-3</c:v>
                </c:pt>
                <c:pt idx="154">
                  <c:v>2.6340297179711716E-3</c:v>
                </c:pt>
                <c:pt idx="155">
                  <c:v>2.6479296109419956E-3</c:v>
                </c:pt>
                <c:pt idx="156">
                  <c:v>3.454123403249795E-3</c:v>
                </c:pt>
                <c:pt idx="157">
                  <c:v>3.3915738848810865E-3</c:v>
                </c:pt>
                <c:pt idx="158">
                  <c:v>3.2803747411144935E-3</c:v>
                </c:pt>
                <c:pt idx="159">
                  <c:v>2.7452288617377646E-3</c:v>
                </c:pt>
                <c:pt idx="160">
                  <c:v>2.564530253117051E-3</c:v>
                </c:pt>
                <c:pt idx="161">
                  <c:v>2.4324812698942218E-3</c:v>
                </c:pt>
                <c:pt idx="162">
                  <c:v>2.5853800925732871E-3</c:v>
                </c:pt>
                <c:pt idx="163">
                  <c:v>2.884227791446006E-3</c:v>
                </c:pt>
                <c:pt idx="164">
                  <c:v>2.7243790222815285E-3</c:v>
                </c:pt>
                <c:pt idx="165">
                  <c:v>2.5853800925732871E-3</c:v>
                </c:pt>
                <c:pt idx="166">
                  <c:v>2.4672310023212823E-3</c:v>
                </c:pt>
                <c:pt idx="167">
                  <c:v>2.3004322866713926E-3</c:v>
                </c:pt>
                <c:pt idx="168">
                  <c:v>2.3143321796422166E-3</c:v>
                </c:pt>
                <c:pt idx="169">
                  <c:v>2.4533311093504579E-3</c:v>
                </c:pt>
                <c:pt idx="170">
                  <c:v>2.5089306812337547E-3</c:v>
                </c:pt>
                <c:pt idx="171">
                  <c:v>2.4324812698942218E-3</c:v>
                </c:pt>
                <c:pt idx="172">
                  <c:v>2.6340297179711716E-3</c:v>
                </c:pt>
                <c:pt idx="173">
                  <c:v>2.6270797714857594E-3</c:v>
                </c:pt>
                <c:pt idx="174">
                  <c:v>2.2448327147880963E-3</c:v>
                </c:pt>
                <c:pt idx="175">
                  <c:v>2.564530253117051E-3</c:v>
                </c:pt>
                <c:pt idx="176">
                  <c:v>2.6409796644565838E-3</c:v>
                </c:pt>
                <c:pt idx="177">
                  <c:v>2.550630360146227E-3</c:v>
                </c:pt>
                <c:pt idx="178">
                  <c:v>2.9398273633293023E-3</c:v>
                </c:pt>
                <c:pt idx="179">
                  <c:v>3.0440765606104831E-3</c:v>
                </c:pt>
                <c:pt idx="180">
                  <c:v>2.8355781660481215E-3</c:v>
                </c:pt>
                <c:pt idx="181">
                  <c:v>2.9745770957563629E-3</c:v>
                </c:pt>
                <c:pt idx="182">
                  <c:v>2.5367304671754026E-3</c:v>
                </c:pt>
                <c:pt idx="183">
                  <c:v>2.7452288617377646E-3</c:v>
                </c:pt>
                <c:pt idx="184">
                  <c:v>2.884227791446006E-3</c:v>
                </c:pt>
                <c:pt idx="185">
                  <c:v>2.9189775238730661E-3</c:v>
                </c:pt>
                <c:pt idx="186">
                  <c:v>2.9745770957563629E-3</c:v>
                </c:pt>
                <c:pt idx="187">
                  <c:v>2.9537272563001267E-3</c:v>
                </c:pt>
                <c:pt idx="188">
                  <c:v>3.120525971950016E-3</c:v>
                </c:pt>
                <c:pt idx="189">
                  <c:v>2.995426935212599E-3</c:v>
                </c:pt>
                <c:pt idx="190">
                  <c:v>2.9467773098147145E-3</c:v>
                </c:pt>
                <c:pt idx="191">
                  <c:v>3.0579764535813075E-3</c:v>
                </c:pt>
                <c:pt idx="192">
                  <c:v>3.0788262930375437E-3</c:v>
                </c:pt>
                <c:pt idx="193">
                  <c:v>3.2873246875999053E-3</c:v>
                </c:pt>
                <c:pt idx="194">
                  <c:v>3.3776739919102621E-3</c:v>
                </c:pt>
                <c:pt idx="195">
                  <c:v>3.5027730286476795E-3</c:v>
                </c:pt>
                <c:pt idx="196">
                  <c:v>3.4610733497352072E-3</c:v>
                </c:pt>
                <c:pt idx="197">
                  <c:v>3.9475696037140516E-3</c:v>
                </c:pt>
                <c:pt idx="198">
                  <c:v>4.1769178377326494E-3</c:v>
                </c:pt>
                <c:pt idx="199">
                  <c:v>4.1143683193639409E-3</c:v>
                </c:pt>
                <c:pt idx="200">
                  <c:v>4.0031691755973483E-3</c:v>
                </c:pt>
                <c:pt idx="201">
                  <c:v>4.1213182658493526E-3</c:v>
                </c:pt>
                <c:pt idx="202">
                  <c:v>4.4132160182366598E-3</c:v>
                </c:pt>
                <c:pt idx="203">
                  <c:v>4.2116675701597099E-3</c:v>
                </c:pt>
                <c:pt idx="204">
                  <c:v>3.8502703529182825E-3</c:v>
                </c:pt>
                <c:pt idx="205">
                  <c:v>3.5861723864726242E-3</c:v>
                </c:pt>
                <c:pt idx="206">
                  <c:v>3.8155206204912224E-3</c:v>
                </c:pt>
                <c:pt idx="207">
                  <c:v>3.9753693896556995E-3</c:v>
                </c:pt>
                <c:pt idx="208">
                  <c:v>3.3707240454248504E-3</c:v>
                </c:pt>
                <c:pt idx="209">
                  <c:v>2.7521788082231768E-3</c:v>
                </c:pt>
                <c:pt idx="210">
                  <c:v>2.3977315374671617E-3</c:v>
                </c:pt>
                <c:pt idx="211">
                  <c:v>2.6479296109419956E-3</c:v>
                </c:pt>
                <c:pt idx="212">
                  <c:v>2.7313289687669407E-3</c:v>
                </c:pt>
                <c:pt idx="213">
                  <c:v>3.3359743129977898E-3</c:v>
                </c:pt>
                <c:pt idx="214">
                  <c:v>4.308966820955479E-3</c:v>
                </c:pt>
                <c:pt idx="215">
                  <c:v>2.8355781660481215E-3</c:v>
                </c:pt>
                <c:pt idx="216">
                  <c:v>2.2239828753318597E-3</c:v>
                </c:pt>
                <c:pt idx="217">
                  <c:v>2.3004322866713926E-3</c:v>
                </c:pt>
                <c:pt idx="218">
                  <c:v>2.2448327147880963E-3</c:v>
                </c:pt>
                <c:pt idx="219">
                  <c:v>2.3629818050401011E-3</c:v>
                </c:pt>
                <c:pt idx="220">
                  <c:v>2.3421319655838649E-3</c:v>
                </c:pt>
                <c:pt idx="221">
                  <c:v>1.9320851229445532E-3</c:v>
                </c:pt>
                <c:pt idx="222">
                  <c:v>2.0154844807694981E-3</c:v>
                </c:pt>
                <c:pt idx="223">
                  <c:v>2.328232072613041E-3</c:v>
                </c:pt>
                <c:pt idx="224">
                  <c:v>2.2309328218172719E-3</c:v>
                </c:pt>
                <c:pt idx="225">
                  <c:v>2.4324812698942218E-3</c:v>
                </c:pt>
                <c:pt idx="226">
                  <c:v>2.4533311093504579E-3</c:v>
                </c:pt>
                <c:pt idx="227">
                  <c:v>2.2517826612735081E-3</c:v>
                </c:pt>
                <c:pt idx="228">
                  <c:v>2.884227791446006E-3</c:v>
                </c:pt>
                <c:pt idx="229">
                  <c:v>2.6479296109419956E-3</c:v>
                </c:pt>
                <c:pt idx="230">
                  <c:v>2.9606772027855385E-3</c:v>
                </c:pt>
                <c:pt idx="231">
                  <c:v>2.675729396883644E-3</c:v>
                </c:pt>
                <c:pt idx="232">
                  <c:v>3.0440765606104831E-3</c:v>
                </c:pt>
                <c:pt idx="233">
                  <c:v>3.0718763465521315E-3</c:v>
                </c:pt>
                <c:pt idx="234">
                  <c:v>3.5305728145893275E-3</c:v>
                </c:pt>
                <c:pt idx="235">
                  <c:v>2.8077783801064731E-3</c:v>
                </c:pt>
                <c:pt idx="236">
                  <c:v>2.6479296109419956E-3</c:v>
                </c:pt>
                <c:pt idx="237">
                  <c:v>2.7521788082231768E-3</c:v>
                </c:pt>
                <c:pt idx="238">
                  <c:v>2.7591287547085886E-3</c:v>
                </c:pt>
                <c:pt idx="239">
                  <c:v>2.6409796644565838E-3</c:v>
                </c:pt>
                <c:pt idx="240">
                  <c:v>2.0571841596819704E-3</c:v>
                </c:pt>
                <c:pt idx="241">
                  <c:v>1.6540872635280709E-3</c:v>
                </c:pt>
                <c:pt idx="242">
                  <c:v>1.5984876916447744E-3</c:v>
                </c:pt>
                <c:pt idx="243">
                  <c:v>1.5567880127323019E-3</c:v>
                </c:pt>
                <c:pt idx="244">
                  <c:v>9.243428825598043E-4</c:v>
                </c:pt>
                <c:pt idx="245">
                  <c:v>8.5484341770568361E-4</c:v>
                </c:pt>
                <c:pt idx="246">
                  <c:v>4.7259636100802023E-4</c:v>
                </c:pt>
                <c:pt idx="247">
                  <c:v>4.1004684263931169E-4</c:v>
                </c:pt>
                <c:pt idx="248">
                  <c:v>4.1699678912472373E-4</c:v>
                </c:pt>
                <c:pt idx="249">
                  <c:v>4.9344620046425645E-4</c:v>
                </c:pt>
                <c:pt idx="250">
                  <c:v>5.0039614694966854E-4</c:v>
                </c:pt>
                <c:pt idx="251">
                  <c:v>6.3244513017249771E-4</c:v>
                </c:pt>
                <c:pt idx="252">
                  <c:v>2.9189775238730659E-4</c:v>
                </c:pt>
                <c:pt idx="253">
                  <c:v>2.2934823401859805E-4</c:v>
                </c:pt>
                <c:pt idx="254">
                  <c:v>2.4324812698942218E-4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9B2-4A19-9548-74D6A04D30D2}"/>
            </c:ext>
          </c:extLst>
        </c:ser>
        <c:ser>
          <c:idx val="2"/>
          <c:order val="2"/>
          <c:tx>
            <c:strRef>
              <c:f>К_ЕВ!$G$1</c:f>
              <c:strCache>
                <c:ptCount val="1"/>
                <c:pt idx="0">
                  <c:v>Восточно-Сибирская (ВС)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К_ЕВ!$G$3:$G$256</c:f>
              <c:numCache>
                <c:formatCode>General</c:formatCode>
                <c:ptCount val="254"/>
                <c:pt idx="0">
                  <c:v>25.1252902742015</c:v>
                </c:pt>
                <c:pt idx="1">
                  <c:v>25.228462433220901</c:v>
                </c:pt>
                <c:pt idx="2">
                  <c:v>25.331634592240299</c:v>
                </c:pt>
                <c:pt idx="3">
                  <c:v>25.4348067512597</c:v>
                </c:pt>
                <c:pt idx="4">
                  <c:v>25.537978910279101</c:v>
                </c:pt>
                <c:pt idx="5">
                  <c:v>25.641151069298498</c:v>
                </c:pt>
                <c:pt idx="6">
                  <c:v>25.744323228317899</c:v>
                </c:pt>
                <c:pt idx="7">
                  <c:v>25.8474953873374</c:v>
                </c:pt>
                <c:pt idx="8">
                  <c:v>25.950667546356801</c:v>
                </c:pt>
                <c:pt idx="9">
                  <c:v>26.053839705376198</c:v>
                </c:pt>
                <c:pt idx="10">
                  <c:v>26.157011864395599</c:v>
                </c:pt>
                <c:pt idx="11">
                  <c:v>26.260184023415</c:v>
                </c:pt>
                <c:pt idx="12">
                  <c:v>26.363356182434401</c:v>
                </c:pt>
                <c:pt idx="13">
                  <c:v>26.466528341453799</c:v>
                </c:pt>
                <c:pt idx="14">
                  <c:v>26.5697005004732</c:v>
                </c:pt>
                <c:pt idx="15">
                  <c:v>26.672872659492601</c:v>
                </c:pt>
                <c:pt idx="16">
                  <c:v>26.776044818511998</c:v>
                </c:pt>
                <c:pt idx="17">
                  <c:v>26.879216977531399</c:v>
                </c:pt>
                <c:pt idx="18">
                  <c:v>26.9823891365508</c:v>
                </c:pt>
                <c:pt idx="19">
                  <c:v>27.085561295570201</c:v>
                </c:pt>
                <c:pt idx="20">
                  <c:v>27.188733454589599</c:v>
                </c:pt>
                <c:pt idx="21">
                  <c:v>27.291905613609</c:v>
                </c:pt>
                <c:pt idx="22">
                  <c:v>27.395077772628401</c:v>
                </c:pt>
                <c:pt idx="23">
                  <c:v>27.498249931647798</c:v>
                </c:pt>
                <c:pt idx="24">
                  <c:v>27.601422090667299</c:v>
                </c:pt>
                <c:pt idx="25">
                  <c:v>27.7045942496867</c:v>
                </c:pt>
                <c:pt idx="26">
                  <c:v>27.807766408706101</c:v>
                </c:pt>
                <c:pt idx="27">
                  <c:v>27.910938567725498</c:v>
                </c:pt>
                <c:pt idx="28">
                  <c:v>28.014110726744899</c:v>
                </c:pt>
                <c:pt idx="29">
                  <c:v>28.1172828857643</c:v>
                </c:pt>
                <c:pt idx="30">
                  <c:v>28.220455044783701</c:v>
                </c:pt>
                <c:pt idx="31">
                  <c:v>28.323627203803099</c:v>
                </c:pt>
                <c:pt idx="32">
                  <c:v>28.4267993628225</c:v>
                </c:pt>
                <c:pt idx="33">
                  <c:v>28.529971521841901</c:v>
                </c:pt>
                <c:pt idx="34">
                  <c:v>28.633143680861298</c:v>
                </c:pt>
                <c:pt idx="35">
                  <c:v>28.736315839880699</c:v>
                </c:pt>
                <c:pt idx="36">
                  <c:v>28.839487998900101</c:v>
                </c:pt>
                <c:pt idx="37">
                  <c:v>28.942660157919502</c:v>
                </c:pt>
                <c:pt idx="38">
                  <c:v>29.045832316938899</c:v>
                </c:pt>
                <c:pt idx="39">
                  <c:v>29.1490044759583</c:v>
                </c:pt>
                <c:pt idx="40">
                  <c:v>29.252176634977701</c:v>
                </c:pt>
                <c:pt idx="41">
                  <c:v>29.355348793997202</c:v>
                </c:pt>
                <c:pt idx="42">
                  <c:v>29.458520953016599</c:v>
                </c:pt>
                <c:pt idx="43">
                  <c:v>29.561693112036</c:v>
                </c:pt>
                <c:pt idx="44">
                  <c:v>29.664865271055401</c:v>
                </c:pt>
                <c:pt idx="45">
                  <c:v>29.768037430074799</c:v>
                </c:pt>
                <c:pt idx="46">
                  <c:v>29.8712095890942</c:v>
                </c:pt>
                <c:pt idx="47">
                  <c:v>29.974381748113601</c:v>
                </c:pt>
                <c:pt idx="48">
                  <c:v>30.077553907133002</c:v>
                </c:pt>
                <c:pt idx="49">
                  <c:v>30.180726066152399</c:v>
                </c:pt>
                <c:pt idx="50">
                  <c:v>30.2838982251718</c:v>
                </c:pt>
                <c:pt idx="51">
                  <c:v>30.387070384191201</c:v>
                </c:pt>
                <c:pt idx="52">
                  <c:v>30.490242543210599</c:v>
                </c:pt>
                <c:pt idx="53">
                  <c:v>30.59341470223</c:v>
                </c:pt>
                <c:pt idx="54">
                  <c:v>30.696586861249401</c:v>
                </c:pt>
                <c:pt idx="55">
                  <c:v>30.799759020268802</c:v>
                </c:pt>
                <c:pt idx="56">
                  <c:v>30.902931179288199</c:v>
                </c:pt>
                <c:pt idx="57">
                  <c:v>31.0061033383076</c:v>
                </c:pt>
                <c:pt idx="58">
                  <c:v>31.109275497327001</c:v>
                </c:pt>
                <c:pt idx="59">
                  <c:v>31.212447656346502</c:v>
                </c:pt>
                <c:pt idx="60">
                  <c:v>31.315619815365899</c:v>
                </c:pt>
                <c:pt idx="61">
                  <c:v>31.4187919743853</c:v>
                </c:pt>
                <c:pt idx="62">
                  <c:v>31.521964133404701</c:v>
                </c:pt>
                <c:pt idx="63">
                  <c:v>31.625136292424099</c:v>
                </c:pt>
                <c:pt idx="64">
                  <c:v>31.7283084514435</c:v>
                </c:pt>
                <c:pt idx="65">
                  <c:v>31.831480610462901</c:v>
                </c:pt>
                <c:pt idx="66">
                  <c:v>31.934652769482302</c:v>
                </c:pt>
                <c:pt idx="67">
                  <c:v>32.037824928501699</c:v>
                </c:pt>
                <c:pt idx="68">
                  <c:v>32.1409970875211</c:v>
                </c:pt>
                <c:pt idx="69">
                  <c:v>32.244169246540501</c:v>
                </c:pt>
                <c:pt idx="70">
                  <c:v>32.347341405559902</c:v>
                </c:pt>
                <c:pt idx="71">
                  <c:v>32.450513564579303</c:v>
                </c:pt>
                <c:pt idx="72">
                  <c:v>32.553685723598697</c:v>
                </c:pt>
                <c:pt idx="73">
                  <c:v>32.656857882618098</c:v>
                </c:pt>
                <c:pt idx="74">
                  <c:v>32.760030041637499</c:v>
                </c:pt>
                <c:pt idx="75">
                  <c:v>32.863202200657</c:v>
                </c:pt>
                <c:pt idx="76">
                  <c:v>32.966374359676401</c:v>
                </c:pt>
                <c:pt idx="77">
                  <c:v>33.069546518695802</c:v>
                </c:pt>
                <c:pt idx="78">
                  <c:v>33.172718677715203</c:v>
                </c:pt>
                <c:pt idx="79">
                  <c:v>33.275890836734597</c:v>
                </c:pt>
                <c:pt idx="80">
                  <c:v>33.379062995753998</c:v>
                </c:pt>
                <c:pt idx="81">
                  <c:v>33.482235154773399</c:v>
                </c:pt>
                <c:pt idx="82">
                  <c:v>33.5854073137928</c:v>
                </c:pt>
                <c:pt idx="83">
                  <c:v>33.688579472812201</c:v>
                </c:pt>
                <c:pt idx="84">
                  <c:v>33.791751631831602</c:v>
                </c:pt>
                <c:pt idx="85">
                  <c:v>33.894923790851003</c:v>
                </c:pt>
                <c:pt idx="86">
                  <c:v>33.998095949870397</c:v>
                </c:pt>
                <c:pt idx="87">
                  <c:v>34.101268108889798</c:v>
                </c:pt>
                <c:pt idx="88">
                  <c:v>34.204440267909199</c:v>
                </c:pt>
                <c:pt idx="89">
                  <c:v>34.3076124269286</c:v>
                </c:pt>
                <c:pt idx="90">
                  <c:v>34.410784585948001</c:v>
                </c:pt>
                <c:pt idx="91">
                  <c:v>34.513956744967402</c:v>
                </c:pt>
                <c:pt idx="92">
                  <c:v>34.617128903986803</c:v>
                </c:pt>
                <c:pt idx="93">
                  <c:v>34.720301063006303</c:v>
                </c:pt>
                <c:pt idx="94">
                  <c:v>34.823473222025697</c:v>
                </c:pt>
                <c:pt idx="95">
                  <c:v>34.926645381045098</c:v>
                </c:pt>
                <c:pt idx="96">
                  <c:v>35.029817540064499</c:v>
                </c:pt>
                <c:pt idx="97">
                  <c:v>35.1329896990839</c:v>
                </c:pt>
                <c:pt idx="98">
                  <c:v>35.236161858103301</c:v>
                </c:pt>
                <c:pt idx="99">
                  <c:v>35.339334017122702</c:v>
                </c:pt>
                <c:pt idx="100">
                  <c:v>35.442506176142103</c:v>
                </c:pt>
                <c:pt idx="101">
                  <c:v>35.545678335161497</c:v>
                </c:pt>
                <c:pt idx="102">
                  <c:v>35.648850494180898</c:v>
                </c:pt>
                <c:pt idx="103">
                  <c:v>35.752022653200299</c:v>
                </c:pt>
                <c:pt idx="104">
                  <c:v>35.8551948122197</c:v>
                </c:pt>
                <c:pt idx="105">
                  <c:v>35.958366971239101</c:v>
                </c:pt>
                <c:pt idx="106">
                  <c:v>36.061539130258502</c:v>
                </c:pt>
                <c:pt idx="107">
                  <c:v>36.164711289277903</c:v>
                </c:pt>
                <c:pt idx="108">
                  <c:v>36.267883448297297</c:v>
                </c:pt>
                <c:pt idx="109">
                  <c:v>36.371055607316698</c:v>
                </c:pt>
                <c:pt idx="110">
                  <c:v>36.474227766336099</c:v>
                </c:pt>
                <c:pt idx="111">
                  <c:v>36.5773999253556</c:v>
                </c:pt>
                <c:pt idx="112">
                  <c:v>36.680572084375001</c:v>
                </c:pt>
                <c:pt idx="113">
                  <c:v>36.783744243394402</c:v>
                </c:pt>
                <c:pt idx="114">
                  <c:v>36.886916402413803</c:v>
                </c:pt>
                <c:pt idx="115">
                  <c:v>36.990088561433197</c:v>
                </c:pt>
                <c:pt idx="116">
                  <c:v>37.093260720452598</c:v>
                </c:pt>
                <c:pt idx="117">
                  <c:v>37.196432879471999</c:v>
                </c:pt>
                <c:pt idx="118">
                  <c:v>37.2996050384914</c:v>
                </c:pt>
                <c:pt idx="119">
                  <c:v>37.402777197510801</c:v>
                </c:pt>
                <c:pt idx="120">
                  <c:v>37.505949356530202</c:v>
                </c:pt>
                <c:pt idx="121">
                  <c:v>37.609121515549603</c:v>
                </c:pt>
                <c:pt idx="122">
                  <c:v>37.712293674568997</c:v>
                </c:pt>
                <c:pt idx="123">
                  <c:v>37.815465833588398</c:v>
                </c:pt>
                <c:pt idx="124">
                  <c:v>37.918637992607799</c:v>
                </c:pt>
                <c:pt idx="125">
                  <c:v>38.0218101516272</c:v>
                </c:pt>
                <c:pt idx="126">
                  <c:v>38.124982310646601</c:v>
                </c:pt>
                <c:pt idx="127">
                  <c:v>38.228154469666102</c:v>
                </c:pt>
                <c:pt idx="128">
                  <c:v>38.331326628685503</c:v>
                </c:pt>
                <c:pt idx="129">
                  <c:v>38.434498787704896</c:v>
                </c:pt>
                <c:pt idx="130">
                  <c:v>38.537670946724297</c:v>
                </c:pt>
                <c:pt idx="131">
                  <c:v>38.640843105743699</c:v>
                </c:pt>
                <c:pt idx="132">
                  <c:v>38.7440152647631</c:v>
                </c:pt>
                <c:pt idx="133">
                  <c:v>38.847187423782501</c:v>
                </c:pt>
                <c:pt idx="134">
                  <c:v>38.950359582801902</c:v>
                </c:pt>
                <c:pt idx="135">
                  <c:v>39.053531741821303</c:v>
                </c:pt>
                <c:pt idx="136">
                  <c:v>39.156703900840697</c:v>
                </c:pt>
                <c:pt idx="137">
                  <c:v>39.259876059860098</c:v>
                </c:pt>
                <c:pt idx="138">
                  <c:v>39.363048218879499</c:v>
                </c:pt>
                <c:pt idx="139">
                  <c:v>39.4662203778989</c:v>
                </c:pt>
                <c:pt idx="140">
                  <c:v>39.569392536918301</c:v>
                </c:pt>
                <c:pt idx="141">
                  <c:v>39.672564695937702</c:v>
                </c:pt>
                <c:pt idx="142">
                  <c:v>39.775736854957103</c:v>
                </c:pt>
                <c:pt idx="143">
                  <c:v>39.878909013976497</c:v>
                </c:pt>
                <c:pt idx="144">
                  <c:v>39.982081172995898</c:v>
                </c:pt>
                <c:pt idx="145">
                  <c:v>40.085253332015398</c:v>
                </c:pt>
                <c:pt idx="146">
                  <c:v>40.188425491034799</c:v>
                </c:pt>
                <c:pt idx="147">
                  <c:v>40.2915976500542</c:v>
                </c:pt>
                <c:pt idx="148">
                  <c:v>40.394769809073601</c:v>
                </c:pt>
                <c:pt idx="149">
                  <c:v>40.497941968093002</c:v>
                </c:pt>
                <c:pt idx="150">
                  <c:v>40.601114127112403</c:v>
                </c:pt>
                <c:pt idx="151">
                  <c:v>40.704286286131797</c:v>
                </c:pt>
                <c:pt idx="152">
                  <c:v>40.807458445151198</c:v>
                </c:pt>
                <c:pt idx="153">
                  <c:v>40.910630604170599</c:v>
                </c:pt>
                <c:pt idx="154">
                  <c:v>41.01380276319</c:v>
                </c:pt>
                <c:pt idx="155">
                  <c:v>41.116974922209401</c:v>
                </c:pt>
                <c:pt idx="156">
                  <c:v>41.220147081228802</c:v>
                </c:pt>
                <c:pt idx="157">
                  <c:v>41.323319240248203</c:v>
                </c:pt>
                <c:pt idx="158">
                  <c:v>41.426491399267597</c:v>
                </c:pt>
                <c:pt idx="159">
                  <c:v>41.529663558286998</c:v>
                </c:pt>
                <c:pt idx="160">
                  <c:v>41.632835717306399</c:v>
                </c:pt>
                <c:pt idx="161">
                  <c:v>41.7360078763259</c:v>
                </c:pt>
                <c:pt idx="162">
                  <c:v>41.839180035345301</c:v>
                </c:pt>
                <c:pt idx="163">
                  <c:v>41.942352194364702</c:v>
                </c:pt>
                <c:pt idx="164">
                  <c:v>42.045524353384103</c:v>
                </c:pt>
                <c:pt idx="165">
                  <c:v>42.148696512403497</c:v>
                </c:pt>
                <c:pt idx="166">
                  <c:v>42.251868671422898</c:v>
                </c:pt>
                <c:pt idx="167">
                  <c:v>42.355040830442299</c:v>
                </c:pt>
                <c:pt idx="168">
                  <c:v>42.4582129894617</c:v>
                </c:pt>
                <c:pt idx="169">
                  <c:v>42.561385148481101</c:v>
                </c:pt>
                <c:pt idx="170">
                  <c:v>42.664557307500502</c:v>
                </c:pt>
                <c:pt idx="171">
                  <c:v>42.767729466519903</c:v>
                </c:pt>
                <c:pt idx="172">
                  <c:v>42.870901625539297</c:v>
                </c:pt>
                <c:pt idx="173">
                  <c:v>42.974073784558698</c:v>
                </c:pt>
                <c:pt idx="174">
                  <c:v>43.077245943578099</c:v>
                </c:pt>
                <c:pt idx="175">
                  <c:v>43.1804181025975</c:v>
                </c:pt>
                <c:pt idx="176">
                  <c:v>43.283590261616901</c:v>
                </c:pt>
                <c:pt idx="177">
                  <c:v>43.386762420636302</c:v>
                </c:pt>
                <c:pt idx="178">
                  <c:v>43.489934579655703</c:v>
                </c:pt>
                <c:pt idx="179">
                  <c:v>43.593106738675203</c:v>
                </c:pt>
                <c:pt idx="180">
                  <c:v>43.696278897694597</c:v>
                </c:pt>
                <c:pt idx="181">
                  <c:v>43.799451056713998</c:v>
                </c:pt>
                <c:pt idx="182">
                  <c:v>43.902623215733399</c:v>
                </c:pt>
                <c:pt idx="183">
                  <c:v>44.0057953747528</c:v>
                </c:pt>
                <c:pt idx="184">
                  <c:v>44.108967533772201</c:v>
                </c:pt>
                <c:pt idx="185">
                  <c:v>44.212139692791602</c:v>
                </c:pt>
                <c:pt idx="186">
                  <c:v>44.315311851811003</c:v>
                </c:pt>
                <c:pt idx="187">
                  <c:v>44.418484010830397</c:v>
                </c:pt>
                <c:pt idx="188">
                  <c:v>44.521656169849798</c:v>
                </c:pt>
                <c:pt idx="189">
                  <c:v>44.624828328869199</c:v>
                </c:pt>
                <c:pt idx="190">
                  <c:v>44.7280004878886</c:v>
                </c:pt>
                <c:pt idx="191">
                  <c:v>44.831172646908001</c:v>
                </c:pt>
                <c:pt idx="192">
                  <c:v>44.934344805927402</c:v>
                </c:pt>
                <c:pt idx="193">
                  <c:v>45.037516964946803</c:v>
                </c:pt>
                <c:pt idx="194">
                  <c:v>45.140689123966197</c:v>
                </c:pt>
                <c:pt idx="195">
                  <c:v>45.243861282985598</c:v>
                </c:pt>
                <c:pt idx="196">
                  <c:v>45.347033442004999</c:v>
                </c:pt>
                <c:pt idx="197">
                  <c:v>45.4502056010245</c:v>
                </c:pt>
                <c:pt idx="198">
                  <c:v>45.553377760043901</c:v>
                </c:pt>
                <c:pt idx="199">
                  <c:v>45.656549919063302</c:v>
                </c:pt>
                <c:pt idx="200">
                  <c:v>45.759722078082703</c:v>
                </c:pt>
                <c:pt idx="201">
                  <c:v>45.862894237102097</c:v>
                </c:pt>
                <c:pt idx="202">
                  <c:v>45.966066396121498</c:v>
                </c:pt>
                <c:pt idx="203">
                  <c:v>46.069238555140899</c:v>
                </c:pt>
                <c:pt idx="204">
                  <c:v>46.1724107141603</c:v>
                </c:pt>
                <c:pt idx="205">
                  <c:v>46.275582873179701</c:v>
                </c:pt>
                <c:pt idx="206">
                  <c:v>46.378755032199102</c:v>
                </c:pt>
                <c:pt idx="207">
                  <c:v>46.481927191218503</c:v>
                </c:pt>
                <c:pt idx="208">
                  <c:v>46.585099350237897</c:v>
                </c:pt>
                <c:pt idx="209">
                  <c:v>46.688271509257298</c:v>
                </c:pt>
                <c:pt idx="210">
                  <c:v>46.791443668276699</c:v>
                </c:pt>
                <c:pt idx="211">
                  <c:v>46.8946158272961</c:v>
                </c:pt>
                <c:pt idx="212">
                  <c:v>46.997787986315501</c:v>
                </c:pt>
                <c:pt idx="213">
                  <c:v>47.100960145334902</c:v>
                </c:pt>
                <c:pt idx="214">
                  <c:v>47.204132304354403</c:v>
                </c:pt>
                <c:pt idx="215">
                  <c:v>47.307304463373796</c:v>
                </c:pt>
                <c:pt idx="216">
                  <c:v>47.410476622393197</c:v>
                </c:pt>
                <c:pt idx="217">
                  <c:v>47.513648781412599</c:v>
                </c:pt>
                <c:pt idx="218">
                  <c:v>47.616820940432</c:v>
                </c:pt>
                <c:pt idx="219">
                  <c:v>47.719993099451401</c:v>
                </c:pt>
                <c:pt idx="220">
                  <c:v>47.823165258470802</c:v>
                </c:pt>
                <c:pt idx="221">
                  <c:v>47.926337417490203</c:v>
                </c:pt>
                <c:pt idx="222">
                  <c:v>48.029509576509597</c:v>
                </c:pt>
                <c:pt idx="223">
                  <c:v>48.132681735528998</c:v>
                </c:pt>
                <c:pt idx="224">
                  <c:v>48.235853894548399</c:v>
                </c:pt>
                <c:pt idx="225">
                  <c:v>48.3390260535678</c:v>
                </c:pt>
                <c:pt idx="226">
                  <c:v>48.442198212587201</c:v>
                </c:pt>
                <c:pt idx="227">
                  <c:v>48.545370371606602</c:v>
                </c:pt>
                <c:pt idx="228">
                  <c:v>48.648542530626003</c:v>
                </c:pt>
                <c:pt idx="229">
                  <c:v>48.751714689645397</c:v>
                </c:pt>
                <c:pt idx="230">
                  <c:v>48.854886848664798</c:v>
                </c:pt>
                <c:pt idx="231">
                  <c:v>48.958059007684199</c:v>
                </c:pt>
                <c:pt idx="232">
                  <c:v>49.061231166703699</c:v>
                </c:pt>
                <c:pt idx="233">
                  <c:v>49.1644033257231</c:v>
                </c:pt>
                <c:pt idx="234">
                  <c:v>49.267575484742501</c:v>
                </c:pt>
                <c:pt idx="235">
                  <c:v>49.370747643761902</c:v>
                </c:pt>
                <c:pt idx="236">
                  <c:v>49.473919802781303</c:v>
                </c:pt>
                <c:pt idx="237">
                  <c:v>49.577091961800697</c:v>
                </c:pt>
                <c:pt idx="238">
                  <c:v>49.680264120820098</c:v>
                </c:pt>
                <c:pt idx="239">
                  <c:v>49.783436279839499</c:v>
                </c:pt>
                <c:pt idx="240">
                  <c:v>49.8866084388589</c:v>
                </c:pt>
                <c:pt idx="241">
                  <c:v>49.989780597878301</c:v>
                </c:pt>
                <c:pt idx="242">
                  <c:v>50.092952756897702</c:v>
                </c:pt>
                <c:pt idx="243">
                  <c:v>50.196124915917103</c:v>
                </c:pt>
                <c:pt idx="244">
                  <c:v>50.299297074936497</c:v>
                </c:pt>
                <c:pt idx="245">
                  <c:v>50.402469233955898</c:v>
                </c:pt>
                <c:pt idx="246">
                  <c:v>50.505641392975299</c:v>
                </c:pt>
                <c:pt idx="247">
                  <c:v>50.6088135519948</c:v>
                </c:pt>
                <c:pt idx="248">
                  <c:v>50.711985711014201</c:v>
                </c:pt>
                <c:pt idx="249">
                  <c:v>50.815157870033602</c:v>
                </c:pt>
                <c:pt idx="250">
                  <c:v>50.918330029053003</c:v>
                </c:pt>
                <c:pt idx="251">
                  <c:v>51.021502188072397</c:v>
                </c:pt>
                <c:pt idx="252">
                  <c:v>51.124674347091798</c:v>
                </c:pt>
                <c:pt idx="253">
                  <c:v>51.227846506111199</c:v>
                </c:pt>
              </c:numCache>
            </c:numRef>
          </c:xVal>
          <c:yVal>
            <c:numRef>
              <c:f>К_ЕВ!$I$3:$I$256</c:f>
              <c:numCache>
                <c:formatCode>0.00%</c:formatCode>
                <c:ptCount val="254"/>
                <c:pt idx="0">
                  <c:v>5.3488107431432798E-4</c:v>
                </c:pt>
                <c:pt idx="1">
                  <c:v>5.0073972914532836E-4</c:v>
                </c:pt>
                <c:pt idx="2">
                  <c:v>5.6333219528849441E-4</c:v>
                </c:pt>
                <c:pt idx="3">
                  <c:v>5.2919085011949468E-4</c:v>
                </c:pt>
                <c:pt idx="4">
                  <c:v>5.1781040172982817E-4</c:v>
                </c:pt>
                <c:pt idx="5">
                  <c:v>5.2350062592466148E-4</c:v>
                </c:pt>
                <c:pt idx="6">
                  <c:v>5.0642995334016156E-4</c:v>
                </c:pt>
                <c:pt idx="7">
                  <c:v>6.2592466143166045E-4</c:v>
                </c:pt>
                <c:pt idx="8">
                  <c:v>5.9747354045749403E-4</c:v>
                </c:pt>
                <c:pt idx="9">
                  <c:v>5.8040286787299422E-4</c:v>
                </c:pt>
                <c:pt idx="10">
                  <c:v>5.4626152270399449E-4</c:v>
                </c:pt>
                <c:pt idx="11">
                  <c:v>5.8609309206782752E-4</c:v>
                </c:pt>
                <c:pt idx="12">
                  <c:v>7.7956071469215886E-4</c:v>
                </c:pt>
                <c:pt idx="13">
                  <c:v>8.5353362922499152E-4</c:v>
                </c:pt>
                <c:pt idx="14">
                  <c:v>9.1043587117332425E-4</c:v>
                </c:pt>
                <c:pt idx="15">
                  <c:v>9.2750654375782407E-4</c:v>
                </c:pt>
                <c:pt idx="16">
                  <c:v>8.4784340503015821E-4</c:v>
                </c:pt>
                <c:pt idx="17">
                  <c:v>9.5026744053715718E-4</c:v>
                </c:pt>
                <c:pt idx="18">
                  <c:v>1.029930579264823E-3</c:v>
                </c:pt>
                <c:pt idx="19">
                  <c:v>1.0754523728234893E-3</c:v>
                </c:pt>
                <c:pt idx="20">
                  <c:v>1.069762148628656E-3</c:v>
                </c:pt>
                <c:pt idx="21">
                  <c:v>9.9009900990099011E-4</c:v>
                </c:pt>
                <c:pt idx="22">
                  <c:v>9.730283373164903E-4</c:v>
                </c:pt>
                <c:pt idx="23">
                  <c:v>1.2404688744736543E-3</c:v>
                </c:pt>
                <c:pt idx="24">
                  <c:v>1.00716968248549E-3</c:v>
                </c:pt>
                <c:pt idx="25">
                  <c:v>8.9905542278365764E-4</c:v>
                </c:pt>
                <c:pt idx="26">
                  <c:v>9.2750654375782407E-4</c:v>
                </c:pt>
                <c:pt idx="27">
                  <c:v>9.1612609536815745E-4</c:v>
                </c:pt>
                <c:pt idx="28">
                  <c:v>8.4784340503015821E-4</c:v>
                </c:pt>
                <c:pt idx="29">
                  <c:v>1.052691476044156E-3</c:v>
                </c:pt>
                <c:pt idx="30">
                  <c:v>8.7060430180949133E-4</c:v>
                </c:pt>
                <c:pt idx="31">
                  <c:v>9.9578923409582342E-4</c:v>
                </c:pt>
                <c:pt idx="32">
                  <c:v>1.2632297712529873E-3</c:v>
                </c:pt>
                <c:pt idx="33">
                  <c:v>1.4282462729031523E-3</c:v>
                </c:pt>
                <c:pt idx="34">
                  <c:v>1.212017753499488E-3</c:v>
                </c:pt>
                <c:pt idx="35">
                  <c:v>1.3542733583703198E-3</c:v>
                </c:pt>
                <c:pt idx="36">
                  <c:v>1.4510071696824855E-3</c:v>
                </c:pt>
                <c:pt idx="37">
                  <c:v>1.5022191874359851E-3</c:v>
                </c:pt>
                <c:pt idx="38">
                  <c:v>1.5989529987481506E-3</c:v>
                </c:pt>
                <c:pt idx="39">
                  <c:v>1.6729259132809832E-3</c:v>
                </c:pt>
                <c:pt idx="40">
                  <c:v>1.8777739842949811E-3</c:v>
                </c:pt>
                <c:pt idx="41">
                  <c:v>1.6843063616706498E-3</c:v>
                </c:pt>
                <c:pt idx="42">
                  <c:v>1.6217138955274839E-3</c:v>
                </c:pt>
                <c:pt idx="43">
                  <c:v>1.8777739842949811E-3</c:v>
                </c:pt>
                <c:pt idx="44">
                  <c:v>1.769659724593149E-3</c:v>
                </c:pt>
                <c:pt idx="45">
                  <c:v>1.8379424149311482E-3</c:v>
                </c:pt>
                <c:pt idx="46">
                  <c:v>1.6786161374758165E-3</c:v>
                </c:pt>
                <c:pt idx="47">
                  <c:v>1.9403664504381473E-3</c:v>
                </c:pt>
                <c:pt idx="48">
                  <c:v>2.1964265392056446E-3</c:v>
                </c:pt>
                <c:pt idx="49">
                  <c:v>2.0371002617503129E-3</c:v>
                </c:pt>
                <c:pt idx="50">
                  <c:v>2.0598611585296461E-3</c:v>
                </c:pt>
                <c:pt idx="51">
                  <c:v>2.1736656424263118E-3</c:v>
                </c:pt>
                <c:pt idx="52">
                  <c:v>2.3671332650506429E-3</c:v>
                </c:pt>
                <c:pt idx="53">
                  <c:v>1.9858882439968135E-3</c:v>
                </c:pt>
                <c:pt idx="54">
                  <c:v>2.3671332650506429E-3</c:v>
                </c:pt>
                <c:pt idx="55">
                  <c:v>2.3671332650506429E-3</c:v>
                </c:pt>
                <c:pt idx="56">
                  <c:v>2.6687151473768068E-3</c:v>
                </c:pt>
                <c:pt idx="57">
                  <c:v>2.7483782861044727E-3</c:v>
                </c:pt>
                <c:pt idx="58">
                  <c:v>2.7654489586889722E-3</c:v>
                </c:pt>
                <c:pt idx="59">
                  <c:v>2.7939000796631387E-3</c:v>
                </c:pt>
                <c:pt idx="60">
                  <c:v>3.1011721861841355E-3</c:v>
                </c:pt>
                <c:pt idx="61">
                  <c:v>3.1182428587686354E-3</c:v>
                </c:pt>
                <c:pt idx="62">
                  <c:v>2.9418459087288038E-3</c:v>
                </c:pt>
                <c:pt idx="63">
                  <c:v>2.9418459087288038E-3</c:v>
                </c:pt>
                <c:pt idx="64">
                  <c:v>2.7369978377148061E-3</c:v>
                </c:pt>
                <c:pt idx="65">
                  <c:v>2.7711391828838055E-3</c:v>
                </c:pt>
                <c:pt idx="66">
                  <c:v>3.3799931717309662E-3</c:v>
                </c:pt>
                <c:pt idx="67">
                  <c:v>3.0556503926254695E-3</c:v>
                </c:pt>
                <c:pt idx="68">
                  <c:v>3.3174007055878003E-3</c:v>
                </c:pt>
                <c:pt idx="69">
                  <c:v>3.1637646523273019E-3</c:v>
                </c:pt>
                <c:pt idx="70">
                  <c:v>3.3287811539774669E-3</c:v>
                </c:pt>
                <c:pt idx="71">
                  <c:v>3.1694548765221348E-3</c:v>
                </c:pt>
                <c:pt idx="72">
                  <c:v>3.3003300330033004E-3</c:v>
                </c:pt>
                <c:pt idx="73">
                  <c:v>3.4027540685102995E-3</c:v>
                </c:pt>
                <c:pt idx="74">
                  <c:v>3.3743029475361329E-3</c:v>
                </c:pt>
                <c:pt idx="75">
                  <c:v>3.1353135313531354E-3</c:v>
                </c:pt>
                <c:pt idx="76">
                  <c:v>3.2775691362239671E-3</c:v>
                </c:pt>
                <c:pt idx="77">
                  <c:v>3.3287811539774669E-3</c:v>
                </c:pt>
                <c:pt idx="78">
                  <c:v>3.1751451007169681E-3</c:v>
                </c:pt>
                <c:pt idx="79">
                  <c:v>3.1523842039376353E-3</c:v>
                </c:pt>
                <c:pt idx="80">
                  <c:v>3.1808353249118014E-3</c:v>
                </c:pt>
                <c:pt idx="81">
                  <c:v>3.4824172072379653E-3</c:v>
                </c:pt>
                <c:pt idx="82">
                  <c:v>3.584841242744964E-3</c:v>
                </c:pt>
                <c:pt idx="83">
                  <c:v>3.5165585524069647E-3</c:v>
                </c:pt>
                <c:pt idx="84">
                  <c:v>3.8579720040969614E-3</c:v>
                </c:pt>
                <c:pt idx="85">
                  <c:v>3.823830658927962E-3</c:v>
                </c:pt>
                <c:pt idx="86">
                  <c:v>3.641743484693297E-3</c:v>
                </c:pt>
                <c:pt idx="87">
                  <c:v>3.6701946056674631E-3</c:v>
                </c:pt>
                <c:pt idx="88">
                  <c:v>3.8807329008762946E-3</c:v>
                </c:pt>
                <c:pt idx="89">
                  <c:v>3.9660862637987933E-3</c:v>
                </c:pt>
                <c:pt idx="90">
                  <c:v>4.2050756799817913E-3</c:v>
                </c:pt>
                <c:pt idx="91">
                  <c:v>3.9831569363832937E-3</c:v>
                </c:pt>
                <c:pt idx="92">
                  <c:v>4.4554455445544551E-3</c:v>
                </c:pt>
                <c:pt idx="93">
                  <c:v>4.4554455445544551E-3</c:v>
                </c:pt>
                <c:pt idx="94">
                  <c:v>4.3018094912939571E-3</c:v>
                </c:pt>
                <c:pt idx="95">
                  <c:v>4.4668259929441217E-3</c:v>
                </c:pt>
                <c:pt idx="96">
                  <c:v>4.7513372026857861E-3</c:v>
                </c:pt>
                <c:pt idx="97">
                  <c:v>4.9789461704791167E-3</c:v>
                </c:pt>
                <c:pt idx="98">
                  <c:v>5.4853761238192788E-3</c:v>
                </c:pt>
                <c:pt idx="99">
                  <c:v>4.96756572208945E-3</c:v>
                </c:pt>
                <c:pt idx="100">
                  <c:v>4.665983839763287E-3</c:v>
                </c:pt>
                <c:pt idx="101">
                  <c:v>5.2862182770001135E-3</c:v>
                </c:pt>
                <c:pt idx="102">
                  <c:v>5.4000227608967796E-3</c:v>
                </c:pt>
                <c:pt idx="103">
                  <c:v>5.542278365767611E-3</c:v>
                </c:pt>
                <c:pt idx="104">
                  <c:v>5.838170023898942E-3</c:v>
                </c:pt>
                <c:pt idx="105">
                  <c:v>5.9178331626266074E-3</c:v>
                </c:pt>
                <c:pt idx="106">
                  <c:v>6.230795493342438E-3</c:v>
                </c:pt>
                <c:pt idx="107">
                  <c:v>6.6518720837601001E-3</c:v>
                </c:pt>
                <c:pt idx="108">
                  <c:v>6.5380675998634348E-3</c:v>
                </c:pt>
                <c:pt idx="109">
                  <c:v>6.6177307385911002E-3</c:v>
                </c:pt>
                <c:pt idx="110">
                  <c:v>7.1355411403209289E-3</c:v>
                </c:pt>
                <c:pt idx="111">
                  <c:v>7.4883350404005922E-3</c:v>
                </c:pt>
                <c:pt idx="112">
                  <c:v>7.8468191646750875E-3</c:v>
                </c:pt>
                <c:pt idx="113">
                  <c:v>7.8069875953112556E-3</c:v>
                </c:pt>
                <c:pt idx="114">
                  <c:v>8.1256401502219182E-3</c:v>
                </c:pt>
                <c:pt idx="115">
                  <c:v>8.3191077728462497E-3</c:v>
                </c:pt>
                <c:pt idx="116">
                  <c:v>9.1612609536815756E-3</c:v>
                </c:pt>
                <c:pt idx="117">
                  <c:v>1.0339137362012063E-2</c:v>
                </c:pt>
                <c:pt idx="118">
                  <c:v>1.2068965517241379E-2</c:v>
                </c:pt>
                <c:pt idx="119">
                  <c:v>1.33720268578582E-2</c:v>
                </c:pt>
                <c:pt idx="120">
                  <c:v>1.3098896096506203E-2</c:v>
                </c:pt>
                <c:pt idx="121">
                  <c:v>1.269489017867304E-2</c:v>
                </c:pt>
                <c:pt idx="122">
                  <c:v>1.2233982018891544E-2</c:v>
                </c:pt>
                <c:pt idx="123">
                  <c:v>1.2484351883464209E-2</c:v>
                </c:pt>
                <c:pt idx="124">
                  <c:v>1.2199840673722545E-2</c:v>
                </c:pt>
                <c:pt idx="125">
                  <c:v>1.1556845339706384E-2</c:v>
                </c:pt>
                <c:pt idx="126">
                  <c:v>1.1175600318652555E-2</c:v>
                </c:pt>
                <c:pt idx="127">
                  <c:v>1.0760213952429726E-2</c:v>
                </c:pt>
                <c:pt idx="128">
                  <c:v>1.0441561397519063E-2</c:v>
                </c:pt>
                <c:pt idx="129">
                  <c:v>1.0743143279845225E-2</c:v>
                </c:pt>
                <c:pt idx="130">
                  <c:v>1.1169910094457721E-2</c:v>
                </c:pt>
                <c:pt idx="131">
                  <c:v>1.1175600318652555E-2</c:v>
                </c:pt>
                <c:pt idx="132">
                  <c:v>1.2404688744736542E-2</c:v>
                </c:pt>
                <c:pt idx="133">
                  <c:v>1.2803004438374873E-2</c:v>
                </c:pt>
                <c:pt idx="134">
                  <c:v>1.2353476726983044E-2</c:v>
                </c:pt>
                <c:pt idx="135">
                  <c:v>1.2467281210879708E-2</c:v>
                </c:pt>
                <c:pt idx="136">
                  <c:v>1.2615227039945373E-2</c:v>
                </c:pt>
                <c:pt idx="137">
                  <c:v>1.3115966769090702E-2</c:v>
                </c:pt>
                <c:pt idx="138">
                  <c:v>1.2103106862410378E-2</c:v>
                </c:pt>
                <c:pt idx="139">
                  <c:v>1.1369067941276886E-2</c:v>
                </c:pt>
                <c:pt idx="140">
                  <c:v>1.1676340047797884E-2</c:v>
                </c:pt>
                <c:pt idx="141">
                  <c:v>1.0936610902469557E-2</c:v>
                </c:pt>
                <c:pt idx="142">
                  <c:v>9.7416638215545685E-3</c:v>
                </c:pt>
                <c:pt idx="143">
                  <c:v>9.4457721634232383E-3</c:v>
                </c:pt>
                <c:pt idx="144">
                  <c:v>9.1441902810970744E-3</c:v>
                </c:pt>
                <c:pt idx="145">
                  <c:v>9.0246955730055763E-3</c:v>
                </c:pt>
                <c:pt idx="146">
                  <c:v>9.2238534198247416E-3</c:v>
                </c:pt>
                <c:pt idx="147">
                  <c:v>8.6775918971207459E-3</c:v>
                </c:pt>
                <c:pt idx="148">
                  <c:v>8.4044611357687489E-3</c:v>
                </c:pt>
                <c:pt idx="149">
                  <c:v>8.7231136906794123E-3</c:v>
                </c:pt>
                <c:pt idx="150">
                  <c:v>8.9393422100830771E-3</c:v>
                </c:pt>
                <c:pt idx="151">
                  <c:v>8.8141572777967452E-3</c:v>
                </c:pt>
                <c:pt idx="152">
                  <c:v>9.0076249004210768E-3</c:v>
                </c:pt>
                <c:pt idx="153">
                  <c:v>9.2921361101627412E-3</c:v>
                </c:pt>
                <c:pt idx="154">
                  <c:v>8.3873904631842494E-3</c:v>
                </c:pt>
                <c:pt idx="155">
                  <c:v>7.9378627517924204E-3</c:v>
                </c:pt>
                <c:pt idx="156">
                  <c:v>8.1199499260270862E-3</c:v>
                </c:pt>
                <c:pt idx="157">
                  <c:v>7.8069875953112556E-3</c:v>
                </c:pt>
                <c:pt idx="158">
                  <c:v>7.8923409582337539E-3</c:v>
                </c:pt>
                <c:pt idx="159">
                  <c:v>7.9833845453510868E-3</c:v>
                </c:pt>
                <c:pt idx="160">
                  <c:v>7.5850688517127571E-3</c:v>
                </c:pt>
                <c:pt idx="161">
                  <c:v>7.0843291225674287E-3</c:v>
                </c:pt>
                <c:pt idx="162">
                  <c:v>6.9819050870604301E-3</c:v>
                </c:pt>
                <c:pt idx="163">
                  <c:v>7.0786388983725959E-3</c:v>
                </c:pt>
                <c:pt idx="164">
                  <c:v>7.5509275065437581E-3</c:v>
                </c:pt>
                <c:pt idx="165">
                  <c:v>7.8525093888699212E-3</c:v>
                </c:pt>
                <c:pt idx="166">
                  <c:v>7.2550358484124271E-3</c:v>
                </c:pt>
                <c:pt idx="167">
                  <c:v>6.0373278707181064E-3</c:v>
                </c:pt>
                <c:pt idx="168">
                  <c:v>5.3374302947536137E-3</c:v>
                </c:pt>
                <c:pt idx="169">
                  <c:v>5.5707294867417779E-3</c:v>
                </c:pt>
                <c:pt idx="170">
                  <c:v>5.3772618641174464E-3</c:v>
                </c:pt>
                <c:pt idx="171">
                  <c:v>5.3772618641174464E-3</c:v>
                </c:pt>
                <c:pt idx="172">
                  <c:v>4.8310003414134516E-3</c:v>
                </c:pt>
                <c:pt idx="173">
                  <c:v>5.2406964834414479E-3</c:v>
                </c:pt>
                <c:pt idx="174">
                  <c:v>4.9561852736997834E-3</c:v>
                </c:pt>
                <c:pt idx="175">
                  <c:v>4.8822123591669509E-3</c:v>
                </c:pt>
                <c:pt idx="176">
                  <c:v>4.4782064413337883E-3</c:v>
                </c:pt>
                <c:pt idx="177">
                  <c:v>3.9205644702401277E-3</c:v>
                </c:pt>
                <c:pt idx="178">
                  <c:v>3.8807329008762946E-3</c:v>
                </c:pt>
                <c:pt idx="179">
                  <c:v>3.5279390007966313E-3</c:v>
                </c:pt>
                <c:pt idx="180">
                  <c:v>2.7825196312734721E-3</c:v>
                </c:pt>
                <c:pt idx="181">
                  <c:v>3.1182428587686354E-3</c:v>
                </c:pt>
                <c:pt idx="182">
                  <c:v>2.7142369409354728E-3</c:v>
                </c:pt>
                <c:pt idx="183">
                  <c:v>2.8963241151701378E-3</c:v>
                </c:pt>
                <c:pt idx="184">
                  <c:v>2.8280414248321385E-3</c:v>
                </c:pt>
                <c:pt idx="185">
                  <c:v>2.845112097416638E-3</c:v>
                </c:pt>
                <c:pt idx="186">
                  <c:v>2.6118129054284738E-3</c:v>
                </c:pt>
                <c:pt idx="187">
                  <c:v>2.6288835780129737E-3</c:v>
                </c:pt>
                <c:pt idx="188">
                  <c:v>2.6061226812336405E-3</c:v>
                </c:pt>
                <c:pt idx="189">
                  <c:v>2.8223512006373052E-3</c:v>
                </c:pt>
                <c:pt idx="190">
                  <c:v>2.7597587344941389E-3</c:v>
                </c:pt>
                <c:pt idx="191">
                  <c:v>2.799590303857972E-3</c:v>
                </c:pt>
                <c:pt idx="192">
                  <c:v>2.680095595766473E-3</c:v>
                </c:pt>
                <c:pt idx="193">
                  <c:v>2.5264595425059746E-3</c:v>
                </c:pt>
                <c:pt idx="194">
                  <c:v>2.680095595766473E-3</c:v>
                </c:pt>
                <c:pt idx="195">
                  <c:v>2.515079094116308E-3</c:v>
                </c:pt>
                <c:pt idx="196">
                  <c:v>2.350062592466143E-3</c:v>
                </c:pt>
                <c:pt idx="197">
                  <c:v>2.1679754182314785E-3</c:v>
                </c:pt>
                <c:pt idx="198">
                  <c:v>2.2021167634004779E-3</c:v>
                </c:pt>
                <c:pt idx="199">
                  <c:v>1.8607033117104814E-3</c:v>
                </c:pt>
                <c:pt idx="200">
                  <c:v>1.911915329463981E-3</c:v>
                </c:pt>
                <c:pt idx="201">
                  <c:v>1.7981108455673153E-3</c:v>
                </c:pt>
                <c:pt idx="202">
                  <c:v>2.0143393649709801E-3</c:v>
                </c:pt>
                <c:pt idx="203">
                  <c:v>1.6843063616706498E-3</c:v>
                </c:pt>
                <c:pt idx="204">
                  <c:v>1.4680778422669852E-3</c:v>
                </c:pt>
                <c:pt idx="205">
                  <c:v>1.377034255149653E-3</c:v>
                </c:pt>
                <c:pt idx="206">
                  <c:v>1.2973711164219869E-3</c:v>
                </c:pt>
                <c:pt idx="207">
                  <c:v>1.3258222373961535E-3</c:v>
                </c:pt>
                <c:pt idx="208">
                  <c:v>1.3542733583703198E-3</c:v>
                </c:pt>
                <c:pt idx="209">
                  <c:v>1.172186184135655E-3</c:v>
                </c:pt>
                <c:pt idx="210">
                  <c:v>1.1437350631614885E-3</c:v>
                </c:pt>
                <c:pt idx="211">
                  <c:v>1.1039034937976556E-3</c:v>
                </c:pt>
                <c:pt idx="212">
                  <c:v>7.2834869693865943E-4</c:v>
                </c:pt>
                <c:pt idx="213">
                  <c:v>6.0316376465232734E-4</c:v>
                </c:pt>
                <c:pt idx="214">
                  <c:v>5.9178331626266072E-4</c:v>
                </c:pt>
                <c:pt idx="215">
                  <c:v>6.3730510982132696E-4</c:v>
                </c:pt>
                <c:pt idx="216">
                  <c:v>5.5195174689882779E-4</c:v>
                </c:pt>
                <c:pt idx="217">
                  <c:v>6.0316376465232734E-4</c:v>
                </c:pt>
                <c:pt idx="218">
                  <c:v>5.576419710936611E-4</c:v>
                </c:pt>
                <c:pt idx="219">
                  <c:v>5.5195174689882779E-4</c:v>
                </c:pt>
                <c:pt idx="220">
                  <c:v>5.6333219528849441E-4</c:v>
                </c:pt>
                <c:pt idx="221">
                  <c:v>5.2350062592466148E-4</c:v>
                </c:pt>
                <c:pt idx="222">
                  <c:v>5.0642995334016156E-4</c:v>
                </c:pt>
                <c:pt idx="223">
                  <c:v>4.9504950495049506E-4</c:v>
                </c:pt>
                <c:pt idx="224">
                  <c:v>5.1781040172982817E-4</c:v>
                </c:pt>
                <c:pt idx="225">
                  <c:v>5.4057129850916129E-4</c:v>
                </c:pt>
                <c:pt idx="226">
                  <c:v>4.6659838397632869E-4</c:v>
                </c:pt>
                <c:pt idx="227">
                  <c:v>5.1212017753499487E-4</c:v>
                </c:pt>
                <c:pt idx="228">
                  <c:v>4.9504950495049506E-4</c:v>
                </c:pt>
                <c:pt idx="229">
                  <c:v>5.2919085011949468E-4</c:v>
                </c:pt>
                <c:pt idx="230">
                  <c:v>4.3814726300216226E-4</c:v>
                </c:pt>
                <c:pt idx="231">
                  <c:v>4.7797883236599524E-4</c:v>
                </c:pt>
                <c:pt idx="232">
                  <c:v>5.1781040172982817E-4</c:v>
                </c:pt>
                <c:pt idx="233">
                  <c:v>4.9504950495049506E-4</c:v>
                </c:pt>
                <c:pt idx="234">
                  <c:v>4.4952771139182882E-4</c:v>
                </c:pt>
                <c:pt idx="235">
                  <c:v>5.1212017753499487E-4</c:v>
                </c:pt>
                <c:pt idx="236">
                  <c:v>5.1781040172982817E-4</c:v>
                </c:pt>
                <c:pt idx="237">
                  <c:v>5.3488107431432798E-4</c:v>
                </c:pt>
                <c:pt idx="238">
                  <c:v>4.6659838397632869E-4</c:v>
                </c:pt>
                <c:pt idx="239">
                  <c:v>5.8609309206782752E-4</c:v>
                </c:pt>
                <c:pt idx="240">
                  <c:v>6.2023443723682715E-4</c:v>
                </c:pt>
                <c:pt idx="241">
                  <c:v>6.3161488562649365E-4</c:v>
                </c:pt>
                <c:pt idx="242">
                  <c:v>6.0316376465232734E-4</c:v>
                </c:pt>
                <c:pt idx="243">
                  <c:v>7.2834869693865943E-4</c:v>
                </c:pt>
                <c:pt idx="244">
                  <c:v>6.99897575964493E-4</c:v>
                </c:pt>
                <c:pt idx="245">
                  <c:v>5.9747354045749403E-4</c:v>
                </c:pt>
                <c:pt idx="246">
                  <c:v>5.6333219528849441E-4</c:v>
                </c:pt>
                <c:pt idx="247">
                  <c:v>5.2350062592466148E-4</c:v>
                </c:pt>
                <c:pt idx="248">
                  <c:v>1.8777739842949814E-4</c:v>
                </c:pt>
                <c:pt idx="249">
                  <c:v>1.5363605326049846E-4</c:v>
                </c:pt>
                <c:pt idx="250">
                  <c:v>8.5353362922499149E-5</c:v>
                </c:pt>
                <c:pt idx="251">
                  <c:v>1.1380448389666553E-4</c:v>
                </c:pt>
                <c:pt idx="252">
                  <c:v>1.4794582906566518E-4</c:v>
                </c:pt>
                <c:pt idx="253">
                  <c:v>1.1380448389666553E-4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9B2-4A19-9548-74D6A04D30D2}"/>
            </c:ext>
          </c:extLst>
        </c:ser>
        <c:ser>
          <c:idx val="3"/>
          <c:order val="3"/>
          <c:tx>
            <c:strRef>
              <c:f>К_ЕВ!$J$1</c:f>
              <c:strCache>
                <c:ptCount val="1"/>
                <c:pt idx="0">
                  <c:v>Верхояно-Колымо-Чукотская (ВКЧ)</c:v>
                </c:pt>
              </c:strCache>
            </c:strRef>
          </c:tx>
          <c:spPr>
            <a:ln w="19050" cap="rnd">
              <a:solidFill>
                <a:srgbClr val="76B54B"/>
              </a:solidFill>
              <a:round/>
            </a:ln>
            <a:effectLst/>
          </c:spPr>
          <c:marker>
            <c:symbol val="none"/>
          </c:marker>
          <c:xVal>
            <c:numRef>
              <c:f>К_ЕВ!$J$3:$J$256</c:f>
              <c:numCache>
                <c:formatCode>General</c:formatCode>
                <c:ptCount val="254"/>
                <c:pt idx="0">
                  <c:v>33.968677412436499</c:v>
                </c:pt>
                <c:pt idx="1">
                  <c:v>34.047515335811497</c:v>
                </c:pt>
                <c:pt idx="2">
                  <c:v>34.126353259186502</c:v>
                </c:pt>
                <c:pt idx="3">
                  <c:v>34.2051911825614</c:v>
                </c:pt>
                <c:pt idx="4">
                  <c:v>34.284029105936398</c:v>
                </c:pt>
                <c:pt idx="5">
                  <c:v>34.362867029311303</c:v>
                </c:pt>
                <c:pt idx="6">
                  <c:v>34.441704952686301</c:v>
                </c:pt>
                <c:pt idx="7">
                  <c:v>34.520542876061299</c:v>
                </c:pt>
                <c:pt idx="8">
                  <c:v>34.599380799436197</c:v>
                </c:pt>
                <c:pt idx="9">
                  <c:v>34.678218722811202</c:v>
                </c:pt>
                <c:pt idx="10">
                  <c:v>34.757056646186101</c:v>
                </c:pt>
                <c:pt idx="11">
                  <c:v>34.835894569561098</c:v>
                </c:pt>
                <c:pt idx="12">
                  <c:v>34.914732492936103</c:v>
                </c:pt>
                <c:pt idx="13">
                  <c:v>34.993570416311002</c:v>
                </c:pt>
                <c:pt idx="14">
                  <c:v>35.072408339686</c:v>
                </c:pt>
                <c:pt idx="15">
                  <c:v>35.151246263060898</c:v>
                </c:pt>
                <c:pt idx="16">
                  <c:v>35.230084186435903</c:v>
                </c:pt>
                <c:pt idx="17">
                  <c:v>35.308922109810901</c:v>
                </c:pt>
                <c:pt idx="18">
                  <c:v>35.387760033185799</c:v>
                </c:pt>
                <c:pt idx="19">
                  <c:v>35.466597956560797</c:v>
                </c:pt>
                <c:pt idx="20">
                  <c:v>35.545435879935702</c:v>
                </c:pt>
                <c:pt idx="21">
                  <c:v>35.6242738033107</c:v>
                </c:pt>
                <c:pt idx="22">
                  <c:v>35.703111726685698</c:v>
                </c:pt>
                <c:pt idx="23">
                  <c:v>35.781949650060596</c:v>
                </c:pt>
                <c:pt idx="24">
                  <c:v>35.860787573435601</c:v>
                </c:pt>
                <c:pt idx="25">
                  <c:v>35.9396254968105</c:v>
                </c:pt>
                <c:pt idx="26">
                  <c:v>36.018463420185498</c:v>
                </c:pt>
                <c:pt idx="27">
                  <c:v>36.097301343560503</c:v>
                </c:pt>
                <c:pt idx="28">
                  <c:v>36.176139266935401</c:v>
                </c:pt>
                <c:pt idx="29">
                  <c:v>36.254977190310399</c:v>
                </c:pt>
                <c:pt idx="30">
                  <c:v>36.333815113685297</c:v>
                </c:pt>
                <c:pt idx="31">
                  <c:v>36.412653037060302</c:v>
                </c:pt>
                <c:pt idx="32">
                  <c:v>36.4914909604353</c:v>
                </c:pt>
                <c:pt idx="33">
                  <c:v>36.570328883810198</c:v>
                </c:pt>
                <c:pt idx="34">
                  <c:v>36.649166807185203</c:v>
                </c:pt>
                <c:pt idx="35">
                  <c:v>36.728004730560201</c:v>
                </c:pt>
                <c:pt idx="36">
                  <c:v>36.806842653935099</c:v>
                </c:pt>
                <c:pt idx="37">
                  <c:v>36.885680577310097</c:v>
                </c:pt>
                <c:pt idx="38">
                  <c:v>36.964518500685003</c:v>
                </c:pt>
                <c:pt idx="39">
                  <c:v>37.043356424060001</c:v>
                </c:pt>
                <c:pt idx="40">
                  <c:v>37.122194347434899</c:v>
                </c:pt>
                <c:pt idx="41">
                  <c:v>37.201032270809897</c:v>
                </c:pt>
                <c:pt idx="42">
                  <c:v>37.279870194184902</c:v>
                </c:pt>
                <c:pt idx="43">
                  <c:v>37.3587081175598</c:v>
                </c:pt>
                <c:pt idx="44">
                  <c:v>37.437546040934798</c:v>
                </c:pt>
                <c:pt idx="45">
                  <c:v>37.516383964309803</c:v>
                </c:pt>
                <c:pt idx="46">
                  <c:v>37.595221887684701</c:v>
                </c:pt>
                <c:pt idx="47">
                  <c:v>37.674059811059699</c:v>
                </c:pt>
                <c:pt idx="48">
                  <c:v>37.752897734434598</c:v>
                </c:pt>
                <c:pt idx="49">
                  <c:v>37.831735657809602</c:v>
                </c:pt>
                <c:pt idx="50">
                  <c:v>37.9105735811846</c:v>
                </c:pt>
                <c:pt idx="51">
                  <c:v>37.989411504559499</c:v>
                </c:pt>
                <c:pt idx="52">
                  <c:v>38.068249427934497</c:v>
                </c:pt>
                <c:pt idx="53">
                  <c:v>38.147087351309402</c:v>
                </c:pt>
                <c:pt idx="54">
                  <c:v>38.2259252746844</c:v>
                </c:pt>
                <c:pt idx="55">
                  <c:v>38.304763198059398</c:v>
                </c:pt>
                <c:pt idx="56">
                  <c:v>38.383601121434303</c:v>
                </c:pt>
                <c:pt idx="57">
                  <c:v>38.462439044809301</c:v>
                </c:pt>
                <c:pt idx="58">
                  <c:v>38.541276968184199</c:v>
                </c:pt>
                <c:pt idx="59">
                  <c:v>38.620114891559197</c:v>
                </c:pt>
                <c:pt idx="60">
                  <c:v>38.698952814934202</c:v>
                </c:pt>
                <c:pt idx="61">
                  <c:v>38.777790738309101</c:v>
                </c:pt>
                <c:pt idx="62">
                  <c:v>38.856628661684098</c:v>
                </c:pt>
                <c:pt idx="63">
                  <c:v>38.935466585058997</c:v>
                </c:pt>
                <c:pt idx="64">
                  <c:v>39.014304508434002</c:v>
                </c:pt>
                <c:pt idx="65">
                  <c:v>39.093142431809</c:v>
                </c:pt>
                <c:pt idx="66">
                  <c:v>39.171980355183898</c:v>
                </c:pt>
                <c:pt idx="67">
                  <c:v>39.250818278558903</c:v>
                </c:pt>
                <c:pt idx="68">
                  <c:v>39.329656201933801</c:v>
                </c:pt>
                <c:pt idx="69">
                  <c:v>39.408494125308799</c:v>
                </c:pt>
                <c:pt idx="70">
                  <c:v>39.487332048683797</c:v>
                </c:pt>
                <c:pt idx="71">
                  <c:v>39.566169972058702</c:v>
                </c:pt>
                <c:pt idx="72">
                  <c:v>39.6450078954337</c:v>
                </c:pt>
                <c:pt idx="73">
                  <c:v>39.723845818808599</c:v>
                </c:pt>
                <c:pt idx="74">
                  <c:v>39.802683742183603</c:v>
                </c:pt>
                <c:pt idx="75">
                  <c:v>39.881521665558601</c:v>
                </c:pt>
                <c:pt idx="76">
                  <c:v>39.9603595889335</c:v>
                </c:pt>
                <c:pt idx="77">
                  <c:v>40.039197512308498</c:v>
                </c:pt>
                <c:pt idx="78">
                  <c:v>40.118035435683403</c:v>
                </c:pt>
                <c:pt idx="79">
                  <c:v>40.196873359058401</c:v>
                </c:pt>
                <c:pt idx="80">
                  <c:v>40.275711282433399</c:v>
                </c:pt>
                <c:pt idx="81">
                  <c:v>40.354549205808297</c:v>
                </c:pt>
                <c:pt idx="82">
                  <c:v>40.433387129183302</c:v>
                </c:pt>
                <c:pt idx="83">
                  <c:v>40.5122250525582</c:v>
                </c:pt>
                <c:pt idx="84">
                  <c:v>40.591062975933198</c:v>
                </c:pt>
                <c:pt idx="85">
                  <c:v>40.669900899308203</c:v>
                </c:pt>
                <c:pt idx="86">
                  <c:v>40.748738822683102</c:v>
                </c:pt>
                <c:pt idx="87">
                  <c:v>40.827576746058099</c:v>
                </c:pt>
                <c:pt idx="88">
                  <c:v>40.906414669432998</c:v>
                </c:pt>
                <c:pt idx="89">
                  <c:v>40.985252592808003</c:v>
                </c:pt>
                <c:pt idx="90">
                  <c:v>41.064090516183001</c:v>
                </c:pt>
                <c:pt idx="91">
                  <c:v>41.142928439557899</c:v>
                </c:pt>
                <c:pt idx="92">
                  <c:v>41.221766362932897</c:v>
                </c:pt>
                <c:pt idx="93">
                  <c:v>41.300604286307802</c:v>
                </c:pt>
                <c:pt idx="94">
                  <c:v>41.3794422096828</c:v>
                </c:pt>
                <c:pt idx="95">
                  <c:v>41.458280133057798</c:v>
                </c:pt>
                <c:pt idx="96">
                  <c:v>41.537118056432703</c:v>
                </c:pt>
                <c:pt idx="97">
                  <c:v>41.615955979807701</c:v>
                </c:pt>
                <c:pt idx="98">
                  <c:v>41.6947939031826</c:v>
                </c:pt>
                <c:pt idx="99">
                  <c:v>41.773631826557597</c:v>
                </c:pt>
                <c:pt idx="100">
                  <c:v>41.852469749932602</c:v>
                </c:pt>
                <c:pt idx="101">
                  <c:v>41.931307673307501</c:v>
                </c:pt>
                <c:pt idx="102">
                  <c:v>42.010145596682499</c:v>
                </c:pt>
                <c:pt idx="103">
                  <c:v>42.088983520057397</c:v>
                </c:pt>
                <c:pt idx="104">
                  <c:v>42.167821443432402</c:v>
                </c:pt>
                <c:pt idx="105">
                  <c:v>42.2466593668074</c:v>
                </c:pt>
                <c:pt idx="106">
                  <c:v>42.325497290182298</c:v>
                </c:pt>
                <c:pt idx="107">
                  <c:v>42.404335213557303</c:v>
                </c:pt>
                <c:pt idx="108">
                  <c:v>42.483173136932301</c:v>
                </c:pt>
                <c:pt idx="109">
                  <c:v>42.562011060307199</c:v>
                </c:pt>
                <c:pt idx="110">
                  <c:v>42.640848983682197</c:v>
                </c:pt>
                <c:pt idx="111">
                  <c:v>42.719686907057103</c:v>
                </c:pt>
                <c:pt idx="112">
                  <c:v>42.7985248304321</c:v>
                </c:pt>
                <c:pt idx="113">
                  <c:v>42.877362753806999</c:v>
                </c:pt>
                <c:pt idx="114">
                  <c:v>42.956200677181997</c:v>
                </c:pt>
                <c:pt idx="115">
                  <c:v>43.035038600557002</c:v>
                </c:pt>
                <c:pt idx="116">
                  <c:v>43.1138765239319</c:v>
                </c:pt>
                <c:pt idx="117">
                  <c:v>43.192714447306898</c:v>
                </c:pt>
                <c:pt idx="118">
                  <c:v>43.271552370681903</c:v>
                </c:pt>
                <c:pt idx="119">
                  <c:v>43.350390294056801</c:v>
                </c:pt>
                <c:pt idx="120">
                  <c:v>43.429228217431799</c:v>
                </c:pt>
                <c:pt idx="121">
                  <c:v>43.508066140806697</c:v>
                </c:pt>
                <c:pt idx="122">
                  <c:v>43.586904064181702</c:v>
                </c:pt>
                <c:pt idx="123">
                  <c:v>43.6657419875567</c:v>
                </c:pt>
                <c:pt idx="124">
                  <c:v>43.744579910931598</c:v>
                </c:pt>
                <c:pt idx="125">
                  <c:v>43.823417834306603</c:v>
                </c:pt>
                <c:pt idx="126">
                  <c:v>43.902255757681502</c:v>
                </c:pt>
                <c:pt idx="127">
                  <c:v>43.9810936810565</c:v>
                </c:pt>
                <c:pt idx="128">
                  <c:v>44.059931604431497</c:v>
                </c:pt>
                <c:pt idx="129">
                  <c:v>44.138769527806403</c:v>
                </c:pt>
                <c:pt idx="130">
                  <c:v>44.217607451181401</c:v>
                </c:pt>
                <c:pt idx="131">
                  <c:v>44.296445374556299</c:v>
                </c:pt>
                <c:pt idx="132">
                  <c:v>44.375283297931297</c:v>
                </c:pt>
                <c:pt idx="133">
                  <c:v>44.454121221306302</c:v>
                </c:pt>
                <c:pt idx="134">
                  <c:v>44.5329591446812</c:v>
                </c:pt>
                <c:pt idx="135">
                  <c:v>44.611797068056198</c:v>
                </c:pt>
                <c:pt idx="136">
                  <c:v>44.690634991431097</c:v>
                </c:pt>
                <c:pt idx="137">
                  <c:v>44.769472914806101</c:v>
                </c:pt>
                <c:pt idx="138">
                  <c:v>44.848310838181099</c:v>
                </c:pt>
                <c:pt idx="139">
                  <c:v>44.927148761555998</c:v>
                </c:pt>
                <c:pt idx="140">
                  <c:v>45.005986684931003</c:v>
                </c:pt>
                <c:pt idx="141">
                  <c:v>45.084824608305901</c:v>
                </c:pt>
              </c:numCache>
            </c:numRef>
          </c:xVal>
          <c:yVal>
            <c:numRef>
              <c:f>К_ЕВ!$L$3:$L$144</c:f>
              <c:numCache>
                <c:formatCode>0.00%</c:formatCode>
                <c:ptCount val="142"/>
                <c:pt idx="0">
                  <c:v>1.004016064257028E-3</c:v>
                </c:pt>
                <c:pt idx="1">
                  <c:v>1.3386880856760374E-3</c:v>
                </c:pt>
                <c:pt idx="2">
                  <c:v>1.5060240963855422E-3</c:v>
                </c:pt>
                <c:pt idx="3">
                  <c:v>1.6733601070950468E-3</c:v>
                </c:pt>
                <c:pt idx="4">
                  <c:v>1.8406961178045514E-3</c:v>
                </c:pt>
                <c:pt idx="5">
                  <c:v>2.3427041499330657E-3</c:v>
                </c:pt>
                <c:pt idx="6">
                  <c:v>2.5100401606425703E-3</c:v>
                </c:pt>
                <c:pt idx="7">
                  <c:v>4.0160642570281121E-3</c:v>
                </c:pt>
                <c:pt idx="8">
                  <c:v>4.0160642570281121E-3</c:v>
                </c:pt>
                <c:pt idx="9">
                  <c:v>6.1914323962516732E-3</c:v>
                </c:pt>
                <c:pt idx="10">
                  <c:v>8.7014725568942443E-3</c:v>
                </c:pt>
                <c:pt idx="11">
                  <c:v>8.0321285140562242E-3</c:v>
                </c:pt>
                <c:pt idx="12">
                  <c:v>6.5261044176706823E-3</c:v>
                </c:pt>
                <c:pt idx="13">
                  <c:v>3.6813922356091029E-3</c:v>
                </c:pt>
                <c:pt idx="14">
                  <c:v>4.5180722891566263E-3</c:v>
                </c:pt>
                <c:pt idx="15">
                  <c:v>3.1793842034805891E-3</c:v>
                </c:pt>
                <c:pt idx="16">
                  <c:v>3.8487282463186079E-3</c:v>
                </c:pt>
                <c:pt idx="17">
                  <c:v>2.8447121820615795E-3</c:v>
                </c:pt>
                <c:pt idx="18">
                  <c:v>3.0120481927710845E-3</c:v>
                </c:pt>
                <c:pt idx="19">
                  <c:v>2.6773761713520749E-3</c:v>
                </c:pt>
                <c:pt idx="20">
                  <c:v>3.6813922356091029E-3</c:v>
                </c:pt>
                <c:pt idx="21">
                  <c:v>1.8406961178045514E-3</c:v>
                </c:pt>
                <c:pt idx="22">
                  <c:v>4.1834002677376171E-3</c:v>
                </c:pt>
                <c:pt idx="23">
                  <c:v>2.008032128514056E-3</c:v>
                </c:pt>
                <c:pt idx="24">
                  <c:v>3.3467202141900937E-3</c:v>
                </c:pt>
                <c:pt idx="25">
                  <c:v>2.3427041499330657E-3</c:v>
                </c:pt>
                <c:pt idx="26">
                  <c:v>3.0120481927710845E-3</c:v>
                </c:pt>
                <c:pt idx="27">
                  <c:v>2.5100401606425703E-3</c:v>
                </c:pt>
                <c:pt idx="28">
                  <c:v>3.0120481927710845E-3</c:v>
                </c:pt>
                <c:pt idx="29">
                  <c:v>2.3427041499330657E-3</c:v>
                </c:pt>
                <c:pt idx="30">
                  <c:v>3.0120481927710845E-3</c:v>
                </c:pt>
                <c:pt idx="31">
                  <c:v>3.0120481927710845E-3</c:v>
                </c:pt>
                <c:pt idx="32">
                  <c:v>2.008032128514056E-3</c:v>
                </c:pt>
                <c:pt idx="33">
                  <c:v>3.8487282463186079E-3</c:v>
                </c:pt>
                <c:pt idx="34">
                  <c:v>2.1753681392235611E-3</c:v>
                </c:pt>
                <c:pt idx="35">
                  <c:v>3.3467202141900937E-3</c:v>
                </c:pt>
                <c:pt idx="36">
                  <c:v>2.008032128514056E-3</c:v>
                </c:pt>
                <c:pt idx="37">
                  <c:v>3.5140562248995983E-3</c:v>
                </c:pt>
                <c:pt idx="38">
                  <c:v>2.1753681392235611E-3</c:v>
                </c:pt>
                <c:pt idx="39">
                  <c:v>3.0120481927710845E-3</c:v>
                </c:pt>
                <c:pt idx="40">
                  <c:v>2.1753681392235611E-3</c:v>
                </c:pt>
                <c:pt idx="41">
                  <c:v>3.3467202141900937E-3</c:v>
                </c:pt>
                <c:pt idx="42">
                  <c:v>2.1753681392235611E-3</c:v>
                </c:pt>
                <c:pt idx="43">
                  <c:v>2.1753681392235611E-3</c:v>
                </c:pt>
                <c:pt idx="44">
                  <c:v>3.3467202141900937E-3</c:v>
                </c:pt>
                <c:pt idx="45">
                  <c:v>1.8406961178045514E-3</c:v>
                </c:pt>
                <c:pt idx="46">
                  <c:v>3.6813922356091029E-3</c:v>
                </c:pt>
                <c:pt idx="47">
                  <c:v>2.3427041499330657E-3</c:v>
                </c:pt>
                <c:pt idx="48">
                  <c:v>3.1793842034805891E-3</c:v>
                </c:pt>
                <c:pt idx="49">
                  <c:v>3.0120481927710845E-3</c:v>
                </c:pt>
                <c:pt idx="50">
                  <c:v>2.5100401606425703E-3</c:v>
                </c:pt>
                <c:pt idx="51">
                  <c:v>3.3467202141900937E-3</c:v>
                </c:pt>
                <c:pt idx="52">
                  <c:v>2.6773761713520749E-3</c:v>
                </c:pt>
                <c:pt idx="53">
                  <c:v>3.5140562248995983E-3</c:v>
                </c:pt>
                <c:pt idx="54">
                  <c:v>3.8487282463186079E-3</c:v>
                </c:pt>
                <c:pt idx="55">
                  <c:v>3.6813922356091029E-3</c:v>
                </c:pt>
                <c:pt idx="56">
                  <c:v>5.0200803212851405E-3</c:v>
                </c:pt>
                <c:pt idx="57">
                  <c:v>5.0200803212851405E-3</c:v>
                </c:pt>
                <c:pt idx="58">
                  <c:v>4.5180722891566263E-3</c:v>
                </c:pt>
                <c:pt idx="59">
                  <c:v>6.024096385542169E-3</c:v>
                </c:pt>
                <c:pt idx="60">
                  <c:v>8.0321285140562242E-3</c:v>
                </c:pt>
                <c:pt idx="61">
                  <c:v>5.856760374832664E-3</c:v>
                </c:pt>
                <c:pt idx="62">
                  <c:v>9.3708165997322627E-3</c:v>
                </c:pt>
                <c:pt idx="63">
                  <c:v>1.2048192771084338E-2</c:v>
                </c:pt>
                <c:pt idx="64">
                  <c:v>1.355421686746988E-2</c:v>
                </c:pt>
                <c:pt idx="65">
                  <c:v>1.5729585006693442E-2</c:v>
                </c:pt>
                <c:pt idx="66">
                  <c:v>1.8406961178045515E-2</c:v>
                </c:pt>
                <c:pt idx="67">
                  <c:v>1.9076305220883535E-2</c:v>
                </c:pt>
                <c:pt idx="68">
                  <c:v>1.9410977242302542E-2</c:v>
                </c:pt>
                <c:pt idx="69">
                  <c:v>1.9578313253012049E-2</c:v>
                </c:pt>
                <c:pt idx="70">
                  <c:v>1.7402945113788489E-2</c:v>
                </c:pt>
                <c:pt idx="71">
                  <c:v>2.0749665327978582E-2</c:v>
                </c:pt>
                <c:pt idx="72">
                  <c:v>2.3761713520749666E-2</c:v>
                </c:pt>
                <c:pt idx="73">
                  <c:v>2.995314591700134E-2</c:v>
                </c:pt>
                <c:pt idx="74">
                  <c:v>2.5937081659973226E-2</c:v>
                </c:pt>
                <c:pt idx="75">
                  <c:v>2.4263721552878179E-2</c:v>
                </c:pt>
                <c:pt idx="76">
                  <c:v>2.4096385542168676E-2</c:v>
                </c:pt>
                <c:pt idx="77">
                  <c:v>2.3259705488621153E-2</c:v>
                </c:pt>
                <c:pt idx="78">
                  <c:v>2.4431057563587683E-2</c:v>
                </c:pt>
                <c:pt idx="79">
                  <c:v>2.5435073627844713E-2</c:v>
                </c:pt>
                <c:pt idx="80">
                  <c:v>2.4263721552878179E-2</c:v>
                </c:pt>
                <c:pt idx="81">
                  <c:v>2.3761713520749666E-2</c:v>
                </c:pt>
                <c:pt idx="82">
                  <c:v>2.1753681392235609E-2</c:v>
                </c:pt>
                <c:pt idx="83">
                  <c:v>2.5267737617135206E-2</c:v>
                </c:pt>
                <c:pt idx="84">
                  <c:v>2.2757697456492636E-2</c:v>
                </c:pt>
                <c:pt idx="85">
                  <c:v>1.7904953145917002E-2</c:v>
                </c:pt>
                <c:pt idx="86">
                  <c:v>1.6398929049531458E-2</c:v>
                </c:pt>
                <c:pt idx="87">
                  <c:v>1.5562248995983935E-2</c:v>
                </c:pt>
                <c:pt idx="88">
                  <c:v>1.4056224899598393E-2</c:v>
                </c:pt>
                <c:pt idx="89">
                  <c:v>1.4390896921017403E-2</c:v>
                </c:pt>
                <c:pt idx="90">
                  <c:v>1.3386880856760375E-2</c:v>
                </c:pt>
                <c:pt idx="91">
                  <c:v>1.355421686746988E-2</c:v>
                </c:pt>
                <c:pt idx="92">
                  <c:v>1.3386880856760375E-2</c:v>
                </c:pt>
                <c:pt idx="93">
                  <c:v>1.1713520749665328E-2</c:v>
                </c:pt>
                <c:pt idx="94">
                  <c:v>1.5562248995983935E-2</c:v>
                </c:pt>
                <c:pt idx="95">
                  <c:v>1.4390896921017403E-2</c:v>
                </c:pt>
                <c:pt idx="96">
                  <c:v>1.7068273092369479E-2</c:v>
                </c:pt>
                <c:pt idx="97">
                  <c:v>1.355421686746988E-2</c:v>
                </c:pt>
                <c:pt idx="98">
                  <c:v>1.321954484605087E-2</c:v>
                </c:pt>
                <c:pt idx="99">
                  <c:v>9.3708165997322627E-3</c:v>
                </c:pt>
                <c:pt idx="100">
                  <c:v>9.705488621151271E-3</c:v>
                </c:pt>
                <c:pt idx="101">
                  <c:v>8.0321285140562242E-3</c:v>
                </c:pt>
                <c:pt idx="102">
                  <c:v>5.5220883534136548E-3</c:v>
                </c:pt>
                <c:pt idx="103">
                  <c:v>5.6894243641231589E-3</c:v>
                </c:pt>
                <c:pt idx="104">
                  <c:v>4.8527443105756355E-3</c:v>
                </c:pt>
                <c:pt idx="105">
                  <c:v>4.3507362784471221E-3</c:v>
                </c:pt>
                <c:pt idx="106">
                  <c:v>4.1834002677376171E-3</c:v>
                </c:pt>
                <c:pt idx="107">
                  <c:v>4.3507362784471221E-3</c:v>
                </c:pt>
                <c:pt idx="108">
                  <c:v>3.5140562248995983E-3</c:v>
                </c:pt>
                <c:pt idx="109">
                  <c:v>3.1793842034805891E-3</c:v>
                </c:pt>
                <c:pt idx="110">
                  <c:v>3.6813922356091029E-3</c:v>
                </c:pt>
                <c:pt idx="111">
                  <c:v>2.1753681392235611E-3</c:v>
                </c:pt>
                <c:pt idx="112">
                  <c:v>2.5100401606425703E-3</c:v>
                </c:pt>
                <c:pt idx="113">
                  <c:v>1.8406961178045514E-3</c:v>
                </c:pt>
                <c:pt idx="114">
                  <c:v>2.1753681392235611E-3</c:v>
                </c:pt>
                <c:pt idx="115">
                  <c:v>1.3386880856760374E-3</c:v>
                </c:pt>
                <c:pt idx="116">
                  <c:v>1.6733601070950468E-3</c:v>
                </c:pt>
                <c:pt idx="117">
                  <c:v>1.6733601070950468E-3</c:v>
                </c:pt>
                <c:pt idx="118">
                  <c:v>1.004016064257028E-3</c:v>
                </c:pt>
                <c:pt idx="119">
                  <c:v>1.5060240963855422E-3</c:v>
                </c:pt>
                <c:pt idx="120">
                  <c:v>1.004016064257028E-3</c:v>
                </c:pt>
                <c:pt idx="121">
                  <c:v>1.3386880856760374E-3</c:v>
                </c:pt>
                <c:pt idx="122">
                  <c:v>6.6934404283801872E-4</c:v>
                </c:pt>
                <c:pt idx="123">
                  <c:v>1.1713520749665328E-3</c:v>
                </c:pt>
                <c:pt idx="124">
                  <c:v>8.3668005354752342E-4</c:v>
                </c:pt>
                <c:pt idx="125">
                  <c:v>8.3668005354752342E-4</c:v>
                </c:pt>
                <c:pt idx="126">
                  <c:v>1.3386880856760374E-3</c:v>
                </c:pt>
                <c:pt idx="127">
                  <c:v>6.6934404283801872E-4</c:v>
                </c:pt>
                <c:pt idx="128">
                  <c:v>6.6934404283801872E-4</c:v>
                </c:pt>
                <c:pt idx="129">
                  <c:v>1.004016064257028E-3</c:v>
                </c:pt>
                <c:pt idx="130">
                  <c:v>5.0200803212851401E-4</c:v>
                </c:pt>
                <c:pt idx="131">
                  <c:v>1.3386880856760374E-3</c:v>
                </c:pt>
                <c:pt idx="132">
                  <c:v>3.3467202141900936E-4</c:v>
                </c:pt>
                <c:pt idx="133">
                  <c:v>1.004016064257028E-3</c:v>
                </c:pt>
                <c:pt idx="134">
                  <c:v>6.6934404283801872E-4</c:v>
                </c:pt>
                <c:pt idx="135">
                  <c:v>5.0200803212851401E-4</c:v>
                </c:pt>
                <c:pt idx="136">
                  <c:v>8.3668005354752342E-4</c:v>
                </c:pt>
                <c:pt idx="137">
                  <c:v>6.6934404283801872E-4</c:v>
                </c:pt>
                <c:pt idx="138">
                  <c:v>8.3668005354752342E-4</c:v>
                </c:pt>
                <c:pt idx="139">
                  <c:v>5.0200803212851401E-4</c:v>
                </c:pt>
                <c:pt idx="140">
                  <c:v>6.6934404283801872E-4</c:v>
                </c:pt>
                <c:pt idx="141">
                  <c:v>6.6934404283801872E-4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9B2-4A19-9548-74D6A04D30D2}"/>
            </c:ext>
          </c:extLst>
        </c:ser>
        <c:ser>
          <c:idx val="4"/>
          <c:order val="4"/>
          <c:tx>
            <c:strRef>
              <c:f>К_ЕВ!$M$1</c:f>
              <c:strCache>
                <c:ptCount val="1"/>
                <c:pt idx="0">
                  <c:v>Амурская (А)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К_ЕВ!$M$3:$M$129</c:f>
              <c:numCache>
                <c:formatCode>General</c:formatCode>
                <c:ptCount val="127"/>
                <c:pt idx="0">
                  <c:v>38.242732352111403</c:v>
                </c:pt>
                <c:pt idx="1">
                  <c:v>38.316132621606798</c:v>
                </c:pt>
                <c:pt idx="2">
                  <c:v>38.3895328911021</c:v>
                </c:pt>
                <c:pt idx="3">
                  <c:v>38.462933160597402</c:v>
                </c:pt>
                <c:pt idx="4">
                  <c:v>38.536333430092697</c:v>
                </c:pt>
                <c:pt idx="5">
                  <c:v>38.609733699588098</c:v>
                </c:pt>
                <c:pt idx="6">
                  <c:v>38.6831339690834</c:v>
                </c:pt>
                <c:pt idx="7">
                  <c:v>38.756534238578702</c:v>
                </c:pt>
                <c:pt idx="8">
                  <c:v>38.829934508073997</c:v>
                </c:pt>
                <c:pt idx="9">
                  <c:v>38.903334777569299</c:v>
                </c:pt>
                <c:pt idx="10">
                  <c:v>38.9767350470647</c:v>
                </c:pt>
                <c:pt idx="11">
                  <c:v>39.050135316560002</c:v>
                </c:pt>
                <c:pt idx="12">
                  <c:v>39.123535586055297</c:v>
                </c:pt>
                <c:pt idx="13">
                  <c:v>39.196935855550599</c:v>
                </c:pt>
                <c:pt idx="14">
                  <c:v>39.270336125046001</c:v>
                </c:pt>
                <c:pt idx="15">
                  <c:v>39.343736394541303</c:v>
                </c:pt>
                <c:pt idx="16">
                  <c:v>39.417136664036597</c:v>
                </c:pt>
                <c:pt idx="17">
                  <c:v>39.490536933531899</c:v>
                </c:pt>
                <c:pt idx="18">
                  <c:v>39.563937203027301</c:v>
                </c:pt>
                <c:pt idx="19">
                  <c:v>39.637337472522603</c:v>
                </c:pt>
                <c:pt idx="20">
                  <c:v>39.710737742017898</c:v>
                </c:pt>
                <c:pt idx="21">
                  <c:v>39.7841380115132</c:v>
                </c:pt>
                <c:pt idx="22">
                  <c:v>39.857538281008601</c:v>
                </c:pt>
                <c:pt idx="23">
                  <c:v>39.930938550503903</c:v>
                </c:pt>
                <c:pt idx="24">
                  <c:v>40.004338819999198</c:v>
                </c:pt>
                <c:pt idx="25">
                  <c:v>40.0777390894945</c:v>
                </c:pt>
                <c:pt idx="26">
                  <c:v>40.151139358989802</c:v>
                </c:pt>
                <c:pt idx="27">
                  <c:v>40.224539628485203</c:v>
                </c:pt>
                <c:pt idx="28">
                  <c:v>40.297939897980498</c:v>
                </c:pt>
                <c:pt idx="29">
                  <c:v>40.3713401674758</c:v>
                </c:pt>
                <c:pt idx="30">
                  <c:v>40.444740436971102</c:v>
                </c:pt>
                <c:pt idx="31">
                  <c:v>40.518140706466497</c:v>
                </c:pt>
                <c:pt idx="32">
                  <c:v>40.591540975961799</c:v>
                </c:pt>
                <c:pt idx="33">
                  <c:v>40.664941245457101</c:v>
                </c:pt>
                <c:pt idx="34">
                  <c:v>40.738341514952403</c:v>
                </c:pt>
                <c:pt idx="35">
                  <c:v>40.811741784447797</c:v>
                </c:pt>
                <c:pt idx="36">
                  <c:v>40.885142053943099</c:v>
                </c:pt>
                <c:pt idx="37">
                  <c:v>40.958542323438401</c:v>
                </c:pt>
                <c:pt idx="38">
                  <c:v>41.031942592933703</c:v>
                </c:pt>
                <c:pt idx="39">
                  <c:v>41.105342862428998</c:v>
                </c:pt>
                <c:pt idx="40">
                  <c:v>41.178743131924399</c:v>
                </c:pt>
                <c:pt idx="41">
                  <c:v>41.252143401419701</c:v>
                </c:pt>
                <c:pt idx="42">
                  <c:v>41.325543670915003</c:v>
                </c:pt>
                <c:pt idx="43">
                  <c:v>41.398943940410298</c:v>
                </c:pt>
                <c:pt idx="44">
                  <c:v>41.4723442099057</c:v>
                </c:pt>
                <c:pt idx="45">
                  <c:v>41.545744479401002</c:v>
                </c:pt>
                <c:pt idx="46">
                  <c:v>41.619144748896304</c:v>
                </c:pt>
                <c:pt idx="47">
                  <c:v>41.692545018391598</c:v>
                </c:pt>
                <c:pt idx="48">
                  <c:v>41.765945287887</c:v>
                </c:pt>
                <c:pt idx="49">
                  <c:v>41.839345557382302</c:v>
                </c:pt>
                <c:pt idx="50">
                  <c:v>41.912745826877597</c:v>
                </c:pt>
                <c:pt idx="51">
                  <c:v>41.986146096372899</c:v>
                </c:pt>
                <c:pt idx="52">
                  <c:v>42.0595463658683</c:v>
                </c:pt>
                <c:pt idx="53">
                  <c:v>42.132946635363602</c:v>
                </c:pt>
                <c:pt idx="54">
                  <c:v>42.206346904858897</c:v>
                </c:pt>
                <c:pt idx="55">
                  <c:v>42.279747174354199</c:v>
                </c:pt>
                <c:pt idx="56">
                  <c:v>42.353147443849501</c:v>
                </c:pt>
                <c:pt idx="57">
                  <c:v>42.426547713344902</c:v>
                </c:pt>
                <c:pt idx="58">
                  <c:v>42.499947982840197</c:v>
                </c:pt>
                <c:pt idx="59">
                  <c:v>42.573348252335499</c:v>
                </c:pt>
                <c:pt idx="60">
                  <c:v>42.646748521830801</c:v>
                </c:pt>
                <c:pt idx="61">
                  <c:v>42.720148791326203</c:v>
                </c:pt>
                <c:pt idx="62">
                  <c:v>42.793549060821498</c:v>
                </c:pt>
                <c:pt idx="63">
                  <c:v>42.8669493303168</c:v>
                </c:pt>
                <c:pt idx="64">
                  <c:v>42.940349599812102</c:v>
                </c:pt>
                <c:pt idx="65">
                  <c:v>43.013749869307503</c:v>
                </c:pt>
                <c:pt idx="66">
                  <c:v>43.087150138802798</c:v>
                </c:pt>
                <c:pt idx="67">
                  <c:v>43.1605504082981</c:v>
                </c:pt>
                <c:pt idx="68">
                  <c:v>43.233950677793402</c:v>
                </c:pt>
                <c:pt idx="69">
                  <c:v>43.307350947288697</c:v>
                </c:pt>
                <c:pt idx="70">
                  <c:v>43.380751216784098</c:v>
                </c:pt>
                <c:pt idx="71">
                  <c:v>43.4541514862794</c:v>
                </c:pt>
                <c:pt idx="72">
                  <c:v>43.527551755774702</c:v>
                </c:pt>
                <c:pt idx="73">
                  <c:v>43.600952025269997</c:v>
                </c:pt>
                <c:pt idx="74">
                  <c:v>43.674352294765399</c:v>
                </c:pt>
                <c:pt idx="75">
                  <c:v>43.747752564260701</c:v>
                </c:pt>
                <c:pt idx="76">
                  <c:v>43.821152833756003</c:v>
                </c:pt>
                <c:pt idx="77">
                  <c:v>43.894553103251297</c:v>
                </c:pt>
                <c:pt idx="78">
                  <c:v>43.967953372746699</c:v>
                </c:pt>
                <c:pt idx="79">
                  <c:v>44.041353642242001</c:v>
                </c:pt>
                <c:pt idx="80">
                  <c:v>44.114753911737303</c:v>
                </c:pt>
                <c:pt idx="81">
                  <c:v>44.188154181232598</c:v>
                </c:pt>
                <c:pt idx="82">
                  <c:v>44.2615544507279</c:v>
                </c:pt>
                <c:pt idx="83">
                  <c:v>44.334954720223301</c:v>
                </c:pt>
                <c:pt idx="84">
                  <c:v>44.408354989718603</c:v>
                </c:pt>
                <c:pt idx="85">
                  <c:v>44.481755259213898</c:v>
                </c:pt>
                <c:pt idx="86">
                  <c:v>44.5551555287092</c:v>
                </c:pt>
                <c:pt idx="87">
                  <c:v>44.628555798204602</c:v>
                </c:pt>
                <c:pt idx="88">
                  <c:v>44.701956067699903</c:v>
                </c:pt>
                <c:pt idx="89">
                  <c:v>44.775356337195198</c:v>
                </c:pt>
                <c:pt idx="90">
                  <c:v>44.8487566066905</c:v>
                </c:pt>
                <c:pt idx="91">
                  <c:v>44.922156876185902</c:v>
                </c:pt>
                <c:pt idx="92">
                  <c:v>44.995557145681197</c:v>
                </c:pt>
                <c:pt idx="93">
                  <c:v>45.068957415176499</c:v>
                </c:pt>
                <c:pt idx="94">
                  <c:v>45.142357684671801</c:v>
                </c:pt>
                <c:pt idx="95">
                  <c:v>45.215757954167202</c:v>
                </c:pt>
                <c:pt idx="96">
                  <c:v>45.289158223662497</c:v>
                </c:pt>
                <c:pt idx="97">
                  <c:v>45.362558493157799</c:v>
                </c:pt>
                <c:pt idx="98">
                  <c:v>45.435958762653101</c:v>
                </c:pt>
                <c:pt idx="99">
                  <c:v>45.509359032148403</c:v>
                </c:pt>
                <c:pt idx="100">
                  <c:v>45.582759301643797</c:v>
                </c:pt>
                <c:pt idx="101">
                  <c:v>45.656159571139099</c:v>
                </c:pt>
                <c:pt idx="102">
                  <c:v>45.729559840634401</c:v>
                </c:pt>
                <c:pt idx="103">
                  <c:v>45.802960110129703</c:v>
                </c:pt>
                <c:pt idx="104">
                  <c:v>45.876360379625098</c:v>
                </c:pt>
                <c:pt idx="105">
                  <c:v>45.9497606491204</c:v>
                </c:pt>
                <c:pt idx="106">
                  <c:v>46.023160918615702</c:v>
                </c:pt>
                <c:pt idx="107">
                  <c:v>46.096561188110996</c:v>
                </c:pt>
                <c:pt idx="108">
                  <c:v>46.169961457606398</c:v>
                </c:pt>
                <c:pt idx="109">
                  <c:v>46.2433617271017</c:v>
                </c:pt>
                <c:pt idx="110">
                  <c:v>46.316761996597002</c:v>
                </c:pt>
                <c:pt idx="111">
                  <c:v>46.390162266092297</c:v>
                </c:pt>
                <c:pt idx="112">
                  <c:v>46.463562535587599</c:v>
                </c:pt>
                <c:pt idx="113">
                  <c:v>46.536962805083</c:v>
                </c:pt>
                <c:pt idx="114">
                  <c:v>46.610363074578302</c:v>
                </c:pt>
                <c:pt idx="115">
                  <c:v>46.683763344073597</c:v>
                </c:pt>
                <c:pt idx="116">
                  <c:v>46.757163613568899</c:v>
                </c:pt>
                <c:pt idx="117">
                  <c:v>46.830563883064301</c:v>
                </c:pt>
                <c:pt idx="118">
                  <c:v>46.903964152559602</c:v>
                </c:pt>
                <c:pt idx="119">
                  <c:v>46.977364422054897</c:v>
                </c:pt>
                <c:pt idx="120">
                  <c:v>47.050764691550199</c:v>
                </c:pt>
                <c:pt idx="121">
                  <c:v>47.124164961045601</c:v>
                </c:pt>
                <c:pt idx="122">
                  <c:v>47.197565230540903</c:v>
                </c:pt>
                <c:pt idx="123">
                  <c:v>47.270965500036198</c:v>
                </c:pt>
                <c:pt idx="124">
                  <c:v>47.3443657695315</c:v>
                </c:pt>
                <c:pt idx="125">
                  <c:v>47.417766039026901</c:v>
                </c:pt>
                <c:pt idx="126">
                  <c:v>47.491166308522203</c:v>
                </c:pt>
              </c:numCache>
            </c:numRef>
          </c:xVal>
          <c:yVal>
            <c:numRef>
              <c:f>К_ЕВ!$O$3:$O$129</c:f>
              <c:numCache>
                <c:formatCode>0.00%</c:formatCode>
                <c:ptCount val="127"/>
                <c:pt idx="0">
                  <c:v>1.5785319652722968E-3</c:v>
                </c:pt>
                <c:pt idx="1">
                  <c:v>2.1047092870297292E-3</c:v>
                </c:pt>
                <c:pt idx="2">
                  <c:v>2.1047092870297292E-3</c:v>
                </c:pt>
                <c:pt idx="3">
                  <c:v>2.499342278347803E-3</c:v>
                </c:pt>
                <c:pt idx="4">
                  <c:v>2.3677979479084454E-3</c:v>
                </c:pt>
                <c:pt idx="5">
                  <c:v>2.3677979479084454E-3</c:v>
                </c:pt>
                <c:pt idx="6">
                  <c:v>2.3677979479084454E-3</c:v>
                </c:pt>
                <c:pt idx="7">
                  <c:v>2.1047092870297292E-3</c:v>
                </c:pt>
                <c:pt idx="8">
                  <c:v>2.3677979479084454E-3</c:v>
                </c:pt>
                <c:pt idx="9">
                  <c:v>3.6832412523020259E-3</c:v>
                </c:pt>
                <c:pt idx="10">
                  <c:v>3.0255196001052354E-3</c:v>
                </c:pt>
                <c:pt idx="11">
                  <c:v>3.2886082609839516E-3</c:v>
                </c:pt>
                <c:pt idx="12">
                  <c:v>4.4725072349381745E-3</c:v>
                </c:pt>
                <c:pt idx="13">
                  <c:v>4.998684556695606E-3</c:v>
                </c:pt>
                <c:pt idx="14">
                  <c:v>5.1302288871349641E-3</c:v>
                </c:pt>
                <c:pt idx="15">
                  <c:v>7.4980268350434099E-3</c:v>
                </c:pt>
                <c:pt idx="16">
                  <c:v>1.2759800052617731E-2</c:v>
                </c:pt>
                <c:pt idx="17">
                  <c:v>2.2625624835569586E-2</c:v>
                </c:pt>
                <c:pt idx="18">
                  <c:v>1.1970534069981584E-2</c:v>
                </c:pt>
                <c:pt idx="19">
                  <c:v>1.5390686661404893E-2</c:v>
                </c:pt>
                <c:pt idx="20">
                  <c:v>1.2496711391739017E-2</c:v>
                </c:pt>
                <c:pt idx="21">
                  <c:v>1.1181268087345436E-2</c:v>
                </c:pt>
                <c:pt idx="22">
                  <c:v>1.1049723756906077E-2</c:v>
                </c:pt>
                <c:pt idx="23">
                  <c:v>9.2081031307550652E-3</c:v>
                </c:pt>
                <c:pt idx="24">
                  <c:v>1.0523546435148644E-2</c:v>
                </c:pt>
                <c:pt idx="25">
                  <c:v>9.3396474611944225E-3</c:v>
                </c:pt>
                <c:pt idx="26">
                  <c:v>1.1707445409102868E-2</c:v>
                </c:pt>
                <c:pt idx="27">
                  <c:v>1.1049723756906077E-2</c:v>
                </c:pt>
                <c:pt idx="28">
                  <c:v>1.289134438305709E-2</c:v>
                </c:pt>
                <c:pt idx="29">
                  <c:v>1.4338332017890029E-2</c:v>
                </c:pt>
                <c:pt idx="30">
                  <c:v>1.4206787687450671E-2</c:v>
                </c:pt>
                <c:pt idx="31">
                  <c:v>1.4206787687450671E-2</c:v>
                </c:pt>
                <c:pt idx="32">
                  <c:v>1.4206787687450671E-2</c:v>
                </c:pt>
                <c:pt idx="33">
                  <c:v>1.9863193896343067E-2</c:v>
                </c:pt>
                <c:pt idx="34">
                  <c:v>2.709813207050776E-2</c:v>
                </c:pt>
                <c:pt idx="35">
                  <c:v>3.9857932123125495E-2</c:v>
                </c:pt>
                <c:pt idx="36">
                  <c:v>2.7624309392265192E-2</c:v>
                </c:pt>
                <c:pt idx="37">
                  <c:v>1.5390686661404893E-2</c:v>
                </c:pt>
                <c:pt idx="38">
                  <c:v>1.3154433043935806E-2</c:v>
                </c:pt>
                <c:pt idx="39">
                  <c:v>1.354906603525388E-2</c:v>
                </c:pt>
                <c:pt idx="40">
                  <c:v>1.1049723756906077E-2</c:v>
                </c:pt>
                <c:pt idx="41">
                  <c:v>1.289134438305709E-2</c:v>
                </c:pt>
                <c:pt idx="42">
                  <c:v>1.1970534069981584E-2</c:v>
                </c:pt>
                <c:pt idx="43">
                  <c:v>9.7342804525124959E-3</c:v>
                </c:pt>
                <c:pt idx="44">
                  <c:v>1.0128913443830571E-2</c:v>
                </c:pt>
                <c:pt idx="45">
                  <c:v>8.945014469876349E-3</c:v>
                </c:pt>
                <c:pt idx="46">
                  <c:v>8.5503814785582739E-3</c:v>
                </c:pt>
                <c:pt idx="47">
                  <c:v>1.0260457774269928E-2</c:v>
                </c:pt>
                <c:pt idx="48">
                  <c:v>7.8926598263614842E-3</c:v>
                </c:pt>
                <c:pt idx="49">
                  <c:v>1.1049723756906077E-2</c:v>
                </c:pt>
                <c:pt idx="50">
                  <c:v>8.8134701394369901E-3</c:v>
                </c:pt>
                <c:pt idx="51">
                  <c:v>8.8134701394369901E-3</c:v>
                </c:pt>
                <c:pt idx="52">
                  <c:v>6.9718495132859775E-3</c:v>
                </c:pt>
                <c:pt idx="53">
                  <c:v>7.2349381741646937E-3</c:v>
                </c:pt>
                <c:pt idx="54">
                  <c:v>6.4456721915285451E-3</c:v>
                </c:pt>
                <c:pt idx="55">
                  <c:v>6.1825835306498289E-3</c:v>
                </c:pt>
                <c:pt idx="56">
                  <c:v>6.314127861089187E-3</c:v>
                </c:pt>
                <c:pt idx="57">
                  <c:v>5.1302288871349641E-3</c:v>
                </c:pt>
                <c:pt idx="58">
                  <c:v>5.6564062088923965E-3</c:v>
                </c:pt>
                <c:pt idx="59">
                  <c:v>4.8671402262562479E-3</c:v>
                </c:pt>
                <c:pt idx="60">
                  <c:v>4.3409629044988164E-3</c:v>
                </c:pt>
                <c:pt idx="61">
                  <c:v>5.3933175480136803E-3</c:v>
                </c:pt>
                <c:pt idx="62">
                  <c:v>4.8671402262562479E-3</c:v>
                </c:pt>
                <c:pt idx="63">
                  <c:v>5.3933175480136803E-3</c:v>
                </c:pt>
                <c:pt idx="64">
                  <c:v>3.6832412523020259E-3</c:v>
                </c:pt>
                <c:pt idx="65">
                  <c:v>4.7355958958168907E-3</c:v>
                </c:pt>
                <c:pt idx="66">
                  <c:v>4.8671402262562479E-3</c:v>
                </c:pt>
                <c:pt idx="67">
                  <c:v>4.2094185740594583E-3</c:v>
                </c:pt>
                <c:pt idx="68">
                  <c:v>5.7879505393317546E-3</c:v>
                </c:pt>
                <c:pt idx="69">
                  <c:v>4.2094185740594583E-3</c:v>
                </c:pt>
                <c:pt idx="70">
                  <c:v>5.2617732175743222E-3</c:v>
                </c:pt>
                <c:pt idx="71">
                  <c:v>5.3933175480136803E-3</c:v>
                </c:pt>
                <c:pt idx="72">
                  <c:v>5.5248618784530384E-3</c:v>
                </c:pt>
                <c:pt idx="73">
                  <c:v>5.9194948697711127E-3</c:v>
                </c:pt>
                <c:pt idx="74">
                  <c:v>6.5772165219679032E-3</c:v>
                </c:pt>
                <c:pt idx="75">
                  <c:v>7.4980268350434099E-3</c:v>
                </c:pt>
                <c:pt idx="76">
                  <c:v>1.2102078400420942E-2</c:v>
                </c:pt>
                <c:pt idx="77">
                  <c:v>1.7100762957116548E-2</c:v>
                </c:pt>
                <c:pt idx="78">
                  <c:v>1.828466193107077E-2</c:v>
                </c:pt>
                <c:pt idx="79">
                  <c:v>5.9194948697711127E-3</c:v>
                </c:pt>
                <c:pt idx="80">
                  <c:v>3.0255196001052354E-3</c:v>
                </c:pt>
                <c:pt idx="81">
                  <c:v>2.2362536174690873E-3</c:v>
                </c:pt>
                <c:pt idx="82">
                  <c:v>2.1047092870297292E-3</c:v>
                </c:pt>
                <c:pt idx="83">
                  <c:v>1.7100762957116549E-3</c:v>
                </c:pt>
                <c:pt idx="84">
                  <c:v>2.3677979479084454E-3</c:v>
                </c:pt>
                <c:pt idx="85">
                  <c:v>2.499342278347803E-3</c:v>
                </c:pt>
                <c:pt idx="86">
                  <c:v>2.499342278347803E-3</c:v>
                </c:pt>
                <c:pt idx="87">
                  <c:v>2.8939752696658773E-3</c:v>
                </c:pt>
                <c:pt idx="88">
                  <c:v>3.0255196001052354E-3</c:v>
                </c:pt>
                <c:pt idx="89">
                  <c:v>2.6308866087871611E-3</c:v>
                </c:pt>
                <c:pt idx="90">
                  <c:v>3.814785582741384E-3</c:v>
                </c:pt>
                <c:pt idx="91">
                  <c:v>3.4201525914233097E-3</c:v>
                </c:pt>
                <c:pt idx="92">
                  <c:v>4.0778742436201002E-3</c:v>
                </c:pt>
                <c:pt idx="93">
                  <c:v>4.0778742436201002E-3</c:v>
                </c:pt>
                <c:pt idx="94">
                  <c:v>6.4456721915285451E-3</c:v>
                </c:pt>
                <c:pt idx="95">
                  <c:v>5.2617732175743222E-3</c:v>
                </c:pt>
                <c:pt idx="96">
                  <c:v>6.1825835306498289E-3</c:v>
                </c:pt>
                <c:pt idx="97">
                  <c:v>6.1825835306498289E-3</c:v>
                </c:pt>
                <c:pt idx="98">
                  <c:v>6.9718495132859775E-3</c:v>
                </c:pt>
                <c:pt idx="99">
                  <c:v>7.8926598263614842E-3</c:v>
                </c:pt>
                <c:pt idx="100">
                  <c:v>7.2349381741646937E-3</c:v>
                </c:pt>
                <c:pt idx="101">
                  <c:v>7.8926598263614842E-3</c:v>
                </c:pt>
                <c:pt idx="102">
                  <c:v>9.3396474611944225E-3</c:v>
                </c:pt>
                <c:pt idx="103">
                  <c:v>8.0242041568008415E-3</c:v>
                </c:pt>
                <c:pt idx="104">
                  <c:v>1.1181268087345436E-2</c:v>
                </c:pt>
                <c:pt idx="105">
                  <c:v>1.1838989739542225E-2</c:v>
                </c:pt>
                <c:pt idx="106">
                  <c:v>7.629571165482768E-3</c:v>
                </c:pt>
                <c:pt idx="107">
                  <c:v>9.8658247829518549E-3</c:v>
                </c:pt>
                <c:pt idx="108">
                  <c:v>8.1557484872402004E-3</c:v>
                </c:pt>
                <c:pt idx="109">
                  <c:v>8.0242041568008415E-3</c:v>
                </c:pt>
                <c:pt idx="110">
                  <c:v>8.945014469876349E-3</c:v>
                </c:pt>
                <c:pt idx="111">
                  <c:v>9.4711917916337814E-3</c:v>
                </c:pt>
                <c:pt idx="112">
                  <c:v>9.0765588003157063E-3</c:v>
                </c:pt>
                <c:pt idx="113">
                  <c:v>7.629571165482768E-3</c:v>
                </c:pt>
                <c:pt idx="114">
                  <c:v>6.314127861089187E-3</c:v>
                </c:pt>
                <c:pt idx="115">
                  <c:v>5.3933175480136803E-3</c:v>
                </c:pt>
                <c:pt idx="116">
                  <c:v>5.9194948697711127E-3</c:v>
                </c:pt>
                <c:pt idx="117">
                  <c:v>5.1302288871349641E-3</c:v>
                </c:pt>
                <c:pt idx="118">
                  <c:v>5.2617732175743222E-3</c:v>
                </c:pt>
                <c:pt idx="119">
                  <c:v>4.6040515653775326E-3</c:v>
                </c:pt>
                <c:pt idx="120">
                  <c:v>5.1302288871349641E-3</c:v>
                </c:pt>
                <c:pt idx="121">
                  <c:v>5.1302288871349641E-3</c:v>
                </c:pt>
                <c:pt idx="122">
                  <c:v>5.1302288871349641E-3</c:v>
                </c:pt>
                <c:pt idx="123">
                  <c:v>4.2094185740594583E-3</c:v>
                </c:pt>
                <c:pt idx="124">
                  <c:v>3.9463299131807421E-3</c:v>
                </c:pt>
                <c:pt idx="125">
                  <c:v>4.0778742436201002E-3</c:v>
                </c:pt>
                <c:pt idx="126">
                  <c:v>2.499342278347803E-3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9B2-4A19-9548-74D6A04D30D2}"/>
            </c:ext>
          </c:extLst>
        </c:ser>
        <c:ser>
          <c:idx val="5"/>
          <c:order val="5"/>
          <c:tx>
            <c:strRef>
              <c:f>К_ЕВ!$P$1</c:f>
              <c:strCache>
                <c:ptCount val="1"/>
                <c:pt idx="0">
                  <c:v>Скифско-Туранская (СТ)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К_ЕВ!$P$3:$P$257</c:f>
              <c:numCache>
                <c:formatCode>General</c:formatCode>
                <c:ptCount val="255"/>
                <c:pt idx="0">
                  <c:v>24.8121210190615</c:v>
                </c:pt>
                <c:pt idx="1">
                  <c:v>24.917319506995</c:v>
                </c:pt>
                <c:pt idx="2">
                  <c:v>25.022517994928599</c:v>
                </c:pt>
                <c:pt idx="3">
                  <c:v>25.127716482862201</c:v>
                </c:pt>
                <c:pt idx="4">
                  <c:v>25.2329149707958</c:v>
                </c:pt>
                <c:pt idx="5">
                  <c:v>25.338113458729399</c:v>
                </c:pt>
                <c:pt idx="6">
                  <c:v>25.443311946662899</c:v>
                </c:pt>
                <c:pt idx="7">
                  <c:v>25.548510434596501</c:v>
                </c:pt>
                <c:pt idx="8">
                  <c:v>25.6537089225301</c:v>
                </c:pt>
                <c:pt idx="9">
                  <c:v>25.758907410463699</c:v>
                </c:pt>
                <c:pt idx="10">
                  <c:v>25.864105898397298</c:v>
                </c:pt>
                <c:pt idx="11">
                  <c:v>25.969304386330801</c:v>
                </c:pt>
                <c:pt idx="12">
                  <c:v>26.0745028742644</c:v>
                </c:pt>
                <c:pt idx="13">
                  <c:v>26.179701362197999</c:v>
                </c:pt>
                <c:pt idx="14">
                  <c:v>26.284899850131598</c:v>
                </c:pt>
                <c:pt idx="15">
                  <c:v>26.390098338065201</c:v>
                </c:pt>
                <c:pt idx="16">
                  <c:v>26.4952968259987</c:v>
                </c:pt>
                <c:pt idx="17">
                  <c:v>26.600495313932299</c:v>
                </c:pt>
                <c:pt idx="18">
                  <c:v>26.705693801865898</c:v>
                </c:pt>
                <c:pt idx="19">
                  <c:v>26.810892289799501</c:v>
                </c:pt>
                <c:pt idx="20">
                  <c:v>26.9160907777331</c:v>
                </c:pt>
                <c:pt idx="21">
                  <c:v>27.021289265666599</c:v>
                </c:pt>
                <c:pt idx="22">
                  <c:v>27.126487753600198</c:v>
                </c:pt>
                <c:pt idx="23">
                  <c:v>27.231686241533801</c:v>
                </c:pt>
                <c:pt idx="24">
                  <c:v>27.3368847294674</c:v>
                </c:pt>
                <c:pt idx="25">
                  <c:v>27.442083217400999</c:v>
                </c:pt>
                <c:pt idx="26">
                  <c:v>27.547281705334498</c:v>
                </c:pt>
                <c:pt idx="27">
                  <c:v>27.652480193268101</c:v>
                </c:pt>
                <c:pt idx="28">
                  <c:v>27.7576786812017</c:v>
                </c:pt>
                <c:pt idx="29">
                  <c:v>27.862877169135299</c:v>
                </c:pt>
                <c:pt idx="30">
                  <c:v>27.968075657068901</c:v>
                </c:pt>
                <c:pt idx="31">
                  <c:v>28.073274145002401</c:v>
                </c:pt>
                <c:pt idx="32">
                  <c:v>28.178472632936</c:v>
                </c:pt>
                <c:pt idx="33">
                  <c:v>28.283671120869599</c:v>
                </c:pt>
                <c:pt idx="34">
                  <c:v>28.388869608803201</c:v>
                </c:pt>
                <c:pt idx="35">
                  <c:v>28.4940680967368</c:v>
                </c:pt>
                <c:pt idx="36">
                  <c:v>28.5992665846703</c:v>
                </c:pt>
                <c:pt idx="37">
                  <c:v>28.704465072603899</c:v>
                </c:pt>
                <c:pt idx="38">
                  <c:v>28.809663560537501</c:v>
                </c:pt>
                <c:pt idx="39">
                  <c:v>28.9148620484711</c:v>
                </c:pt>
                <c:pt idx="40">
                  <c:v>29.020060536404699</c:v>
                </c:pt>
                <c:pt idx="41">
                  <c:v>29.125259024338199</c:v>
                </c:pt>
                <c:pt idx="42">
                  <c:v>29.230457512271801</c:v>
                </c:pt>
                <c:pt idx="43">
                  <c:v>29.3356560002054</c:v>
                </c:pt>
                <c:pt idx="44">
                  <c:v>29.440854488138999</c:v>
                </c:pt>
                <c:pt idx="45">
                  <c:v>29.546052976072598</c:v>
                </c:pt>
                <c:pt idx="46">
                  <c:v>29.651251464006101</c:v>
                </c:pt>
                <c:pt idx="47">
                  <c:v>29.7564499519397</c:v>
                </c:pt>
                <c:pt idx="48">
                  <c:v>29.861648439873299</c:v>
                </c:pt>
                <c:pt idx="49">
                  <c:v>29.966846927806898</c:v>
                </c:pt>
                <c:pt idx="50">
                  <c:v>30.072045415740501</c:v>
                </c:pt>
                <c:pt idx="51">
                  <c:v>30.177243903674</c:v>
                </c:pt>
                <c:pt idx="52">
                  <c:v>30.282442391607599</c:v>
                </c:pt>
                <c:pt idx="53">
                  <c:v>30.387640879541198</c:v>
                </c:pt>
                <c:pt idx="54">
                  <c:v>30.492839367474801</c:v>
                </c:pt>
                <c:pt idx="55">
                  <c:v>30.5980378554084</c:v>
                </c:pt>
                <c:pt idx="56">
                  <c:v>30.703236343341899</c:v>
                </c:pt>
                <c:pt idx="57">
                  <c:v>30.808434831275498</c:v>
                </c:pt>
                <c:pt idx="58">
                  <c:v>30.913633319209101</c:v>
                </c:pt>
                <c:pt idx="59">
                  <c:v>31.0188318071427</c:v>
                </c:pt>
                <c:pt idx="60">
                  <c:v>31.124030295076299</c:v>
                </c:pt>
                <c:pt idx="61">
                  <c:v>31.229228783009798</c:v>
                </c:pt>
                <c:pt idx="62">
                  <c:v>31.334427270943401</c:v>
                </c:pt>
                <c:pt idx="63">
                  <c:v>31.439625758877</c:v>
                </c:pt>
                <c:pt idx="64">
                  <c:v>31.544824246810599</c:v>
                </c:pt>
                <c:pt idx="65">
                  <c:v>31.650022734744201</c:v>
                </c:pt>
                <c:pt idx="66">
                  <c:v>31.755221222677701</c:v>
                </c:pt>
                <c:pt idx="67">
                  <c:v>31.8604197106113</c:v>
                </c:pt>
                <c:pt idx="68">
                  <c:v>31.965618198544899</c:v>
                </c:pt>
                <c:pt idx="69">
                  <c:v>32.070816686478501</c:v>
                </c:pt>
                <c:pt idx="70">
                  <c:v>32.1760151744121</c:v>
                </c:pt>
                <c:pt idx="71">
                  <c:v>32.2812136623456</c:v>
                </c:pt>
                <c:pt idx="72">
                  <c:v>32.386412150279199</c:v>
                </c:pt>
                <c:pt idx="73">
                  <c:v>32.491610638212798</c:v>
                </c:pt>
                <c:pt idx="74">
                  <c:v>32.596809126146397</c:v>
                </c:pt>
                <c:pt idx="75">
                  <c:v>32.702007614080003</c:v>
                </c:pt>
                <c:pt idx="76">
                  <c:v>32.807206102013502</c:v>
                </c:pt>
                <c:pt idx="77">
                  <c:v>32.912404589947101</c:v>
                </c:pt>
                <c:pt idx="78">
                  <c:v>33.0176030778807</c:v>
                </c:pt>
                <c:pt idx="79">
                  <c:v>33.122801565814299</c:v>
                </c:pt>
                <c:pt idx="80">
                  <c:v>33.228000053747898</c:v>
                </c:pt>
                <c:pt idx="81">
                  <c:v>33.333198541681398</c:v>
                </c:pt>
                <c:pt idx="82">
                  <c:v>33.438397029614997</c:v>
                </c:pt>
                <c:pt idx="83">
                  <c:v>33.543595517548603</c:v>
                </c:pt>
                <c:pt idx="84">
                  <c:v>33.648794005482202</c:v>
                </c:pt>
                <c:pt idx="85">
                  <c:v>33.753992493415801</c:v>
                </c:pt>
                <c:pt idx="86">
                  <c:v>33.8591909813493</c:v>
                </c:pt>
                <c:pt idx="87">
                  <c:v>33.964389469282899</c:v>
                </c:pt>
                <c:pt idx="88">
                  <c:v>34.069587957216498</c:v>
                </c:pt>
                <c:pt idx="89">
                  <c:v>34.174786445150097</c:v>
                </c:pt>
                <c:pt idx="90">
                  <c:v>34.279984933083703</c:v>
                </c:pt>
                <c:pt idx="91">
                  <c:v>34.385183421017203</c:v>
                </c:pt>
                <c:pt idx="92">
                  <c:v>34.490381908950802</c:v>
                </c:pt>
                <c:pt idx="93">
                  <c:v>34.595580396884401</c:v>
                </c:pt>
                <c:pt idx="94">
                  <c:v>34.700778884818</c:v>
                </c:pt>
                <c:pt idx="95">
                  <c:v>34.805977372751499</c:v>
                </c:pt>
                <c:pt idx="96">
                  <c:v>34.911175860685098</c:v>
                </c:pt>
                <c:pt idx="97">
                  <c:v>35.016374348618697</c:v>
                </c:pt>
                <c:pt idx="98">
                  <c:v>35.121572836552303</c:v>
                </c:pt>
                <c:pt idx="99">
                  <c:v>35.226771324485902</c:v>
                </c:pt>
                <c:pt idx="100">
                  <c:v>35.331969812419501</c:v>
                </c:pt>
                <c:pt idx="101">
                  <c:v>35.437168300353001</c:v>
                </c:pt>
                <c:pt idx="102">
                  <c:v>35.5423667882866</c:v>
                </c:pt>
                <c:pt idx="103">
                  <c:v>35.647565276220199</c:v>
                </c:pt>
                <c:pt idx="104">
                  <c:v>35.752763764153798</c:v>
                </c:pt>
                <c:pt idx="105">
                  <c:v>35.857962252087397</c:v>
                </c:pt>
                <c:pt idx="106">
                  <c:v>35.963160740020903</c:v>
                </c:pt>
                <c:pt idx="107">
                  <c:v>36.068359227954502</c:v>
                </c:pt>
                <c:pt idx="108">
                  <c:v>36.173557715888101</c:v>
                </c:pt>
                <c:pt idx="109">
                  <c:v>36.2787562038217</c:v>
                </c:pt>
                <c:pt idx="110">
                  <c:v>36.3839546917552</c:v>
                </c:pt>
                <c:pt idx="111">
                  <c:v>36.489153179688799</c:v>
                </c:pt>
                <c:pt idx="112">
                  <c:v>36.594351667622398</c:v>
                </c:pt>
                <c:pt idx="113">
                  <c:v>36.699550155555997</c:v>
                </c:pt>
                <c:pt idx="114">
                  <c:v>36.804748643489603</c:v>
                </c:pt>
                <c:pt idx="115">
                  <c:v>36.909947131423202</c:v>
                </c:pt>
                <c:pt idx="116">
                  <c:v>37.015145619356701</c:v>
                </c:pt>
                <c:pt idx="117">
                  <c:v>37.1203441072903</c:v>
                </c:pt>
                <c:pt idx="118">
                  <c:v>37.225542595223899</c:v>
                </c:pt>
                <c:pt idx="119">
                  <c:v>37.330741083157498</c:v>
                </c:pt>
                <c:pt idx="120">
                  <c:v>37.435939571090998</c:v>
                </c:pt>
                <c:pt idx="121">
                  <c:v>37.541138059024597</c:v>
                </c:pt>
                <c:pt idx="122">
                  <c:v>37.646336546958203</c:v>
                </c:pt>
                <c:pt idx="123">
                  <c:v>37.751535034891802</c:v>
                </c:pt>
                <c:pt idx="124">
                  <c:v>37.856733522825401</c:v>
                </c:pt>
                <c:pt idx="125">
                  <c:v>37.961932010759</c:v>
                </c:pt>
                <c:pt idx="126">
                  <c:v>38.067130498692499</c:v>
                </c:pt>
                <c:pt idx="127">
                  <c:v>38.172328986626098</c:v>
                </c:pt>
                <c:pt idx="128">
                  <c:v>38.277527474559697</c:v>
                </c:pt>
                <c:pt idx="129">
                  <c:v>38.382725962493303</c:v>
                </c:pt>
                <c:pt idx="130">
                  <c:v>38.487924450426902</c:v>
                </c:pt>
                <c:pt idx="131">
                  <c:v>38.593122938360402</c:v>
                </c:pt>
                <c:pt idx="132">
                  <c:v>38.698321426294001</c:v>
                </c:pt>
                <c:pt idx="133">
                  <c:v>38.8035199142276</c:v>
                </c:pt>
                <c:pt idx="134">
                  <c:v>38.908718402161199</c:v>
                </c:pt>
                <c:pt idx="135">
                  <c:v>39.013916890094698</c:v>
                </c:pt>
                <c:pt idx="136">
                  <c:v>39.119115378028297</c:v>
                </c:pt>
                <c:pt idx="137">
                  <c:v>39.224313865961904</c:v>
                </c:pt>
                <c:pt idx="138">
                  <c:v>39.329512353895502</c:v>
                </c:pt>
                <c:pt idx="139">
                  <c:v>39.434710841829101</c:v>
                </c:pt>
                <c:pt idx="140">
                  <c:v>39.539909329762601</c:v>
                </c:pt>
                <c:pt idx="141">
                  <c:v>39.6451078176962</c:v>
                </c:pt>
                <c:pt idx="142">
                  <c:v>39.750306305629799</c:v>
                </c:pt>
                <c:pt idx="143">
                  <c:v>39.855504793563398</c:v>
                </c:pt>
                <c:pt idx="144">
                  <c:v>39.960703281496997</c:v>
                </c:pt>
                <c:pt idx="145">
                  <c:v>40.065901769430504</c:v>
                </c:pt>
                <c:pt idx="146">
                  <c:v>40.171100257364103</c:v>
                </c:pt>
                <c:pt idx="147">
                  <c:v>40.276298745297701</c:v>
                </c:pt>
                <c:pt idx="148">
                  <c:v>40.3814972332313</c:v>
                </c:pt>
                <c:pt idx="149">
                  <c:v>40.486695721164899</c:v>
                </c:pt>
                <c:pt idx="150">
                  <c:v>40.591894209098399</c:v>
                </c:pt>
                <c:pt idx="151">
                  <c:v>40.697092697031998</c:v>
                </c:pt>
                <c:pt idx="152">
                  <c:v>40.802291184965597</c:v>
                </c:pt>
                <c:pt idx="153">
                  <c:v>40.907489672899203</c:v>
                </c:pt>
                <c:pt idx="154">
                  <c:v>41.012688160832802</c:v>
                </c:pt>
                <c:pt idx="155">
                  <c:v>41.117886648766401</c:v>
                </c:pt>
                <c:pt idx="156">
                  <c:v>41.2230851366999</c:v>
                </c:pt>
                <c:pt idx="157">
                  <c:v>41.328283624633499</c:v>
                </c:pt>
                <c:pt idx="158">
                  <c:v>41.433482112567098</c:v>
                </c:pt>
                <c:pt idx="159">
                  <c:v>41.538680600500697</c:v>
                </c:pt>
                <c:pt idx="160">
                  <c:v>41.643879088434197</c:v>
                </c:pt>
                <c:pt idx="161">
                  <c:v>41.749077576367803</c:v>
                </c:pt>
                <c:pt idx="162">
                  <c:v>41.854276064301402</c:v>
                </c:pt>
                <c:pt idx="163">
                  <c:v>41.959474552235001</c:v>
                </c:pt>
                <c:pt idx="164">
                  <c:v>42.0646730401686</c:v>
                </c:pt>
                <c:pt idx="165">
                  <c:v>42.169871528102099</c:v>
                </c:pt>
                <c:pt idx="166">
                  <c:v>42.275070016035698</c:v>
                </c:pt>
                <c:pt idx="167">
                  <c:v>42.380268503969297</c:v>
                </c:pt>
                <c:pt idx="168">
                  <c:v>42.485466991902904</c:v>
                </c:pt>
                <c:pt idx="169">
                  <c:v>42.590665479836503</c:v>
                </c:pt>
                <c:pt idx="170">
                  <c:v>42.695863967770002</c:v>
                </c:pt>
                <c:pt idx="171">
                  <c:v>42.801062455703601</c:v>
                </c:pt>
                <c:pt idx="172">
                  <c:v>42.9062609436372</c:v>
                </c:pt>
                <c:pt idx="173">
                  <c:v>43.011459431570799</c:v>
                </c:pt>
                <c:pt idx="174">
                  <c:v>43.116657919504398</c:v>
                </c:pt>
                <c:pt idx="175">
                  <c:v>43.221856407437897</c:v>
                </c:pt>
                <c:pt idx="176">
                  <c:v>43.327054895371496</c:v>
                </c:pt>
                <c:pt idx="177">
                  <c:v>43.432253383305103</c:v>
                </c:pt>
                <c:pt idx="178">
                  <c:v>43.537451871238702</c:v>
                </c:pt>
                <c:pt idx="179">
                  <c:v>43.642650359172301</c:v>
                </c:pt>
                <c:pt idx="180">
                  <c:v>43.7478488471058</c:v>
                </c:pt>
                <c:pt idx="181">
                  <c:v>43.853047335039399</c:v>
                </c:pt>
                <c:pt idx="182">
                  <c:v>43.958245822972998</c:v>
                </c:pt>
                <c:pt idx="183">
                  <c:v>44.063444310906597</c:v>
                </c:pt>
                <c:pt idx="184">
                  <c:v>44.168642798840203</c:v>
                </c:pt>
                <c:pt idx="185">
                  <c:v>44.273841286773703</c:v>
                </c:pt>
                <c:pt idx="186">
                  <c:v>44.379039774707302</c:v>
                </c:pt>
                <c:pt idx="187">
                  <c:v>44.484238262640901</c:v>
                </c:pt>
                <c:pt idx="188">
                  <c:v>44.5894367505745</c:v>
                </c:pt>
                <c:pt idx="189">
                  <c:v>44.694635238508098</c:v>
                </c:pt>
                <c:pt idx="190">
                  <c:v>44.799833726441598</c:v>
                </c:pt>
                <c:pt idx="191">
                  <c:v>44.905032214375197</c:v>
                </c:pt>
                <c:pt idx="192">
                  <c:v>45.010230702308803</c:v>
                </c:pt>
                <c:pt idx="193">
                  <c:v>45.115429190242402</c:v>
                </c:pt>
                <c:pt idx="194">
                  <c:v>45.220627678176001</c:v>
                </c:pt>
                <c:pt idx="195">
                  <c:v>45.325826166109501</c:v>
                </c:pt>
                <c:pt idx="196">
                  <c:v>45.4310246540431</c:v>
                </c:pt>
                <c:pt idx="197">
                  <c:v>45.536223141976699</c:v>
                </c:pt>
                <c:pt idx="198">
                  <c:v>45.641421629910297</c:v>
                </c:pt>
                <c:pt idx="199">
                  <c:v>45.746620117843896</c:v>
                </c:pt>
                <c:pt idx="200">
                  <c:v>45.851818605777403</c:v>
                </c:pt>
                <c:pt idx="201">
                  <c:v>45.957017093711002</c:v>
                </c:pt>
                <c:pt idx="202">
                  <c:v>46.062215581644601</c:v>
                </c:pt>
                <c:pt idx="203">
                  <c:v>46.1674140695782</c:v>
                </c:pt>
                <c:pt idx="204">
                  <c:v>46.272612557511799</c:v>
                </c:pt>
                <c:pt idx="205">
                  <c:v>46.377811045445299</c:v>
                </c:pt>
                <c:pt idx="206">
                  <c:v>46.483009533378898</c:v>
                </c:pt>
                <c:pt idx="207">
                  <c:v>46.588208021312496</c:v>
                </c:pt>
                <c:pt idx="208">
                  <c:v>46.693406509246103</c:v>
                </c:pt>
                <c:pt idx="209">
                  <c:v>46.798604997179702</c:v>
                </c:pt>
                <c:pt idx="210">
                  <c:v>46.903803485113201</c:v>
                </c:pt>
                <c:pt idx="211">
                  <c:v>47.0090019730468</c:v>
                </c:pt>
                <c:pt idx="212">
                  <c:v>47.114200460980399</c:v>
                </c:pt>
                <c:pt idx="213">
                  <c:v>47.219398948913998</c:v>
                </c:pt>
                <c:pt idx="214">
                  <c:v>47.324597436847597</c:v>
                </c:pt>
                <c:pt idx="215">
                  <c:v>47.429795924781097</c:v>
                </c:pt>
                <c:pt idx="216">
                  <c:v>47.534994412714703</c:v>
                </c:pt>
                <c:pt idx="217">
                  <c:v>47.640192900648302</c:v>
                </c:pt>
                <c:pt idx="218">
                  <c:v>47.745391388581901</c:v>
                </c:pt>
                <c:pt idx="219">
                  <c:v>47.8505898765155</c:v>
                </c:pt>
                <c:pt idx="220">
                  <c:v>47.955788364448999</c:v>
                </c:pt>
                <c:pt idx="221">
                  <c:v>48.060986852382598</c:v>
                </c:pt>
                <c:pt idx="222">
                  <c:v>48.166185340316197</c:v>
                </c:pt>
                <c:pt idx="223">
                  <c:v>48.271383828249803</c:v>
                </c:pt>
                <c:pt idx="224">
                  <c:v>48.376582316183402</c:v>
                </c:pt>
                <c:pt idx="225">
                  <c:v>48.481780804116902</c:v>
                </c:pt>
                <c:pt idx="226">
                  <c:v>48.586979292050501</c:v>
                </c:pt>
                <c:pt idx="227">
                  <c:v>48.6921777799841</c:v>
                </c:pt>
                <c:pt idx="228">
                  <c:v>48.797376267917699</c:v>
                </c:pt>
                <c:pt idx="229">
                  <c:v>48.902574755851298</c:v>
                </c:pt>
                <c:pt idx="230">
                  <c:v>49.007773243784797</c:v>
                </c:pt>
                <c:pt idx="231">
                  <c:v>49.112971731718403</c:v>
                </c:pt>
                <c:pt idx="232">
                  <c:v>49.218170219652002</c:v>
                </c:pt>
                <c:pt idx="233">
                  <c:v>49.323368707585601</c:v>
                </c:pt>
                <c:pt idx="234">
                  <c:v>49.4285671955192</c:v>
                </c:pt>
                <c:pt idx="235">
                  <c:v>49.5337656834527</c:v>
                </c:pt>
                <c:pt idx="236">
                  <c:v>49.638964171386299</c:v>
                </c:pt>
                <c:pt idx="237">
                  <c:v>49.744162659319898</c:v>
                </c:pt>
                <c:pt idx="238">
                  <c:v>49.849361147253497</c:v>
                </c:pt>
                <c:pt idx="239">
                  <c:v>49.954559635187103</c:v>
                </c:pt>
                <c:pt idx="240">
                  <c:v>50.059758123120602</c:v>
                </c:pt>
                <c:pt idx="241">
                  <c:v>50.164956611054201</c:v>
                </c:pt>
                <c:pt idx="242">
                  <c:v>50.2701550989878</c:v>
                </c:pt>
                <c:pt idx="243">
                  <c:v>50.375353586921399</c:v>
                </c:pt>
                <c:pt idx="244">
                  <c:v>50.480552074854998</c:v>
                </c:pt>
                <c:pt idx="245">
                  <c:v>50.585750562788498</c:v>
                </c:pt>
                <c:pt idx="246">
                  <c:v>50.690949050722097</c:v>
                </c:pt>
                <c:pt idx="247">
                  <c:v>50.796147538655703</c:v>
                </c:pt>
                <c:pt idx="248">
                  <c:v>50.901346026589302</c:v>
                </c:pt>
                <c:pt idx="249">
                  <c:v>51.006544514522901</c:v>
                </c:pt>
                <c:pt idx="250">
                  <c:v>51.1117430024564</c:v>
                </c:pt>
                <c:pt idx="251">
                  <c:v>51.216941490389999</c:v>
                </c:pt>
                <c:pt idx="252">
                  <c:v>51.322139978323598</c:v>
                </c:pt>
                <c:pt idx="253">
                  <c:v>51.427338466257197</c:v>
                </c:pt>
                <c:pt idx="254">
                  <c:v>51.532536954190803</c:v>
                </c:pt>
              </c:numCache>
            </c:numRef>
          </c:xVal>
          <c:yVal>
            <c:numRef>
              <c:f>К_ЕВ!$R$3:$R$257</c:f>
              <c:numCache>
                <c:formatCode>0.00%</c:formatCode>
                <c:ptCount val="255"/>
                <c:pt idx="0">
                  <c:v>4.797313504437515E-4</c:v>
                </c:pt>
                <c:pt idx="1">
                  <c:v>2.9983209402734471E-4</c:v>
                </c:pt>
                <c:pt idx="2">
                  <c:v>4.1976493163828257E-4</c:v>
                </c:pt>
                <c:pt idx="3">
                  <c:v>5.3969776924922043E-4</c:v>
                </c:pt>
                <c:pt idx="4">
                  <c:v>4.1976493163828257E-4</c:v>
                </c:pt>
                <c:pt idx="5">
                  <c:v>3.5979851283281364E-4</c:v>
                </c:pt>
                <c:pt idx="6">
                  <c:v>4.1976493163828257E-4</c:v>
                </c:pt>
                <c:pt idx="7">
                  <c:v>5.3969776924922043E-4</c:v>
                </c:pt>
                <c:pt idx="8">
                  <c:v>5.3969776924922043E-4</c:v>
                </c:pt>
                <c:pt idx="9">
                  <c:v>2.9983209402734471E-4</c:v>
                </c:pt>
                <c:pt idx="10">
                  <c:v>2.9983209402734471E-4</c:v>
                </c:pt>
                <c:pt idx="11">
                  <c:v>6.5963060686015829E-4</c:v>
                </c:pt>
                <c:pt idx="12">
                  <c:v>5.9966418805468941E-4</c:v>
                </c:pt>
                <c:pt idx="13">
                  <c:v>4.1976493163828257E-4</c:v>
                </c:pt>
                <c:pt idx="14">
                  <c:v>4.1976493163828257E-4</c:v>
                </c:pt>
                <c:pt idx="15">
                  <c:v>4.797313504437515E-4</c:v>
                </c:pt>
                <c:pt idx="16">
                  <c:v>7.1959702566562727E-4</c:v>
                </c:pt>
                <c:pt idx="17">
                  <c:v>1.1993283761093787E-4</c:v>
                </c:pt>
                <c:pt idx="18">
                  <c:v>1.019429119692972E-3</c:v>
                </c:pt>
                <c:pt idx="19">
                  <c:v>1.0793955384984409E-3</c:v>
                </c:pt>
                <c:pt idx="20">
                  <c:v>1.5591268889421923E-3</c:v>
                </c:pt>
                <c:pt idx="21">
                  <c:v>8.3952986327656513E-4</c:v>
                </c:pt>
                <c:pt idx="22">
                  <c:v>1.3192612137203166E-3</c:v>
                </c:pt>
                <c:pt idx="23">
                  <c:v>1.1993283761093788E-3</c:v>
                </c:pt>
                <c:pt idx="24">
                  <c:v>7.1959702566562727E-4</c:v>
                </c:pt>
                <c:pt idx="25">
                  <c:v>1.3792276325257855E-3</c:v>
                </c:pt>
                <c:pt idx="26">
                  <c:v>1.3192612137203166E-3</c:v>
                </c:pt>
                <c:pt idx="27">
                  <c:v>9.5946270088750299E-4</c:v>
                </c:pt>
                <c:pt idx="28">
                  <c:v>5.9966418805468941E-4</c:v>
                </c:pt>
                <c:pt idx="29">
                  <c:v>1.1393619573039097E-3</c:v>
                </c:pt>
                <c:pt idx="30">
                  <c:v>1.7390261453585991E-3</c:v>
                </c:pt>
                <c:pt idx="31">
                  <c:v>1.4391940513312545E-3</c:v>
                </c:pt>
                <c:pt idx="32">
                  <c:v>1.019429119692972E-3</c:v>
                </c:pt>
                <c:pt idx="33">
                  <c:v>8.9949628208203401E-4</c:v>
                </c:pt>
                <c:pt idx="34">
                  <c:v>9.5946270088750299E-4</c:v>
                </c:pt>
                <c:pt idx="35">
                  <c:v>1.2592947949148477E-3</c:v>
                </c:pt>
                <c:pt idx="36">
                  <c:v>2.3386903334132888E-3</c:v>
                </c:pt>
                <c:pt idx="37">
                  <c:v>1.9788918205804751E-3</c:v>
                </c:pt>
                <c:pt idx="38">
                  <c:v>2.1587910769968817E-3</c:v>
                </c:pt>
                <c:pt idx="39">
                  <c:v>1.918925401775006E-3</c:v>
                </c:pt>
                <c:pt idx="40">
                  <c:v>1.7390261453585991E-3</c:v>
                </c:pt>
                <c:pt idx="41">
                  <c:v>1.6790597265531303E-3</c:v>
                </c:pt>
                <c:pt idx="42">
                  <c:v>2.7584552650515709E-3</c:v>
                </c:pt>
                <c:pt idx="43">
                  <c:v>4.1976493163828257E-3</c:v>
                </c:pt>
                <c:pt idx="44">
                  <c:v>3.2981530343007917E-3</c:v>
                </c:pt>
                <c:pt idx="45">
                  <c:v>3.2381866154953228E-3</c:v>
                </c:pt>
                <c:pt idx="46">
                  <c:v>3.1182537778843846E-3</c:v>
                </c:pt>
                <c:pt idx="47">
                  <c:v>3.597985128328136E-3</c:v>
                </c:pt>
                <c:pt idx="48">
                  <c:v>3.1782201966898535E-3</c:v>
                </c:pt>
                <c:pt idx="49">
                  <c:v>2.5785560086351643E-3</c:v>
                </c:pt>
                <c:pt idx="50">
                  <c:v>2.9983209402734468E-3</c:v>
                </c:pt>
                <c:pt idx="51">
                  <c:v>3.1182537778843846E-3</c:v>
                </c:pt>
                <c:pt idx="52">
                  <c:v>3.1782201966898535E-3</c:v>
                </c:pt>
                <c:pt idx="53">
                  <c:v>2.698488846246102E-3</c:v>
                </c:pt>
                <c:pt idx="54">
                  <c:v>2.938354521467978E-3</c:v>
                </c:pt>
                <c:pt idx="55">
                  <c:v>3.4180858719117294E-3</c:v>
                </c:pt>
                <c:pt idx="56">
                  <c:v>2.8184216838570402E-3</c:v>
                </c:pt>
                <c:pt idx="57">
                  <c:v>3.7778843847445431E-3</c:v>
                </c:pt>
                <c:pt idx="58">
                  <c:v>3.0582873590789157E-3</c:v>
                </c:pt>
                <c:pt idx="59">
                  <c:v>2.9983209402734468E-3</c:v>
                </c:pt>
                <c:pt idx="60">
                  <c:v>3.7778843847445431E-3</c:v>
                </c:pt>
                <c:pt idx="61">
                  <c:v>2.8783881026625091E-3</c:v>
                </c:pt>
                <c:pt idx="62">
                  <c:v>3.837850803550012E-3</c:v>
                </c:pt>
                <c:pt idx="63">
                  <c:v>4.3175821539937634E-3</c:v>
                </c:pt>
                <c:pt idx="64">
                  <c:v>3.8978172223554809E-3</c:v>
                </c:pt>
                <c:pt idx="65">
                  <c:v>5.0371791796593908E-3</c:v>
                </c:pt>
                <c:pt idx="66">
                  <c:v>4.257615735188295E-3</c:v>
                </c:pt>
                <c:pt idx="67">
                  <c:v>4.0777164787718879E-3</c:v>
                </c:pt>
                <c:pt idx="68">
                  <c:v>4.1376828975773564E-3</c:v>
                </c:pt>
                <c:pt idx="69">
                  <c:v>4.0177500599664186E-3</c:v>
                </c:pt>
                <c:pt idx="70">
                  <c:v>4.3175821539937634E-3</c:v>
                </c:pt>
                <c:pt idx="71">
                  <c:v>4.4375149916047012E-3</c:v>
                </c:pt>
                <c:pt idx="72">
                  <c:v>4.7973135044375153E-3</c:v>
                </c:pt>
                <c:pt idx="73">
                  <c:v>4.5574478292156389E-3</c:v>
                </c:pt>
                <c:pt idx="74">
                  <c:v>5.2770448548812663E-3</c:v>
                </c:pt>
                <c:pt idx="75">
                  <c:v>4.4375149916047012E-3</c:v>
                </c:pt>
                <c:pt idx="76">
                  <c:v>5.6368433677140804E-3</c:v>
                </c:pt>
                <c:pt idx="77">
                  <c:v>5.2770448548812663E-3</c:v>
                </c:pt>
                <c:pt idx="78">
                  <c:v>5.9966418805468937E-3</c:v>
                </c:pt>
                <c:pt idx="79">
                  <c:v>5.0971455984648601E-3</c:v>
                </c:pt>
                <c:pt idx="80">
                  <c:v>5.6368433677140804E-3</c:v>
                </c:pt>
                <c:pt idx="81">
                  <c:v>5.1571120172703286E-3</c:v>
                </c:pt>
                <c:pt idx="82">
                  <c:v>5.3969776924922041E-3</c:v>
                </c:pt>
                <c:pt idx="83">
                  <c:v>5.9966418805468937E-3</c:v>
                </c:pt>
                <c:pt idx="84">
                  <c:v>6.1165747181578314E-3</c:v>
                </c:pt>
                <c:pt idx="85">
                  <c:v>6.1765411369633007E-3</c:v>
                </c:pt>
                <c:pt idx="86">
                  <c:v>5.8167426241304866E-3</c:v>
                </c:pt>
                <c:pt idx="87">
                  <c:v>7.3758695130726791E-3</c:v>
                </c:pt>
                <c:pt idx="88">
                  <c:v>6.2964739745742385E-3</c:v>
                </c:pt>
                <c:pt idx="89">
                  <c:v>6.2365075557687692E-3</c:v>
                </c:pt>
                <c:pt idx="90">
                  <c:v>6.3564403933797069E-3</c:v>
                </c:pt>
                <c:pt idx="91">
                  <c:v>6.2365075557687692E-3</c:v>
                </c:pt>
                <c:pt idx="92">
                  <c:v>7.4358359318781484E-3</c:v>
                </c:pt>
                <c:pt idx="93">
                  <c:v>7.9755337011273679E-3</c:v>
                </c:pt>
                <c:pt idx="94">
                  <c:v>7.855600863516431E-3</c:v>
                </c:pt>
                <c:pt idx="95">
                  <c:v>5.9966418805468937E-3</c:v>
                </c:pt>
                <c:pt idx="96">
                  <c:v>6.4763732309906456E-3</c:v>
                </c:pt>
                <c:pt idx="97">
                  <c:v>6.1765411369633007E-3</c:v>
                </c:pt>
                <c:pt idx="98">
                  <c:v>6.056608299352363E-3</c:v>
                </c:pt>
                <c:pt idx="99">
                  <c:v>6.7162389062125211E-3</c:v>
                </c:pt>
                <c:pt idx="100">
                  <c:v>6.4164068121851763E-3</c:v>
                </c:pt>
                <c:pt idx="101">
                  <c:v>6.9561045814343966E-3</c:v>
                </c:pt>
                <c:pt idx="102">
                  <c:v>8.335332213960182E-3</c:v>
                </c:pt>
                <c:pt idx="103">
                  <c:v>7.3758695130726791E-3</c:v>
                </c:pt>
                <c:pt idx="104">
                  <c:v>8.5751978891820575E-3</c:v>
                </c:pt>
                <c:pt idx="105">
                  <c:v>8.7550971455984655E-3</c:v>
                </c:pt>
                <c:pt idx="106">
                  <c:v>8.0355001199328372E-3</c:v>
                </c:pt>
                <c:pt idx="107">
                  <c:v>6.056608299352363E-3</c:v>
                </c:pt>
                <c:pt idx="108">
                  <c:v>6.536339649796114E-3</c:v>
                </c:pt>
                <c:pt idx="109">
                  <c:v>6.1765411369633007E-3</c:v>
                </c:pt>
                <c:pt idx="110">
                  <c:v>6.7762053250179895E-3</c:v>
                </c:pt>
                <c:pt idx="111">
                  <c:v>8.2753657951547127E-3</c:v>
                </c:pt>
                <c:pt idx="112">
                  <c:v>9.7745262652914368E-3</c:v>
                </c:pt>
                <c:pt idx="113">
                  <c:v>9.0549292396258103E-3</c:v>
                </c:pt>
                <c:pt idx="114">
                  <c:v>8.9349964020148716E-3</c:v>
                </c:pt>
                <c:pt idx="115">
                  <c:v>8.4552650515711206E-3</c:v>
                </c:pt>
                <c:pt idx="116">
                  <c:v>8.815063564403933E-3</c:v>
                </c:pt>
                <c:pt idx="117">
                  <c:v>8.51523147037659E-3</c:v>
                </c:pt>
                <c:pt idx="118">
                  <c:v>9.474694171264092E-3</c:v>
                </c:pt>
                <c:pt idx="119">
                  <c:v>8.2153993763492451E-3</c:v>
                </c:pt>
                <c:pt idx="120">
                  <c:v>8.8750299832094023E-3</c:v>
                </c:pt>
                <c:pt idx="121">
                  <c:v>8.51523147037659E-3</c:v>
                </c:pt>
                <c:pt idx="122">
                  <c:v>9.7145598464859675E-3</c:v>
                </c:pt>
                <c:pt idx="123">
                  <c:v>9.3547613336531551E-3</c:v>
                </c:pt>
                <c:pt idx="124">
                  <c:v>8.994962820820341E-3</c:v>
                </c:pt>
                <c:pt idx="125">
                  <c:v>8.8750299832094023E-3</c:v>
                </c:pt>
                <c:pt idx="126">
                  <c:v>1.0074358359318782E-2</c:v>
                </c:pt>
                <c:pt idx="127">
                  <c:v>1.0494123290957063E-2</c:v>
                </c:pt>
                <c:pt idx="128">
                  <c:v>1.019429119692972E-2</c:v>
                </c:pt>
                <c:pt idx="129">
                  <c:v>1.0913888222595347E-2</c:v>
                </c:pt>
                <c:pt idx="130">
                  <c:v>8.3952986327656513E-3</c:v>
                </c:pt>
                <c:pt idx="131">
                  <c:v>8.815063564403933E-3</c:v>
                </c:pt>
                <c:pt idx="132">
                  <c:v>7.4958023506836169E-3</c:v>
                </c:pt>
                <c:pt idx="133">
                  <c:v>7.9155672823219003E-3</c:v>
                </c:pt>
                <c:pt idx="134">
                  <c:v>7.675701607100024E-3</c:v>
                </c:pt>
                <c:pt idx="135">
                  <c:v>7.9755337011273679E-3</c:v>
                </c:pt>
                <c:pt idx="136">
                  <c:v>8.7550971455984655E-3</c:v>
                </c:pt>
                <c:pt idx="137">
                  <c:v>7.675701607100024E-3</c:v>
                </c:pt>
                <c:pt idx="138">
                  <c:v>7.6157351882945546E-3</c:v>
                </c:pt>
                <c:pt idx="139">
                  <c:v>7.9755337011273679E-3</c:v>
                </c:pt>
                <c:pt idx="140">
                  <c:v>7.5557687694890862E-3</c:v>
                </c:pt>
                <c:pt idx="141">
                  <c:v>6.7762053250179895E-3</c:v>
                </c:pt>
                <c:pt idx="142">
                  <c:v>4.0177500599664186E-3</c:v>
                </c:pt>
                <c:pt idx="143">
                  <c:v>4.4375149916047012E-3</c:v>
                </c:pt>
                <c:pt idx="144">
                  <c:v>4.4974814104101705E-3</c:v>
                </c:pt>
                <c:pt idx="145">
                  <c:v>5.3370112736867356E-3</c:v>
                </c:pt>
                <c:pt idx="146">
                  <c:v>4.6174142480211082E-3</c:v>
                </c:pt>
                <c:pt idx="147">
                  <c:v>4.4974814104101705E-3</c:v>
                </c:pt>
                <c:pt idx="148">
                  <c:v>4.5574478292156389E-3</c:v>
                </c:pt>
                <c:pt idx="149">
                  <c:v>4.1976493163828257E-3</c:v>
                </c:pt>
                <c:pt idx="150">
                  <c:v>4.737347085632046E-3</c:v>
                </c:pt>
                <c:pt idx="151">
                  <c:v>4.5574478292156389E-3</c:v>
                </c:pt>
                <c:pt idx="152">
                  <c:v>4.4375149916047012E-3</c:v>
                </c:pt>
                <c:pt idx="153">
                  <c:v>4.4974814104101705E-3</c:v>
                </c:pt>
                <c:pt idx="154">
                  <c:v>4.4375149916047012E-3</c:v>
                </c:pt>
                <c:pt idx="155">
                  <c:v>5.5169105301031418E-3</c:v>
                </c:pt>
                <c:pt idx="156">
                  <c:v>5.2170784360757979E-3</c:v>
                </c:pt>
                <c:pt idx="157">
                  <c:v>4.6174142480211082E-3</c:v>
                </c:pt>
                <c:pt idx="158">
                  <c:v>6.4763732309906456E-3</c:v>
                </c:pt>
                <c:pt idx="159">
                  <c:v>7.2559366754617414E-3</c:v>
                </c:pt>
                <c:pt idx="160">
                  <c:v>7.3758695130726791E-3</c:v>
                </c:pt>
                <c:pt idx="161">
                  <c:v>9.7745262652914368E-3</c:v>
                </c:pt>
                <c:pt idx="162">
                  <c:v>7.2559366754617414E-3</c:v>
                </c:pt>
                <c:pt idx="163">
                  <c:v>7.4358359318781484E-3</c:v>
                </c:pt>
                <c:pt idx="164">
                  <c:v>7.0760374190453343E-3</c:v>
                </c:pt>
                <c:pt idx="165">
                  <c:v>7.0760374190453343E-3</c:v>
                </c:pt>
                <c:pt idx="166">
                  <c:v>9.8944591029023754E-3</c:v>
                </c:pt>
                <c:pt idx="167">
                  <c:v>1.1753418085871912E-2</c:v>
                </c:pt>
                <c:pt idx="168">
                  <c:v>8.335332213960182E-3</c:v>
                </c:pt>
                <c:pt idx="169">
                  <c:v>6.2365075557687692E-3</c:v>
                </c:pt>
                <c:pt idx="170">
                  <c:v>5.2170784360757979E-3</c:v>
                </c:pt>
                <c:pt idx="171">
                  <c:v>5.5169105301031418E-3</c:v>
                </c:pt>
                <c:pt idx="172">
                  <c:v>4.9772127608539215E-3</c:v>
                </c:pt>
                <c:pt idx="173">
                  <c:v>5.0371791796593908E-3</c:v>
                </c:pt>
                <c:pt idx="174">
                  <c:v>4.5574478292156389E-3</c:v>
                </c:pt>
                <c:pt idx="175">
                  <c:v>4.5574478292156389E-3</c:v>
                </c:pt>
                <c:pt idx="176">
                  <c:v>4.0177500599664186E-3</c:v>
                </c:pt>
                <c:pt idx="177">
                  <c:v>3.8978172223554809E-3</c:v>
                </c:pt>
                <c:pt idx="178">
                  <c:v>3.9577836411609502E-3</c:v>
                </c:pt>
                <c:pt idx="179">
                  <c:v>2.9983209402734468E-3</c:v>
                </c:pt>
                <c:pt idx="180">
                  <c:v>3.1182537778843846E-3</c:v>
                </c:pt>
                <c:pt idx="181">
                  <c:v>3.2981530343007917E-3</c:v>
                </c:pt>
                <c:pt idx="182">
                  <c:v>2.8184216838570402E-3</c:v>
                </c:pt>
                <c:pt idx="183">
                  <c:v>3.1182537778843846E-3</c:v>
                </c:pt>
                <c:pt idx="184">
                  <c:v>2.938354521467978E-3</c:v>
                </c:pt>
                <c:pt idx="185">
                  <c:v>2.9983209402734468E-3</c:v>
                </c:pt>
                <c:pt idx="186">
                  <c:v>3.1782201966898535E-3</c:v>
                </c:pt>
                <c:pt idx="187">
                  <c:v>2.938354521467978E-3</c:v>
                </c:pt>
                <c:pt idx="188">
                  <c:v>2.2187574958023506E-3</c:v>
                </c:pt>
                <c:pt idx="189">
                  <c:v>2.2787239146078195E-3</c:v>
                </c:pt>
                <c:pt idx="190">
                  <c:v>2.5185895898296954E-3</c:v>
                </c:pt>
                <c:pt idx="191">
                  <c:v>2.5185895898296954E-3</c:v>
                </c:pt>
                <c:pt idx="192">
                  <c:v>2.0988246581914128E-3</c:v>
                </c:pt>
                <c:pt idx="193">
                  <c:v>2.8184216838570402E-3</c:v>
                </c:pt>
                <c:pt idx="194">
                  <c:v>2.2187574958023506E-3</c:v>
                </c:pt>
                <c:pt idx="195">
                  <c:v>2.3986567522187576E-3</c:v>
                </c:pt>
                <c:pt idx="196">
                  <c:v>2.2187574958023506E-3</c:v>
                </c:pt>
                <c:pt idx="197">
                  <c:v>2.5785560086351643E-3</c:v>
                </c:pt>
                <c:pt idx="198">
                  <c:v>2.5185895898296954E-3</c:v>
                </c:pt>
                <c:pt idx="199">
                  <c:v>2.0988246581914128E-3</c:v>
                </c:pt>
                <c:pt idx="200">
                  <c:v>2.2787239146078195E-3</c:v>
                </c:pt>
                <c:pt idx="201">
                  <c:v>1.798992564164068E-3</c:v>
                </c:pt>
                <c:pt idx="202">
                  <c:v>2.1587910769968817E-3</c:v>
                </c:pt>
                <c:pt idx="203">
                  <c:v>1.6190933077476614E-3</c:v>
                </c:pt>
                <c:pt idx="204">
                  <c:v>1.798992564164068E-3</c:v>
                </c:pt>
                <c:pt idx="205">
                  <c:v>1.6190933077476614E-3</c:v>
                </c:pt>
                <c:pt idx="206">
                  <c:v>2.4586231710242265E-3</c:v>
                </c:pt>
                <c:pt idx="207">
                  <c:v>1.918925401775006E-3</c:v>
                </c:pt>
                <c:pt idx="208">
                  <c:v>1.798992564164068E-3</c:v>
                </c:pt>
                <c:pt idx="209">
                  <c:v>2.4586231710242265E-3</c:v>
                </c:pt>
                <c:pt idx="210">
                  <c:v>2.698488846246102E-3</c:v>
                </c:pt>
                <c:pt idx="211">
                  <c:v>2.3386903334132888E-3</c:v>
                </c:pt>
                <c:pt idx="212">
                  <c:v>2.8184216838570402E-3</c:v>
                </c:pt>
                <c:pt idx="213">
                  <c:v>2.038858239385944E-3</c:v>
                </c:pt>
                <c:pt idx="214">
                  <c:v>2.2787239146078195E-3</c:v>
                </c:pt>
                <c:pt idx="215">
                  <c:v>2.0988246581914128E-3</c:v>
                </c:pt>
                <c:pt idx="216">
                  <c:v>1.918925401775006E-3</c:v>
                </c:pt>
                <c:pt idx="217">
                  <c:v>1.798992564164068E-3</c:v>
                </c:pt>
                <c:pt idx="218">
                  <c:v>1.5591268889421923E-3</c:v>
                </c:pt>
                <c:pt idx="219">
                  <c:v>1.6190933077476614E-3</c:v>
                </c:pt>
                <c:pt idx="220">
                  <c:v>2.3986567522187576E-3</c:v>
                </c:pt>
                <c:pt idx="221">
                  <c:v>1.6790597265531303E-3</c:v>
                </c:pt>
                <c:pt idx="222">
                  <c:v>1.6190933077476614E-3</c:v>
                </c:pt>
                <c:pt idx="223">
                  <c:v>1.5591268889421923E-3</c:v>
                </c:pt>
                <c:pt idx="224">
                  <c:v>2.0988246581914128E-3</c:v>
                </c:pt>
                <c:pt idx="225">
                  <c:v>1.918925401775006E-3</c:v>
                </c:pt>
                <c:pt idx="226">
                  <c:v>1.6790597265531303E-3</c:v>
                </c:pt>
                <c:pt idx="227">
                  <c:v>1.6190933077476614E-3</c:v>
                </c:pt>
                <c:pt idx="228">
                  <c:v>1.798992564164068E-3</c:v>
                </c:pt>
                <c:pt idx="229">
                  <c:v>1.2592947949148477E-3</c:v>
                </c:pt>
                <c:pt idx="230">
                  <c:v>9.5946270088750299E-4</c:v>
                </c:pt>
                <c:pt idx="231">
                  <c:v>7.1959702566562727E-4</c:v>
                </c:pt>
                <c:pt idx="232">
                  <c:v>8.9949628208203401E-4</c:v>
                </c:pt>
                <c:pt idx="233">
                  <c:v>5.9966418805468941E-4</c:v>
                </c:pt>
                <c:pt idx="234">
                  <c:v>5.9966418805468941E-4</c:v>
                </c:pt>
                <c:pt idx="235">
                  <c:v>7.1959702566562727E-4</c:v>
                </c:pt>
                <c:pt idx="236">
                  <c:v>4.1976493163828257E-4</c:v>
                </c:pt>
                <c:pt idx="237">
                  <c:v>5.9966418805468937E-5</c:v>
                </c:pt>
                <c:pt idx="238">
                  <c:v>1.7989925641640682E-4</c:v>
                </c:pt>
                <c:pt idx="239">
                  <c:v>2.3986567522187575E-4</c:v>
                </c:pt>
                <c:pt idx="240">
                  <c:v>3.5979851283281364E-4</c:v>
                </c:pt>
                <c:pt idx="241">
                  <c:v>2.3986567522187575E-4</c:v>
                </c:pt>
                <c:pt idx="242">
                  <c:v>1.1993283761093787E-4</c:v>
                </c:pt>
                <c:pt idx="243">
                  <c:v>1.7989925641640682E-4</c:v>
                </c:pt>
                <c:pt idx="244">
                  <c:v>2.3986567522187575E-4</c:v>
                </c:pt>
                <c:pt idx="245">
                  <c:v>3.5979851283281364E-4</c:v>
                </c:pt>
                <c:pt idx="246">
                  <c:v>2.3986567522187575E-4</c:v>
                </c:pt>
                <c:pt idx="247">
                  <c:v>5.9966418805468937E-5</c:v>
                </c:pt>
                <c:pt idx="248">
                  <c:v>2.3986567522187575E-4</c:v>
                </c:pt>
                <c:pt idx="249">
                  <c:v>1.7989925641640682E-4</c:v>
                </c:pt>
                <c:pt idx="250">
                  <c:v>2.9983209402734471E-4</c:v>
                </c:pt>
                <c:pt idx="251">
                  <c:v>1.1993283761093787E-4</c:v>
                </c:pt>
                <c:pt idx="252">
                  <c:v>1.7989925641640682E-4</c:v>
                </c:pt>
                <c:pt idx="253">
                  <c:v>1.7989925641640682E-4</c:v>
                </c:pt>
                <c:pt idx="254">
                  <c:v>1.7989925641640682E-4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9B2-4A19-9548-74D6A04D30D2}"/>
            </c:ext>
          </c:extLst>
        </c:ser>
        <c:ser>
          <c:idx val="6"/>
          <c:order val="6"/>
          <c:tx>
            <c:strRef>
              <c:f>К_ЕВ!$S$1</c:f>
              <c:strCache>
                <c:ptCount val="1"/>
                <c:pt idx="0">
                  <c:v>Баренцевская (Б)</c:v>
                </c:pt>
              </c:strCache>
            </c:strRef>
          </c:tx>
          <c:spPr>
            <a:ln w="19050" cap="rnd">
              <a:solidFill>
                <a:srgbClr val="18AC70"/>
              </a:solidFill>
              <a:round/>
            </a:ln>
            <a:effectLst/>
          </c:spPr>
          <c:marker>
            <c:symbol val="none"/>
          </c:marker>
          <c:xVal>
            <c:numRef>
              <c:f>К_ЕВ!$S$3:$S$216</c:f>
              <c:numCache>
                <c:formatCode>General</c:formatCode>
                <c:ptCount val="214"/>
                <c:pt idx="0">
                  <c:v>14.707168376898901</c:v>
                </c:pt>
                <c:pt idx="1">
                  <c:v>14.8353192354193</c:v>
                </c:pt>
                <c:pt idx="2">
                  <c:v>14.9634700939397</c:v>
                </c:pt>
                <c:pt idx="3">
                  <c:v>15.091620952460101</c:v>
                </c:pt>
                <c:pt idx="4">
                  <c:v>15.2197718109805</c:v>
                </c:pt>
                <c:pt idx="5">
                  <c:v>15.3479226695009</c:v>
                </c:pt>
                <c:pt idx="6">
                  <c:v>15.476073528021301</c:v>
                </c:pt>
                <c:pt idx="7">
                  <c:v>15.6042243865418</c:v>
                </c:pt>
                <c:pt idx="8">
                  <c:v>15.732375245062199</c:v>
                </c:pt>
                <c:pt idx="9">
                  <c:v>15.8605261035826</c:v>
                </c:pt>
                <c:pt idx="10">
                  <c:v>15.988676962103</c:v>
                </c:pt>
                <c:pt idx="11">
                  <c:v>16.116827820623399</c:v>
                </c:pt>
                <c:pt idx="12">
                  <c:v>16.244978679143799</c:v>
                </c:pt>
                <c:pt idx="13">
                  <c:v>16.373129537664202</c:v>
                </c:pt>
                <c:pt idx="14">
                  <c:v>16.501280396184701</c:v>
                </c:pt>
                <c:pt idx="15">
                  <c:v>16.6294312547051</c:v>
                </c:pt>
                <c:pt idx="16">
                  <c:v>16.757582113225499</c:v>
                </c:pt>
                <c:pt idx="17">
                  <c:v>16.885732971745899</c:v>
                </c:pt>
                <c:pt idx="18">
                  <c:v>17.013883830266298</c:v>
                </c:pt>
                <c:pt idx="19">
                  <c:v>17.142034688786701</c:v>
                </c:pt>
                <c:pt idx="20">
                  <c:v>17.270185547307101</c:v>
                </c:pt>
                <c:pt idx="21">
                  <c:v>17.3983364058276</c:v>
                </c:pt>
                <c:pt idx="22">
                  <c:v>17.526487264347999</c:v>
                </c:pt>
                <c:pt idx="23">
                  <c:v>17.654638122868398</c:v>
                </c:pt>
                <c:pt idx="24">
                  <c:v>17.782788981388801</c:v>
                </c:pt>
                <c:pt idx="25">
                  <c:v>17.910939839909201</c:v>
                </c:pt>
                <c:pt idx="26">
                  <c:v>18.0390906984296</c:v>
                </c:pt>
                <c:pt idx="27">
                  <c:v>18.16724155695</c:v>
                </c:pt>
                <c:pt idx="28">
                  <c:v>18.295392415470499</c:v>
                </c:pt>
                <c:pt idx="29">
                  <c:v>18.423543273990902</c:v>
                </c:pt>
                <c:pt idx="30">
                  <c:v>18.551694132511301</c:v>
                </c:pt>
                <c:pt idx="31">
                  <c:v>18.6798449910317</c:v>
                </c:pt>
                <c:pt idx="32">
                  <c:v>18.8079958495521</c:v>
                </c:pt>
                <c:pt idx="33">
                  <c:v>18.936146708072499</c:v>
                </c:pt>
                <c:pt idx="34">
                  <c:v>19.064297566592899</c:v>
                </c:pt>
                <c:pt idx="35">
                  <c:v>19.192448425113401</c:v>
                </c:pt>
                <c:pt idx="36">
                  <c:v>19.320599283633801</c:v>
                </c:pt>
                <c:pt idx="37">
                  <c:v>19.4487501421542</c:v>
                </c:pt>
                <c:pt idx="38">
                  <c:v>19.576901000674599</c:v>
                </c:pt>
                <c:pt idx="39">
                  <c:v>19.705051859194999</c:v>
                </c:pt>
                <c:pt idx="40">
                  <c:v>19.833202717715402</c:v>
                </c:pt>
                <c:pt idx="41">
                  <c:v>19.961353576235901</c:v>
                </c:pt>
                <c:pt idx="42">
                  <c:v>20.0895044347563</c:v>
                </c:pt>
                <c:pt idx="43">
                  <c:v>20.2176552932767</c:v>
                </c:pt>
                <c:pt idx="44">
                  <c:v>20.345806151797099</c:v>
                </c:pt>
                <c:pt idx="45">
                  <c:v>20.473957010317498</c:v>
                </c:pt>
                <c:pt idx="46">
                  <c:v>20.602107868837901</c:v>
                </c:pt>
                <c:pt idx="47">
                  <c:v>20.730258727358301</c:v>
                </c:pt>
                <c:pt idx="48">
                  <c:v>20.8584095858788</c:v>
                </c:pt>
                <c:pt idx="49">
                  <c:v>20.986560444399199</c:v>
                </c:pt>
                <c:pt idx="50">
                  <c:v>21.114711302919599</c:v>
                </c:pt>
                <c:pt idx="51">
                  <c:v>21.242862161440002</c:v>
                </c:pt>
                <c:pt idx="52">
                  <c:v>21.371013019960401</c:v>
                </c:pt>
                <c:pt idx="53">
                  <c:v>21.4991638784808</c:v>
                </c:pt>
                <c:pt idx="54">
                  <c:v>21.6273147370012</c:v>
                </c:pt>
                <c:pt idx="55">
                  <c:v>21.755465595521699</c:v>
                </c:pt>
                <c:pt idx="56">
                  <c:v>21.883616454042102</c:v>
                </c:pt>
                <c:pt idx="57">
                  <c:v>22.011767312562501</c:v>
                </c:pt>
                <c:pt idx="58">
                  <c:v>22.1399181710829</c:v>
                </c:pt>
                <c:pt idx="59">
                  <c:v>22.2680690296033</c:v>
                </c:pt>
                <c:pt idx="60">
                  <c:v>22.396219888123699</c:v>
                </c:pt>
                <c:pt idx="61">
                  <c:v>22.524370746644099</c:v>
                </c:pt>
                <c:pt idx="62">
                  <c:v>22.652521605164601</c:v>
                </c:pt>
                <c:pt idx="63">
                  <c:v>22.780672463685001</c:v>
                </c:pt>
                <c:pt idx="64">
                  <c:v>22.9088233222054</c:v>
                </c:pt>
                <c:pt idx="65">
                  <c:v>23.036974180725799</c:v>
                </c:pt>
                <c:pt idx="66">
                  <c:v>23.165125039246199</c:v>
                </c:pt>
                <c:pt idx="67">
                  <c:v>23.293275897766598</c:v>
                </c:pt>
                <c:pt idx="68">
                  <c:v>23.421426756287001</c:v>
                </c:pt>
                <c:pt idx="69">
                  <c:v>23.5495776148075</c:v>
                </c:pt>
                <c:pt idx="70">
                  <c:v>23.6777284733279</c:v>
                </c:pt>
                <c:pt idx="71">
                  <c:v>23.805879331848299</c:v>
                </c:pt>
                <c:pt idx="72">
                  <c:v>23.934030190368698</c:v>
                </c:pt>
                <c:pt idx="73">
                  <c:v>24.062181048889101</c:v>
                </c:pt>
                <c:pt idx="74">
                  <c:v>24.190331907409501</c:v>
                </c:pt>
                <c:pt idx="75">
                  <c:v>24.31848276593</c:v>
                </c:pt>
                <c:pt idx="76">
                  <c:v>24.446633624450399</c:v>
                </c:pt>
                <c:pt idx="77">
                  <c:v>24.574784482970799</c:v>
                </c:pt>
                <c:pt idx="78">
                  <c:v>24.702935341491202</c:v>
                </c:pt>
                <c:pt idx="79">
                  <c:v>24.831086200011601</c:v>
                </c:pt>
                <c:pt idx="80">
                  <c:v>24.959237058532</c:v>
                </c:pt>
                <c:pt idx="81">
                  <c:v>25.0873879170524</c:v>
                </c:pt>
                <c:pt idx="82">
                  <c:v>25.215538775572899</c:v>
                </c:pt>
                <c:pt idx="83">
                  <c:v>25.343689634093302</c:v>
                </c:pt>
                <c:pt idx="84">
                  <c:v>25.471840492613701</c:v>
                </c:pt>
                <c:pt idx="85">
                  <c:v>25.599991351134101</c:v>
                </c:pt>
                <c:pt idx="86">
                  <c:v>25.7281422096545</c:v>
                </c:pt>
                <c:pt idx="87">
                  <c:v>25.856293068174899</c:v>
                </c:pt>
                <c:pt idx="88">
                  <c:v>25.984443926695299</c:v>
                </c:pt>
                <c:pt idx="89">
                  <c:v>26.112594785215801</c:v>
                </c:pt>
                <c:pt idx="90">
                  <c:v>26.240745643736201</c:v>
                </c:pt>
                <c:pt idx="91">
                  <c:v>26.3688965022566</c:v>
                </c:pt>
                <c:pt idx="92">
                  <c:v>26.497047360777</c:v>
                </c:pt>
                <c:pt idx="93">
                  <c:v>26.625198219297399</c:v>
                </c:pt>
                <c:pt idx="94">
                  <c:v>26.753349077817798</c:v>
                </c:pt>
                <c:pt idx="95">
                  <c:v>26.881499936338201</c:v>
                </c:pt>
                <c:pt idx="96">
                  <c:v>27.0096507948587</c:v>
                </c:pt>
                <c:pt idx="97">
                  <c:v>27.1378016533791</c:v>
                </c:pt>
                <c:pt idx="98">
                  <c:v>27.265952511899499</c:v>
                </c:pt>
                <c:pt idx="99">
                  <c:v>27.394103370419899</c:v>
                </c:pt>
                <c:pt idx="100">
                  <c:v>27.522254228940302</c:v>
                </c:pt>
                <c:pt idx="101">
                  <c:v>27.650405087460701</c:v>
                </c:pt>
                <c:pt idx="102">
                  <c:v>27.7785559459811</c:v>
                </c:pt>
                <c:pt idx="103">
                  <c:v>27.906706804501599</c:v>
                </c:pt>
                <c:pt idx="104">
                  <c:v>28.034857663021999</c:v>
                </c:pt>
                <c:pt idx="105">
                  <c:v>28.163008521542402</c:v>
                </c:pt>
                <c:pt idx="106">
                  <c:v>28.291159380062801</c:v>
                </c:pt>
                <c:pt idx="107">
                  <c:v>28.419310238583201</c:v>
                </c:pt>
                <c:pt idx="108">
                  <c:v>28.5474610971036</c:v>
                </c:pt>
                <c:pt idx="109">
                  <c:v>28.675611955623999</c:v>
                </c:pt>
                <c:pt idx="110">
                  <c:v>28.803762814144498</c:v>
                </c:pt>
                <c:pt idx="111">
                  <c:v>28.931913672664901</c:v>
                </c:pt>
                <c:pt idx="112">
                  <c:v>29.060064531185301</c:v>
                </c:pt>
                <c:pt idx="113">
                  <c:v>29.1882153897057</c:v>
                </c:pt>
                <c:pt idx="114">
                  <c:v>29.3163662482261</c:v>
                </c:pt>
                <c:pt idx="115">
                  <c:v>29.444517106746499</c:v>
                </c:pt>
                <c:pt idx="116">
                  <c:v>29.572667965266898</c:v>
                </c:pt>
                <c:pt idx="117">
                  <c:v>29.700818823787401</c:v>
                </c:pt>
                <c:pt idx="118">
                  <c:v>29.8289696823078</c:v>
                </c:pt>
                <c:pt idx="119">
                  <c:v>29.9571205408282</c:v>
                </c:pt>
                <c:pt idx="120">
                  <c:v>30.085271399348599</c:v>
                </c:pt>
                <c:pt idx="121">
                  <c:v>30.213422257868999</c:v>
                </c:pt>
                <c:pt idx="122">
                  <c:v>30.341573116389402</c:v>
                </c:pt>
                <c:pt idx="123">
                  <c:v>30.4697239749099</c:v>
                </c:pt>
                <c:pt idx="124">
                  <c:v>30.5978748334303</c:v>
                </c:pt>
                <c:pt idx="125">
                  <c:v>30.726025691950699</c:v>
                </c:pt>
                <c:pt idx="126">
                  <c:v>30.854176550471099</c:v>
                </c:pt>
                <c:pt idx="127">
                  <c:v>30.982327408991502</c:v>
                </c:pt>
                <c:pt idx="128">
                  <c:v>31.110478267511901</c:v>
                </c:pt>
                <c:pt idx="129">
                  <c:v>31.238629126032301</c:v>
                </c:pt>
                <c:pt idx="130">
                  <c:v>31.366779984552799</c:v>
                </c:pt>
                <c:pt idx="131">
                  <c:v>31.494930843073199</c:v>
                </c:pt>
                <c:pt idx="132">
                  <c:v>31.623081701593598</c:v>
                </c:pt>
                <c:pt idx="133">
                  <c:v>31.751232560114001</c:v>
                </c:pt>
                <c:pt idx="134">
                  <c:v>31.879383418634401</c:v>
                </c:pt>
                <c:pt idx="135">
                  <c:v>32.007534277154797</c:v>
                </c:pt>
                <c:pt idx="136">
                  <c:v>32.135685135675203</c:v>
                </c:pt>
                <c:pt idx="137">
                  <c:v>32.263835994195702</c:v>
                </c:pt>
                <c:pt idx="138">
                  <c:v>32.391986852716101</c:v>
                </c:pt>
                <c:pt idx="139">
                  <c:v>32.520137711236501</c:v>
                </c:pt>
                <c:pt idx="140">
                  <c:v>32.6482885697569</c:v>
                </c:pt>
                <c:pt idx="141">
                  <c:v>32.7764394282773</c:v>
                </c:pt>
                <c:pt idx="142">
                  <c:v>32.904590286797699</c:v>
                </c:pt>
                <c:pt idx="143">
                  <c:v>33.032741145318099</c:v>
                </c:pt>
                <c:pt idx="144">
                  <c:v>33.160892003838597</c:v>
                </c:pt>
                <c:pt idx="145">
                  <c:v>33.289042862358997</c:v>
                </c:pt>
                <c:pt idx="146">
                  <c:v>33.417193720879403</c:v>
                </c:pt>
                <c:pt idx="147">
                  <c:v>33.545344579399803</c:v>
                </c:pt>
                <c:pt idx="148">
                  <c:v>33.673495437920202</c:v>
                </c:pt>
                <c:pt idx="149">
                  <c:v>33.801646296440602</c:v>
                </c:pt>
                <c:pt idx="150">
                  <c:v>33.929797154961001</c:v>
                </c:pt>
                <c:pt idx="151">
                  <c:v>34.0579480134815</c:v>
                </c:pt>
                <c:pt idx="152">
                  <c:v>34.186098872001899</c:v>
                </c:pt>
                <c:pt idx="153">
                  <c:v>34.314249730522299</c:v>
                </c:pt>
                <c:pt idx="154">
                  <c:v>34.442400589042698</c:v>
                </c:pt>
                <c:pt idx="155">
                  <c:v>34.570551447563098</c:v>
                </c:pt>
                <c:pt idx="156">
                  <c:v>34.698702306083497</c:v>
                </c:pt>
                <c:pt idx="157">
                  <c:v>34.826853164604003</c:v>
                </c:pt>
                <c:pt idx="158">
                  <c:v>34.955004023124403</c:v>
                </c:pt>
                <c:pt idx="159">
                  <c:v>35.083154881644802</c:v>
                </c:pt>
                <c:pt idx="160">
                  <c:v>35.211305740165201</c:v>
                </c:pt>
                <c:pt idx="161">
                  <c:v>35.339456598685601</c:v>
                </c:pt>
                <c:pt idx="162">
                  <c:v>35.467607457206</c:v>
                </c:pt>
                <c:pt idx="163">
                  <c:v>35.5957583157264</c:v>
                </c:pt>
                <c:pt idx="164">
                  <c:v>35.723909174246799</c:v>
                </c:pt>
                <c:pt idx="165">
                  <c:v>35.852060032767298</c:v>
                </c:pt>
                <c:pt idx="166">
                  <c:v>35.980210891287697</c:v>
                </c:pt>
                <c:pt idx="167">
                  <c:v>36.108361749808097</c:v>
                </c:pt>
                <c:pt idx="168">
                  <c:v>36.236512608328503</c:v>
                </c:pt>
                <c:pt idx="169">
                  <c:v>36.364663466848903</c:v>
                </c:pt>
                <c:pt idx="170">
                  <c:v>36.492814325369302</c:v>
                </c:pt>
                <c:pt idx="171">
                  <c:v>36.620965183889801</c:v>
                </c:pt>
                <c:pt idx="172">
                  <c:v>36.749116042410201</c:v>
                </c:pt>
                <c:pt idx="173">
                  <c:v>36.8772669009306</c:v>
                </c:pt>
                <c:pt idx="174">
                  <c:v>37.005417759450999</c:v>
                </c:pt>
                <c:pt idx="175">
                  <c:v>37.133568617971399</c:v>
                </c:pt>
                <c:pt idx="176">
                  <c:v>37.261719476491798</c:v>
                </c:pt>
                <c:pt idx="177">
                  <c:v>37.389870335012198</c:v>
                </c:pt>
                <c:pt idx="178">
                  <c:v>37.518021193532697</c:v>
                </c:pt>
                <c:pt idx="179">
                  <c:v>37.646172052053103</c:v>
                </c:pt>
                <c:pt idx="180">
                  <c:v>37.774322910573503</c:v>
                </c:pt>
                <c:pt idx="181">
                  <c:v>37.902473769093902</c:v>
                </c:pt>
                <c:pt idx="182">
                  <c:v>38.030624627614301</c:v>
                </c:pt>
                <c:pt idx="183">
                  <c:v>38.158775486134701</c:v>
                </c:pt>
                <c:pt idx="184">
                  <c:v>38.2869263446552</c:v>
                </c:pt>
                <c:pt idx="185">
                  <c:v>38.415077203175599</c:v>
                </c:pt>
                <c:pt idx="186">
                  <c:v>38.543228061695999</c:v>
                </c:pt>
                <c:pt idx="187">
                  <c:v>38.671378920216398</c:v>
                </c:pt>
                <c:pt idx="188">
                  <c:v>38.799529778736797</c:v>
                </c:pt>
                <c:pt idx="189">
                  <c:v>38.927680637257197</c:v>
                </c:pt>
                <c:pt idx="190">
                  <c:v>39.055831495777603</c:v>
                </c:pt>
                <c:pt idx="191">
                  <c:v>39.183982354298003</c:v>
                </c:pt>
                <c:pt idx="192">
                  <c:v>39.312133212818502</c:v>
                </c:pt>
                <c:pt idx="193">
                  <c:v>39.440284071338901</c:v>
                </c:pt>
                <c:pt idx="194">
                  <c:v>39.568434929859301</c:v>
                </c:pt>
                <c:pt idx="195">
                  <c:v>39.6965857883797</c:v>
                </c:pt>
                <c:pt idx="196">
                  <c:v>39.824736646900099</c:v>
                </c:pt>
                <c:pt idx="197">
                  <c:v>39.952887505420499</c:v>
                </c:pt>
                <c:pt idx="198">
                  <c:v>40.081038363940998</c:v>
                </c:pt>
                <c:pt idx="199">
                  <c:v>40.209189222461397</c:v>
                </c:pt>
                <c:pt idx="200">
                  <c:v>40.337340080981797</c:v>
                </c:pt>
                <c:pt idx="201">
                  <c:v>40.465490939502203</c:v>
                </c:pt>
                <c:pt idx="202">
                  <c:v>40.593641798022603</c:v>
                </c:pt>
                <c:pt idx="203">
                  <c:v>40.721792656543002</c:v>
                </c:pt>
                <c:pt idx="204">
                  <c:v>40.849943515063401</c:v>
                </c:pt>
                <c:pt idx="205">
                  <c:v>40.9780943735839</c:v>
                </c:pt>
                <c:pt idx="206">
                  <c:v>41.1062452321043</c:v>
                </c:pt>
                <c:pt idx="207">
                  <c:v>41.234396090624699</c:v>
                </c:pt>
                <c:pt idx="208">
                  <c:v>41.362546949145099</c:v>
                </c:pt>
                <c:pt idx="209">
                  <c:v>41.490697807665498</c:v>
                </c:pt>
                <c:pt idx="210">
                  <c:v>41.618848666185897</c:v>
                </c:pt>
                <c:pt idx="211">
                  <c:v>41.746999524706297</c:v>
                </c:pt>
                <c:pt idx="212">
                  <c:v>41.875150383226803</c:v>
                </c:pt>
                <c:pt idx="213">
                  <c:v>42.003301241747202</c:v>
                </c:pt>
              </c:numCache>
            </c:numRef>
          </c:xVal>
          <c:yVal>
            <c:numRef>
              <c:f>К_ЕВ!$U$3:$U$216</c:f>
              <c:numCache>
                <c:formatCode>0.00%</c:formatCode>
                <c:ptCount val="214"/>
                <c:pt idx="0">
                  <c:v>2.7536198627779436E-4</c:v>
                </c:pt>
                <c:pt idx="1">
                  <c:v>2.0652148970834577E-4</c:v>
                </c:pt>
                <c:pt idx="2">
                  <c:v>1.8357465751852957E-4</c:v>
                </c:pt>
                <c:pt idx="3">
                  <c:v>2.7536198627779436E-4</c:v>
                </c:pt>
                <c:pt idx="4">
                  <c:v>9.8671378416209632E-4</c:v>
                </c:pt>
                <c:pt idx="5">
                  <c:v>1.1243947773009937E-3</c:v>
                </c:pt>
                <c:pt idx="6">
                  <c:v>3.5567589894215106E-3</c:v>
                </c:pt>
                <c:pt idx="7">
                  <c:v>5.1400904105188281E-3</c:v>
                </c:pt>
                <c:pt idx="8">
                  <c:v>6.0120700337318433E-3</c:v>
                </c:pt>
                <c:pt idx="9">
                  <c:v>7.3200394685513665E-3</c:v>
                </c:pt>
                <c:pt idx="10">
                  <c:v>7.2741458041717345E-3</c:v>
                </c:pt>
                <c:pt idx="11">
                  <c:v>6.81520916037541E-3</c:v>
                </c:pt>
                <c:pt idx="12">
                  <c:v>6.0809105303012917E-3</c:v>
                </c:pt>
                <c:pt idx="13">
                  <c:v>6.3103788521994535E-3</c:v>
                </c:pt>
                <c:pt idx="14">
                  <c:v>4.22221712292618E-3</c:v>
                </c:pt>
                <c:pt idx="15">
                  <c:v>3.5567589894215106E-3</c:v>
                </c:pt>
                <c:pt idx="16">
                  <c:v>3.9239083044585697E-3</c:v>
                </c:pt>
                <c:pt idx="17">
                  <c:v>3.8780146400789373E-3</c:v>
                </c:pt>
                <c:pt idx="18">
                  <c:v>3.8091741435094884E-3</c:v>
                </c:pt>
                <c:pt idx="19">
                  <c:v>3.3502374997131648E-3</c:v>
                </c:pt>
                <c:pt idx="20">
                  <c:v>3.5108653250418781E-3</c:v>
                </c:pt>
                <c:pt idx="21">
                  <c:v>3.3502374997131648E-3</c:v>
                </c:pt>
                <c:pt idx="22">
                  <c:v>3.3731843319029808E-3</c:v>
                </c:pt>
                <c:pt idx="23">
                  <c:v>3.5567589894215106E-3</c:v>
                </c:pt>
                <c:pt idx="24">
                  <c:v>2.8224603593473923E-3</c:v>
                </c:pt>
                <c:pt idx="25">
                  <c:v>3.4190779962826132E-3</c:v>
                </c:pt>
                <c:pt idx="26">
                  <c:v>3.0748755134353701E-3</c:v>
                </c:pt>
                <c:pt idx="27">
                  <c:v>3.625599485990959E-3</c:v>
                </c:pt>
                <c:pt idx="28">
                  <c:v>4.0845361297872831E-3</c:v>
                </c:pt>
                <c:pt idx="29">
                  <c:v>3.9468551366483853E-3</c:v>
                </c:pt>
                <c:pt idx="30">
                  <c:v>3.7862273113196724E-3</c:v>
                </c:pt>
                <c:pt idx="31">
                  <c:v>4.7499942632919529E-3</c:v>
                </c:pt>
                <c:pt idx="32">
                  <c:v>7.2511989719819181E-3</c:v>
                </c:pt>
                <c:pt idx="33">
                  <c:v>9.4082011978246401E-3</c:v>
                </c:pt>
                <c:pt idx="34">
                  <c:v>9.4082011978246401E-3</c:v>
                </c:pt>
                <c:pt idx="35">
                  <c:v>1.025723398884784E-2</c:v>
                </c:pt>
                <c:pt idx="36">
                  <c:v>1.0004818834759861E-2</c:v>
                </c:pt>
                <c:pt idx="37">
                  <c:v>1.0486702310746002E-2</c:v>
                </c:pt>
                <c:pt idx="38">
                  <c:v>9.0181050505977658E-3</c:v>
                </c:pt>
                <c:pt idx="39">
                  <c:v>8.6968493999403391E-3</c:v>
                </c:pt>
                <c:pt idx="40">
                  <c:v>7.6871887835884252E-3</c:v>
                </c:pt>
                <c:pt idx="41">
                  <c:v>8.4903279102319928E-3</c:v>
                </c:pt>
                <c:pt idx="42">
                  <c:v>9.1328392115468462E-3</c:v>
                </c:pt>
                <c:pt idx="43">
                  <c:v>8.4673810780421764E-3</c:v>
                </c:pt>
                <c:pt idx="44">
                  <c:v>8.7656898965097867E-3</c:v>
                </c:pt>
                <c:pt idx="45">
                  <c:v>8.8574772252690524E-3</c:v>
                </c:pt>
                <c:pt idx="46">
                  <c:v>9.3852543656348236E-3</c:v>
                </c:pt>
                <c:pt idx="47">
                  <c:v>8.5591684068014404E-3</c:v>
                </c:pt>
                <c:pt idx="48">
                  <c:v>7.4806672938800799E-3</c:v>
                </c:pt>
                <c:pt idx="49">
                  <c:v>8.1920190917643826E-3</c:v>
                </c:pt>
                <c:pt idx="50">
                  <c:v>7.2970926363615501E-3</c:v>
                </c:pt>
                <c:pt idx="51">
                  <c:v>7.2053053076022852E-3</c:v>
                </c:pt>
                <c:pt idx="52">
                  <c:v>7.2282521397921016E-3</c:v>
                </c:pt>
                <c:pt idx="53">
                  <c:v>6.6316345028568802E-3</c:v>
                </c:pt>
                <c:pt idx="54">
                  <c:v>6.4939535097179833E-3</c:v>
                </c:pt>
                <c:pt idx="55">
                  <c:v>6.6086876706670647E-3</c:v>
                </c:pt>
                <c:pt idx="56">
                  <c:v>6.7922623281855936E-3</c:v>
                </c:pt>
                <c:pt idx="57">
                  <c:v>6.287432020009638E-3</c:v>
                </c:pt>
                <c:pt idx="58">
                  <c:v>6.4251130131485349E-3</c:v>
                </c:pt>
                <c:pt idx="59">
                  <c:v>6.1726978590605566E-3</c:v>
                </c:pt>
                <c:pt idx="60">
                  <c:v>6.1268041946809246E-3</c:v>
                </c:pt>
                <c:pt idx="61">
                  <c:v>5.4613460611762548E-3</c:v>
                </c:pt>
                <c:pt idx="62">
                  <c:v>6.1956446912503731E-3</c:v>
                </c:pt>
                <c:pt idx="63">
                  <c:v>5.6449207186947846E-3</c:v>
                </c:pt>
                <c:pt idx="64">
                  <c:v>5.4842928933660712E-3</c:v>
                </c:pt>
                <c:pt idx="65">
                  <c:v>5.4842928933660712E-3</c:v>
                </c:pt>
                <c:pt idx="66">
                  <c:v>5.759654879643865E-3</c:v>
                </c:pt>
                <c:pt idx="67">
                  <c:v>5.231877739278093E-3</c:v>
                </c:pt>
                <c:pt idx="68">
                  <c:v>5.5301865577457032E-3</c:v>
                </c:pt>
                <c:pt idx="69">
                  <c:v>5.9891232015420268E-3</c:v>
                </c:pt>
                <c:pt idx="70">
                  <c:v>5.6908143830744166E-3</c:v>
                </c:pt>
                <c:pt idx="71">
                  <c:v>6.4251130131485349E-3</c:v>
                </c:pt>
                <c:pt idx="72">
                  <c:v>6.0120700337318433E-3</c:v>
                </c:pt>
                <c:pt idx="73">
                  <c:v>6.287432020009638E-3</c:v>
                </c:pt>
                <c:pt idx="74">
                  <c:v>6.9758369857041234E-3</c:v>
                </c:pt>
                <c:pt idx="75">
                  <c:v>6.1956446912503731E-3</c:v>
                </c:pt>
                <c:pt idx="76">
                  <c:v>6.33332568438927E-3</c:v>
                </c:pt>
                <c:pt idx="77">
                  <c:v>6.3562725165790864E-3</c:v>
                </c:pt>
                <c:pt idx="78">
                  <c:v>6.8611028247550429E-3</c:v>
                </c:pt>
                <c:pt idx="79">
                  <c:v>6.4480598453383513E-3</c:v>
                </c:pt>
                <c:pt idx="80">
                  <c:v>5.6908143830744166E-3</c:v>
                </c:pt>
                <c:pt idx="81">
                  <c:v>6.33332568438927E-3</c:v>
                </c:pt>
                <c:pt idx="82">
                  <c:v>6.3103788521994535E-3</c:v>
                </c:pt>
                <c:pt idx="83">
                  <c:v>6.7004749994263296E-3</c:v>
                </c:pt>
                <c:pt idx="84">
                  <c:v>6.9069964891346749E-3</c:v>
                </c:pt>
                <c:pt idx="85">
                  <c:v>7.5265609582597119E-3</c:v>
                </c:pt>
                <c:pt idx="86">
                  <c:v>6.8611028247550429E-3</c:v>
                </c:pt>
                <c:pt idx="87">
                  <c:v>7.2741458041717345E-3</c:v>
                </c:pt>
                <c:pt idx="88">
                  <c:v>7.388879965120815E-3</c:v>
                </c:pt>
                <c:pt idx="89">
                  <c:v>7.7330824479680581E-3</c:v>
                </c:pt>
                <c:pt idx="90">
                  <c:v>8.1690722595745661E-3</c:v>
                </c:pt>
                <c:pt idx="91">
                  <c:v>7.916657105486587E-3</c:v>
                </c:pt>
                <c:pt idx="92">
                  <c:v>8.7197962321301538E-3</c:v>
                </c:pt>
                <c:pt idx="93">
                  <c:v>9.1787328759264791E-3</c:v>
                </c:pt>
                <c:pt idx="94">
                  <c:v>9.5917758553431699E-3</c:v>
                </c:pt>
                <c:pt idx="95">
                  <c:v>1.2643704536588724E-2</c:v>
                </c:pt>
                <c:pt idx="96">
                  <c:v>1.2643704536588724E-2</c:v>
                </c:pt>
                <c:pt idx="97">
                  <c:v>1.1083319947681223E-2</c:v>
                </c:pt>
                <c:pt idx="98">
                  <c:v>9.8671378416209637E-3</c:v>
                </c:pt>
                <c:pt idx="99">
                  <c:v>9.316413869065376E-3</c:v>
                </c:pt>
                <c:pt idx="100">
                  <c:v>1.0050712499139493E-2</c:v>
                </c:pt>
                <c:pt idx="101">
                  <c:v>9.4311480300144565E-3</c:v>
                </c:pt>
                <c:pt idx="102">
                  <c:v>9.1557860437366627E-3</c:v>
                </c:pt>
                <c:pt idx="103">
                  <c:v>1.0303127653227473E-2</c:v>
                </c:pt>
                <c:pt idx="104">
                  <c:v>8.7656898965097867E-3</c:v>
                </c:pt>
                <c:pt idx="105">
                  <c:v>8.1231785951949333E-3</c:v>
                </c:pt>
                <c:pt idx="106">
                  <c:v>7.6183482870189768E-3</c:v>
                </c:pt>
                <c:pt idx="107">
                  <c:v>7.3659331329309985E-3</c:v>
                </c:pt>
                <c:pt idx="108">
                  <c:v>7.5724546226393448E-3</c:v>
                </c:pt>
                <c:pt idx="109">
                  <c:v>7.8707634411069559E-3</c:v>
                </c:pt>
                <c:pt idx="110">
                  <c:v>8.0543380986254839E-3</c:v>
                </c:pt>
                <c:pt idx="111">
                  <c:v>8.9263177218385E-3</c:v>
                </c:pt>
                <c:pt idx="112">
                  <c:v>9.2246265403061103E-3</c:v>
                </c:pt>
                <c:pt idx="113">
                  <c:v>1.0440808646366369E-2</c:v>
                </c:pt>
                <c:pt idx="114">
                  <c:v>7.7101356157782417E-3</c:v>
                </c:pt>
                <c:pt idx="115">
                  <c:v>8.3985405814727271E-3</c:v>
                </c:pt>
                <c:pt idx="116">
                  <c:v>8.4903279102319928E-3</c:v>
                </c:pt>
                <c:pt idx="117">
                  <c:v>7.6642419513986097E-3</c:v>
                </c:pt>
                <c:pt idx="118">
                  <c:v>7.2053053076022852E-3</c:v>
                </c:pt>
                <c:pt idx="119">
                  <c:v>6.7922623281855936E-3</c:v>
                </c:pt>
                <c:pt idx="120">
                  <c:v>6.81520916037541E-3</c:v>
                </c:pt>
                <c:pt idx="121">
                  <c:v>7.0446774822735718E-3</c:v>
                </c:pt>
                <c:pt idx="122">
                  <c:v>6.9299433213244914E-3</c:v>
                </c:pt>
                <c:pt idx="123">
                  <c:v>7.2741458041717345E-3</c:v>
                </c:pt>
                <c:pt idx="124">
                  <c:v>7.0905711466532047E-3</c:v>
                </c:pt>
                <c:pt idx="125">
                  <c:v>6.5169003419077998E-3</c:v>
                </c:pt>
                <c:pt idx="126">
                  <c:v>6.4480598453383513E-3</c:v>
                </c:pt>
                <c:pt idx="127">
                  <c:v>6.7463686638059616E-3</c:v>
                </c:pt>
                <c:pt idx="128">
                  <c:v>6.1956446912503731E-3</c:v>
                </c:pt>
                <c:pt idx="129">
                  <c:v>5.7826017118336815E-3</c:v>
                </c:pt>
                <c:pt idx="130">
                  <c:v>4.6123132701530551E-3</c:v>
                </c:pt>
                <c:pt idx="131">
                  <c:v>4.4057917804447098E-3</c:v>
                </c:pt>
                <c:pt idx="132">
                  <c:v>3.2125565065742674E-3</c:v>
                </c:pt>
                <c:pt idx="133">
                  <c:v>3.1896096743844514E-3</c:v>
                </c:pt>
                <c:pt idx="134">
                  <c:v>3.0060350168659216E-3</c:v>
                </c:pt>
                <c:pt idx="135">
                  <c:v>2.2946832189816198E-3</c:v>
                </c:pt>
                <c:pt idx="136">
                  <c:v>2.1570022258427224E-3</c:v>
                </c:pt>
                <c:pt idx="137">
                  <c:v>1.9734275683241926E-3</c:v>
                </c:pt>
                <c:pt idx="138">
                  <c:v>1.9963744005140091E-3</c:v>
                </c:pt>
                <c:pt idx="139">
                  <c:v>1.8127997429954795E-3</c:v>
                </c:pt>
                <c:pt idx="140">
                  <c:v>1.8357465751852957E-3</c:v>
                </c:pt>
                <c:pt idx="141">
                  <c:v>1.5144909245278688E-3</c:v>
                </c:pt>
                <c:pt idx="142">
                  <c:v>1.2161821060602583E-3</c:v>
                </c:pt>
                <c:pt idx="143">
                  <c:v>1.1473416094908099E-3</c:v>
                </c:pt>
                <c:pt idx="144">
                  <c:v>9.8671378416209632E-4</c:v>
                </c:pt>
                <c:pt idx="145">
                  <c:v>1.1243947773009937E-3</c:v>
                </c:pt>
                <c:pt idx="146">
                  <c:v>1.2161821060602583E-3</c:v>
                </c:pt>
                <c:pt idx="147">
                  <c:v>9.6376695197228021E-4</c:v>
                </c:pt>
                <c:pt idx="148">
                  <c:v>1.0096606163519125E-3</c:v>
                </c:pt>
                <c:pt idx="149">
                  <c:v>9.4082011978246398E-4</c:v>
                </c:pt>
                <c:pt idx="150">
                  <c:v>8.0313912664356686E-4</c:v>
                </c:pt>
                <c:pt idx="151">
                  <c:v>8.0313912664356686E-4</c:v>
                </c:pt>
                <c:pt idx="152">
                  <c:v>7.5724546226393441E-4</c:v>
                </c:pt>
                <c:pt idx="153">
                  <c:v>7.8019229445375063E-4</c:v>
                </c:pt>
                <c:pt idx="154">
                  <c:v>1.0096606163519125E-3</c:v>
                </c:pt>
                <c:pt idx="155">
                  <c:v>8.2608595883338308E-4</c:v>
                </c:pt>
                <c:pt idx="156">
                  <c:v>7.1135179788430207E-4</c:v>
                </c:pt>
                <c:pt idx="157">
                  <c:v>6.6545813350466973E-4</c:v>
                </c:pt>
                <c:pt idx="158">
                  <c:v>8.2608595883338308E-4</c:v>
                </c:pt>
                <c:pt idx="159">
                  <c:v>7.1135179788430207E-4</c:v>
                </c:pt>
                <c:pt idx="160">
                  <c:v>7.5724546226393441E-4</c:v>
                </c:pt>
                <c:pt idx="161">
                  <c:v>8.9492645540283165E-4</c:v>
                </c:pt>
                <c:pt idx="162">
                  <c:v>7.1135179788430207E-4</c:v>
                </c:pt>
                <c:pt idx="163">
                  <c:v>7.1135179788430207E-4</c:v>
                </c:pt>
                <c:pt idx="164">
                  <c:v>5.9661763693522106E-4</c:v>
                </c:pt>
                <c:pt idx="165">
                  <c:v>6.4251130131485351E-4</c:v>
                </c:pt>
                <c:pt idx="166">
                  <c:v>6.6545813350466973E-4</c:v>
                </c:pt>
                <c:pt idx="167">
                  <c:v>7.8019229445375063E-4</c:v>
                </c:pt>
                <c:pt idx="168">
                  <c:v>5.277771403657725E-4</c:v>
                </c:pt>
                <c:pt idx="169">
                  <c:v>6.4251130131485351E-4</c:v>
                </c:pt>
                <c:pt idx="170">
                  <c:v>6.4251130131485351E-4</c:v>
                </c:pt>
                <c:pt idx="171">
                  <c:v>4.818834759861401E-4</c:v>
                </c:pt>
                <c:pt idx="172">
                  <c:v>7.1135179788430207E-4</c:v>
                </c:pt>
                <c:pt idx="173">
                  <c:v>5.5072397255558872E-4</c:v>
                </c:pt>
                <c:pt idx="174">
                  <c:v>4.1304297941669154E-4</c:v>
                </c:pt>
                <c:pt idx="175">
                  <c:v>4.818834759861401E-4</c:v>
                </c:pt>
                <c:pt idx="176">
                  <c:v>9.4082011978246398E-4</c:v>
                </c:pt>
                <c:pt idx="177">
                  <c:v>9.6376695197228021E-4</c:v>
                </c:pt>
                <c:pt idx="178">
                  <c:v>9.8671378416209632E-4</c:v>
                </c:pt>
                <c:pt idx="179">
                  <c:v>1.1702884416806259E-3</c:v>
                </c:pt>
                <c:pt idx="180">
                  <c:v>1.0785011129213612E-3</c:v>
                </c:pt>
                <c:pt idx="181">
                  <c:v>1.4685972601482366E-3</c:v>
                </c:pt>
                <c:pt idx="182">
                  <c:v>2.0652148970834575E-3</c:v>
                </c:pt>
                <c:pt idx="183">
                  <c:v>1.537437756717685E-3</c:v>
                </c:pt>
                <c:pt idx="184">
                  <c:v>2.2028958902223549E-3</c:v>
                </c:pt>
                <c:pt idx="185">
                  <c:v>1.3309162670093395E-3</c:v>
                </c:pt>
                <c:pt idx="186">
                  <c:v>1.8127997429954795E-3</c:v>
                </c:pt>
                <c:pt idx="187">
                  <c:v>2.0422680648936415E-3</c:v>
                </c:pt>
                <c:pt idx="188">
                  <c:v>1.881640239564928E-3</c:v>
                </c:pt>
                <c:pt idx="189">
                  <c:v>2.1799490580325384E-3</c:v>
                </c:pt>
                <c:pt idx="190">
                  <c:v>2.3405768833612518E-3</c:v>
                </c:pt>
                <c:pt idx="191">
                  <c:v>2.4323642121205167E-3</c:v>
                </c:pt>
                <c:pt idx="192">
                  <c:v>2.7765666949677598E-3</c:v>
                </c:pt>
                <c:pt idx="193">
                  <c:v>3.3731843319029808E-3</c:v>
                </c:pt>
                <c:pt idx="194">
                  <c:v>2.7077261983983109E-3</c:v>
                </c:pt>
                <c:pt idx="195">
                  <c:v>2.6388857018288625E-3</c:v>
                </c:pt>
                <c:pt idx="196">
                  <c:v>2.2487895546019873E-3</c:v>
                </c:pt>
                <c:pt idx="197">
                  <c:v>1.9734275683241926E-3</c:v>
                </c:pt>
                <c:pt idx="198">
                  <c:v>2.3405768833612518E-3</c:v>
                </c:pt>
                <c:pt idx="199">
                  <c:v>2.2258427224121709E-3</c:v>
                </c:pt>
                <c:pt idx="200">
                  <c:v>2.1799490580325384E-3</c:v>
                </c:pt>
                <c:pt idx="201">
                  <c:v>2.7536198627779434E-3</c:v>
                </c:pt>
                <c:pt idx="202">
                  <c:v>2.6618325340186789E-3</c:v>
                </c:pt>
                <c:pt idx="203">
                  <c:v>2.0193212327038251E-3</c:v>
                </c:pt>
                <c:pt idx="204">
                  <c:v>2.1799490580325384E-3</c:v>
                </c:pt>
                <c:pt idx="205">
                  <c:v>2.2946832189816198E-3</c:v>
                </c:pt>
                <c:pt idx="206">
                  <c:v>1.9963744005140091E-3</c:v>
                </c:pt>
                <c:pt idx="207">
                  <c:v>1.6062782532871337E-3</c:v>
                </c:pt>
                <c:pt idx="208">
                  <c:v>1.4227035957686041E-3</c:v>
                </c:pt>
                <c:pt idx="209">
                  <c:v>1.3768099313889717E-3</c:v>
                </c:pt>
                <c:pt idx="210">
                  <c:v>1.285022602629707E-3</c:v>
                </c:pt>
                <c:pt idx="211">
                  <c:v>1.4456504279584204E-3</c:v>
                </c:pt>
                <c:pt idx="212">
                  <c:v>1.3079694348195232E-3</c:v>
                </c:pt>
                <c:pt idx="213">
                  <c:v>1.3768099313889717E-3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09B2-4A19-9548-74D6A04D30D2}"/>
            </c:ext>
          </c:extLst>
        </c:ser>
        <c:ser>
          <c:idx val="7"/>
          <c:order val="7"/>
          <c:tx>
            <c:strRef>
              <c:f>К_ЕВ!$V$1</c:f>
              <c:strCache>
                <c:ptCount val="1"/>
                <c:pt idx="0">
                  <c:v>Восточно-Арктическая (ВА)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К_ЕВ!$V$3:$V$257</c:f>
              <c:numCache>
                <c:formatCode>General</c:formatCode>
                <c:ptCount val="255"/>
                <c:pt idx="0">
                  <c:v>13.4428807117148</c:v>
                </c:pt>
                <c:pt idx="1">
                  <c:v>13.561101686475</c:v>
                </c:pt>
                <c:pt idx="2">
                  <c:v>13.6793226612351</c:v>
                </c:pt>
                <c:pt idx="3">
                  <c:v>13.797543635995201</c:v>
                </c:pt>
                <c:pt idx="4">
                  <c:v>13.9157646107553</c:v>
                </c:pt>
                <c:pt idx="5">
                  <c:v>14.033985585515399</c:v>
                </c:pt>
                <c:pt idx="6">
                  <c:v>14.1522065602755</c:v>
                </c:pt>
                <c:pt idx="7">
                  <c:v>14.2704275350356</c:v>
                </c:pt>
                <c:pt idx="8">
                  <c:v>14.388648509795701</c:v>
                </c:pt>
                <c:pt idx="9">
                  <c:v>14.5068694845558</c:v>
                </c:pt>
                <c:pt idx="10">
                  <c:v>14.625090459315899</c:v>
                </c:pt>
                <c:pt idx="11">
                  <c:v>14.743311434076</c:v>
                </c:pt>
                <c:pt idx="12">
                  <c:v>14.8615324088361</c:v>
                </c:pt>
                <c:pt idx="13">
                  <c:v>14.979753383596201</c:v>
                </c:pt>
                <c:pt idx="14">
                  <c:v>15.0979743583563</c:v>
                </c:pt>
                <c:pt idx="15">
                  <c:v>15.216195333116399</c:v>
                </c:pt>
                <c:pt idx="16">
                  <c:v>15.3344163078765</c:v>
                </c:pt>
                <c:pt idx="17">
                  <c:v>15.4526372826366</c:v>
                </c:pt>
                <c:pt idx="18">
                  <c:v>15.570858257396701</c:v>
                </c:pt>
                <c:pt idx="19">
                  <c:v>15.6890792321568</c:v>
                </c:pt>
                <c:pt idx="20">
                  <c:v>15.807300206916899</c:v>
                </c:pt>
                <c:pt idx="21">
                  <c:v>15.925521181677</c:v>
                </c:pt>
                <c:pt idx="22">
                  <c:v>16.043742156437101</c:v>
                </c:pt>
                <c:pt idx="23">
                  <c:v>16.161963131197201</c:v>
                </c:pt>
                <c:pt idx="24">
                  <c:v>16.2801841059573</c:v>
                </c:pt>
                <c:pt idx="25">
                  <c:v>16.398405080717399</c:v>
                </c:pt>
                <c:pt idx="26">
                  <c:v>16.516626055477499</c:v>
                </c:pt>
                <c:pt idx="27">
                  <c:v>16.634847030237701</c:v>
                </c:pt>
                <c:pt idx="28">
                  <c:v>16.7530680049978</c:v>
                </c:pt>
                <c:pt idx="29">
                  <c:v>16.8712889797579</c:v>
                </c:pt>
                <c:pt idx="30">
                  <c:v>16.989509954517999</c:v>
                </c:pt>
                <c:pt idx="31">
                  <c:v>17.107730929278102</c:v>
                </c:pt>
                <c:pt idx="32">
                  <c:v>17.225951904038201</c:v>
                </c:pt>
                <c:pt idx="33">
                  <c:v>17.3441728787983</c:v>
                </c:pt>
                <c:pt idx="34">
                  <c:v>17.4623938535584</c:v>
                </c:pt>
                <c:pt idx="35">
                  <c:v>17.580614828318499</c:v>
                </c:pt>
                <c:pt idx="36">
                  <c:v>17.698835803078602</c:v>
                </c:pt>
                <c:pt idx="37">
                  <c:v>17.817056777838701</c:v>
                </c:pt>
                <c:pt idx="38">
                  <c:v>17.9352777525988</c:v>
                </c:pt>
                <c:pt idx="39">
                  <c:v>18.0534987273589</c:v>
                </c:pt>
                <c:pt idx="40">
                  <c:v>18.171719702118999</c:v>
                </c:pt>
                <c:pt idx="41">
                  <c:v>18.289940676879102</c:v>
                </c:pt>
                <c:pt idx="42">
                  <c:v>18.408161651639201</c:v>
                </c:pt>
                <c:pt idx="43">
                  <c:v>18.5263826263993</c:v>
                </c:pt>
                <c:pt idx="44">
                  <c:v>18.6446036011594</c:v>
                </c:pt>
                <c:pt idx="45">
                  <c:v>18.762824575919499</c:v>
                </c:pt>
                <c:pt idx="46">
                  <c:v>18.881045550679602</c:v>
                </c:pt>
                <c:pt idx="47">
                  <c:v>18.999266525439701</c:v>
                </c:pt>
                <c:pt idx="48">
                  <c:v>19.1174875001998</c:v>
                </c:pt>
                <c:pt idx="49">
                  <c:v>19.2357084749599</c:v>
                </c:pt>
                <c:pt idx="50">
                  <c:v>19.353929449719999</c:v>
                </c:pt>
                <c:pt idx="51">
                  <c:v>19.472150424480098</c:v>
                </c:pt>
                <c:pt idx="52">
                  <c:v>19.590371399240201</c:v>
                </c:pt>
                <c:pt idx="53">
                  <c:v>19.7085923740003</c:v>
                </c:pt>
                <c:pt idx="54">
                  <c:v>19.826813348760499</c:v>
                </c:pt>
                <c:pt idx="55">
                  <c:v>19.945034323520598</c:v>
                </c:pt>
                <c:pt idx="56">
                  <c:v>20.063255298280701</c:v>
                </c:pt>
                <c:pt idx="57">
                  <c:v>20.181476273040801</c:v>
                </c:pt>
                <c:pt idx="58">
                  <c:v>20.2996972478009</c:v>
                </c:pt>
                <c:pt idx="59">
                  <c:v>20.417918222560999</c:v>
                </c:pt>
                <c:pt idx="60">
                  <c:v>20.536139197321098</c:v>
                </c:pt>
                <c:pt idx="61">
                  <c:v>20.654360172081201</c:v>
                </c:pt>
                <c:pt idx="62">
                  <c:v>20.772581146841301</c:v>
                </c:pt>
                <c:pt idx="63">
                  <c:v>20.8908021216014</c:v>
                </c:pt>
                <c:pt idx="64">
                  <c:v>21.009023096361499</c:v>
                </c:pt>
                <c:pt idx="65">
                  <c:v>21.127244071121599</c:v>
                </c:pt>
                <c:pt idx="66">
                  <c:v>21.245465045881701</c:v>
                </c:pt>
                <c:pt idx="67">
                  <c:v>21.363686020641801</c:v>
                </c:pt>
                <c:pt idx="68">
                  <c:v>21.4819069954019</c:v>
                </c:pt>
                <c:pt idx="69">
                  <c:v>21.600127970161999</c:v>
                </c:pt>
                <c:pt idx="70">
                  <c:v>21.718348944922099</c:v>
                </c:pt>
                <c:pt idx="71">
                  <c:v>21.836569919682201</c:v>
                </c:pt>
                <c:pt idx="72">
                  <c:v>21.954790894442301</c:v>
                </c:pt>
                <c:pt idx="73">
                  <c:v>22.0730118692024</c:v>
                </c:pt>
                <c:pt idx="74">
                  <c:v>22.191232843962499</c:v>
                </c:pt>
                <c:pt idx="75">
                  <c:v>22.309453818722599</c:v>
                </c:pt>
                <c:pt idx="76">
                  <c:v>22.427674793482701</c:v>
                </c:pt>
                <c:pt idx="77">
                  <c:v>22.545895768242801</c:v>
                </c:pt>
                <c:pt idx="78">
                  <c:v>22.6641167430029</c:v>
                </c:pt>
                <c:pt idx="79">
                  <c:v>22.782337717762999</c:v>
                </c:pt>
                <c:pt idx="80">
                  <c:v>22.900558692523099</c:v>
                </c:pt>
                <c:pt idx="81">
                  <c:v>23.018779667283301</c:v>
                </c:pt>
                <c:pt idx="82">
                  <c:v>23.1370006420434</c:v>
                </c:pt>
                <c:pt idx="83">
                  <c:v>23.2552216168035</c:v>
                </c:pt>
                <c:pt idx="84">
                  <c:v>23.373442591563599</c:v>
                </c:pt>
                <c:pt idx="85">
                  <c:v>23.491663566323702</c:v>
                </c:pt>
                <c:pt idx="86">
                  <c:v>23.609884541083801</c:v>
                </c:pt>
                <c:pt idx="87">
                  <c:v>23.7281055158439</c:v>
                </c:pt>
                <c:pt idx="88">
                  <c:v>23.846326490604</c:v>
                </c:pt>
                <c:pt idx="89">
                  <c:v>23.964547465364099</c:v>
                </c:pt>
                <c:pt idx="90">
                  <c:v>24.082768440124202</c:v>
                </c:pt>
                <c:pt idx="91">
                  <c:v>24.200989414884301</c:v>
                </c:pt>
                <c:pt idx="92">
                  <c:v>24.3192103896444</c:v>
                </c:pt>
                <c:pt idx="93">
                  <c:v>24.4374313644045</c:v>
                </c:pt>
                <c:pt idx="94">
                  <c:v>24.555652339164599</c:v>
                </c:pt>
                <c:pt idx="95">
                  <c:v>24.673873313924702</c:v>
                </c:pt>
                <c:pt idx="96">
                  <c:v>24.792094288684801</c:v>
                </c:pt>
                <c:pt idx="97">
                  <c:v>24.9103152634449</c:v>
                </c:pt>
                <c:pt idx="98">
                  <c:v>25.028536238205</c:v>
                </c:pt>
                <c:pt idx="99">
                  <c:v>25.146757212965099</c:v>
                </c:pt>
                <c:pt idx="100">
                  <c:v>25.264978187725202</c:v>
                </c:pt>
                <c:pt idx="101">
                  <c:v>25.383199162485301</c:v>
                </c:pt>
                <c:pt idx="102">
                  <c:v>25.5014201372454</c:v>
                </c:pt>
                <c:pt idx="103">
                  <c:v>25.6196411120055</c:v>
                </c:pt>
                <c:pt idx="104">
                  <c:v>25.737862086765599</c:v>
                </c:pt>
                <c:pt idx="105">
                  <c:v>25.856083061525698</c:v>
                </c:pt>
                <c:pt idx="106">
                  <c:v>25.974304036285801</c:v>
                </c:pt>
                <c:pt idx="107">
                  <c:v>26.092525011046</c:v>
                </c:pt>
                <c:pt idx="108">
                  <c:v>26.210745985806099</c:v>
                </c:pt>
                <c:pt idx="109">
                  <c:v>26.328966960566198</c:v>
                </c:pt>
                <c:pt idx="110">
                  <c:v>26.447187935326301</c:v>
                </c:pt>
                <c:pt idx="111">
                  <c:v>26.565408910086401</c:v>
                </c:pt>
                <c:pt idx="112">
                  <c:v>26.6836298848465</c:v>
                </c:pt>
                <c:pt idx="113">
                  <c:v>26.801850859606599</c:v>
                </c:pt>
                <c:pt idx="114">
                  <c:v>26.920071834366698</c:v>
                </c:pt>
                <c:pt idx="115">
                  <c:v>27.038292809126801</c:v>
                </c:pt>
                <c:pt idx="116">
                  <c:v>27.156513783886901</c:v>
                </c:pt>
                <c:pt idx="117">
                  <c:v>27.274734758647</c:v>
                </c:pt>
                <c:pt idx="118">
                  <c:v>27.392955733407099</c:v>
                </c:pt>
                <c:pt idx="119">
                  <c:v>27.511176708167199</c:v>
                </c:pt>
                <c:pt idx="120">
                  <c:v>27.629397682927301</c:v>
                </c:pt>
                <c:pt idx="121">
                  <c:v>27.747618657687401</c:v>
                </c:pt>
                <c:pt idx="122">
                  <c:v>27.8658396324475</c:v>
                </c:pt>
                <c:pt idx="123">
                  <c:v>27.984060607207599</c:v>
                </c:pt>
                <c:pt idx="124">
                  <c:v>28.102281581967699</c:v>
                </c:pt>
                <c:pt idx="125">
                  <c:v>28.220502556727801</c:v>
                </c:pt>
                <c:pt idx="126">
                  <c:v>28.338723531487901</c:v>
                </c:pt>
                <c:pt idx="127">
                  <c:v>28.456944506248</c:v>
                </c:pt>
                <c:pt idx="128">
                  <c:v>28.575165481008099</c:v>
                </c:pt>
                <c:pt idx="129">
                  <c:v>28.693386455768199</c:v>
                </c:pt>
                <c:pt idx="130">
                  <c:v>28.811607430528301</c:v>
                </c:pt>
                <c:pt idx="131">
                  <c:v>28.929828405288401</c:v>
                </c:pt>
                <c:pt idx="132">
                  <c:v>29.0480493800485</c:v>
                </c:pt>
                <c:pt idx="133">
                  <c:v>29.166270354808599</c:v>
                </c:pt>
                <c:pt idx="134">
                  <c:v>29.284491329568802</c:v>
                </c:pt>
                <c:pt idx="135">
                  <c:v>29.402712304328901</c:v>
                </c:pt>
                <c:pt idx="136">
                  <c:v>29.520933279089</c:v>
                </c:pt>
                <c:pt idx="137">
                  <c:v>29.6391542538491</c:v>
                </c:pt>
                <c:pt idx="138">
                  <c:v>29.757375228609199</c:v>
                </c:pt>
                <c:pt idx="139">
                  <c:v>29.875596203369302</c:v>
                </c:pt>
                <c:pt idx="140">
                  <c:v>29.993817178129401</c:v>
                </c:pt>
                <c:pt idx="141">
                  <c:v>30.1120381528895</c:v>
                </c:pt>
                <c:pt idx="142">
                  <c:v>30.2302591276496</c:v>
                </c:pt>
                <c:pt idx="143">
                  <c:v>30.348480102409699</c:v>
                </c:pt>
                <c:pt idx="144">
                  <c:v>30.466701077169802</c:v>
                </c:pt>
                <c:pt idx="145">
                  <c:v>30.584922051929901</c:v>
                </c:pt>
                <c:pt idx="146">
                  <c:v>30.70314302669</c:v>
                </c:pt>
                <c:pt idx="147">
                  <c:v>30.8213640014501</c:v>
                </c:pt>
                <c:pt idx="148">
                  <c:v>30.939584976210199</c:v>
                </c:pt>
                <c:pt idx="149">
                  <c:v>31.057805950970302</c:v>
                </c:pt>
                <c:pt idx="150">
                  <c:v>31.176026925730401</c:v>
                </c:pt>
                <c:pt idx="151">
                  <c:v>31.2942479004905</c:v>
                </c:pt>
                <c:pt idx="152">
                  <c:v>31.4124688752506</c:v>
                </c:pt>
                <c:pt idx="153">
                  <c:v>31.530689850010699</c:v>
                </c:pt>
                <c:pt idx="154">
                  <c:v>31.648910824770802</c:v>
                </c:pt>
                <c:pt idx="155">
                  <c:v>31.767131799530901</c:v>
                </c:pt>
                <c:pt idx="156">
                  <c:v>31.885352774291</c:v>
                </c:pt>
                <c:pt idx="157">
                  <c:v>32.0035737490511</c:v>
                </c:pt>
                <c:pt idx="158">
                  <c:v>32.121794723811199</c:v>
                </c:pt>
                <c:pt idx="159">
                  <c:v>32.240015698571298</c:v>
                </c:pt>
                <c:pt idx="160">
                  <c:v>32.358236673331398</c:v>
                </c:pt>
                <c:pt idx="161">
                  <c:v>32.476457648091603</c:v>
                </c:pt>
                <c:pt idx="162">
                  <c:v>32.594678622851703</c:v>
                </c:pt>
                <c:pt idx="163">
                  <c:v>32.712899597611802</c:v>
                </c:pt>
                <c:pt idx="164">
                  <c:v>32.831120572371901</c:v>
                </c:pt>
                <c:pt idx="165">
                  <c:v>32.949341547132001</c:v>
                </c:pt>
                <c:pt idx="166">
                  <c:v>33.0675625218921</c:v>
                </c:pt>
                <c:pt idx="167">
                  <c:v>33.185783496652199</c:v>
                </c:pt>
                <c:pt idx="168">
                  <c:v>33.304004471412298</c:v>
                </c:pt>
                <c:pt idx="169">
                  <c:v>33.422225446172398</c:v>
                </c:pt>
                <c:pt idx="170">
                  <c:v>33.540446420932497</c:v>
                </c:pt>
                <c:pt idx="171">
                  <c:v>33.658667395692603</c:v>
                </c:pt>
                <c:pt idx="172">
                  <c:v>33.776888370452703</c:v>
                </c:pt>
                <c:pt idx="173">
                  <c:v>33.895109345212802</c:v>
                </c:pt>
                <c:pt idx="174">
                  <c:v>34.013330319972901</c:v>
                </c:pt>
                <c:pt idx="175">
                  <c:v>34.131551294733001</c:v>
                </c:pt>
                <c:pt idx="176">
                  <c:v>34.2497722694931</c:v>
                </c:pt>
                <c:pt idx="177">
                  <c:v>34.367993244253199</c:v>
                </c:pt>
                <c:pt idx="178">
                  <c:v>34.486214219013299</c:v>
                </c:pt>
                <c:pt idx="179">
                  <c:v>34.604435193773398</c:v>
                </c:pt>
                <c:pt idx="180">
                  <c:v>34.722656168533497</c:v>
                </c:pt>
                <c:pt idx="181">
                  <c:v>34.840877143293604</c:v>
                </c:pt>
                <c:pt idx="182">
                  <c:v>34.959098118053703</c:v>
                </c:pt>
                <c:pt idx="183">
                  <c:v>35.077319092813802</c:v>
                </c:pt>
                <c:pt idx="184">
                  <c:v>35.195540067573901</c:v>
                </c:pt>
                <c:pt idx="185">
                  <c:v>35.313761042334001</c:v>
                </c:pt>
                <c:pt idx="186">
                  <c:v>35.4319820170941</c:v>
                </c:pt>
                <c:pt idx="187">
                  <c:v>35.550202991854199</c:v>
                </c:pt>
                <c:pt idx="188">
                  <c:v>35.668423966614398</c:v>
                </c:pt>
                <c:pt idx="189">
                  <c:v>35.786644941374497</c:v>
                </c:pt>
                <c:pt idx="190">
                  <c:v>35.904865916134597</c:v>
                </c:pt>
                <c:pt idx="191">
                  <c:v>36.023086890894703</c:v>
                </c:pt>
                <c:pt idx="192">
                  <c:v>36.141307865654802</c:v>
                </c:pt>
                <c:pt idx="193">
                  <c:v>36.259528840414902</c:v>
                </c:pt>
                <c:pt idx="194">
                  <c:v>36.377749815175001</c:v>
                </c:pt>
                <c:pt idx="195">
                  <c:v>36.4959707899351</c:v>
                </c:pt>
                <c:pt idx="196">
                  <c:v>36.6141917646952</c:v>
                </c:pt>
                <c:pt idx="197">
                  <c:v>36.732412739455299</c:v>
                </c:pt>
                <c:pt idx="198">
                  <c:v>36.850633714215398</c:v>
                </c:pt>
                <c:pt idx="199">
                  <c:v>36.968854688975497</c:v>
                </c:pt>
                <c:pt idx="200">
                  <c:v>37.087075663735597</c:v>
                </c:pt>
                <c:pt idx="201">
                  <c:v>37.205296638495703</c:v>
                </c:pt>
                <c:pt idx="202">
                  <c:v>37.323517613255802</c:v>
                </c:pt>
                <c:pt idx="203">
                  <c:v>37.441738588015902</c:v>
                </c:pt>
                <c:pt idx="204">
                  <c:v>37.559959562776001</c:v>
                </c:pt>
                <c:pt idx="205">
                  <c:v>37.6781805375361</c:v>
                </c:pt>
                <c:pt idx="206">
                  <c:v>37.7964015122962</c:v>
                </c:pt>
                <c:pt idx="207">
                  <c:v>37.914622487056299</c:v>
                </c:pt>
                <c:pt idx="208">
                  <c:v>38.032843461816398</c:v>
                </c:pt>
                <c:pt idx="209">
                  <c:v>38.151064436576497</c:v>
                </c:pt>
                <c:pt idx="210">
                  <c:v>38.269285411336597</c:v>
                </c:pt>
                <c:pt idx="211">
                  <c:v>38.387506386096703</c:v>
                </c:pt>
                <c:pt idx="212">
                  <c:v>38.505727360856802</c:v>
                </c:pt>
                <c:pt idx="213">
                  <c:v>38.623948335616902</c:v>
                </c:pt>
                <c:pt idx="214">
                  <c:v>38.742169310377101</c:v>
                </c:pt>
                <c:pt idx="215">
                  <c:v>38.8603902851372</c:v>
                </c:pt>
                <c:pt idx="216">
                  <c:v>38.978611259897299</c:v>
                </c:pt>
                <c:pt idx="217">
                  <c:v>39.096832234657398</c:v>
                </c:pt>
                <c:pt idx="218">
                  <c:v>39.215053209417498</c:v>
                </c:pt>
                <c:pt idx="219">
                  <c:v>39.333274184177597</c:v>
                </c:pt>
                <c:pt idx="220">
                  <c:v>39.451495158937703</c:v>
                </c:pt>
                <c:pt idx="221">
                  <c:v>39.569716133697803</c:v>
                </c:pt>
                <c:pt idx="222">
                  <c:v>39.687937108457902</c:v>
                </c:pt>
                <c:pt idx="223">
                  <c:v>39.806158083218001</c:v>
                </c:pt>
                <c:pt idx="224">
                  <c:v>39.924379057978101</c:v>
                </c:pt>
                <c:pt idx="225">
                  <c:v>40.0426000327382</c:v>
                </c:pt>
                <c:pt idx="226">
                  <c:v>40.160821007498299</c:v>
                </c:pt>
                <c:pt idx="227">
                  <c:v>40.279041982258398</c:v>
                </c:pt>
                <c:pt idx="228">
                  <c:v>40.397262957018498</c:v>
                </c:pt>
                <c:pt idx="229">
                  <c:v>40.515483931778597</c:v>
                </c:pt>
                <c:pt idx="230">
                  <c:v>40.633704906538703</c:v>
                </c:pt>
                <c:pt idx="231">
                  <c:v>40.751925881298803</c:v>
                </c:pt>
                <c:pt idx="232">
                  <c:v>40.870146856058902</c:v>
                </c:pt>
                <c:pt idx="233">
                  <c:v>40.988367830819001</c:v>
                </c:pt>
                <c:pt idx="234">
                  <c:v>41.106588805579101</c:v>
                </c:pt>
                <c:pt idx="235">
                  <c:v>41.2248097803392</c:v>
                </c:pt>
                <c:pt idx="236">
                  <c:v>41.343030755099299</c:v>
                </c:pt>
                <c:pt idx="237">
                  <c:v>41.461251729859399</c:v>
                </c:pt>
                <c:pt idx="238">
                  <c:v>41.579472704619498</c:v>
                </c:pt>
                <c:pt idx="239">
                  <c:v>41.697693679379597</c:v>
                </c:pt>
                <c:pt idx="240">
                  <c:v>41.815914654139704</c:v>
                </c:pt>
                <c:pt idx="241">
                  <c:v>41.934135628899902</c:v>
                </c:pt>
                <c:pt idx="242">
                  <c:v>42.052356603660002</c:v>
                </c:pt>
                <c:pt idx="243">
                  <c:v>42.170577578420101</c:v>
                </c:pt>
                <c:pt idx="244">
                  <c:v>42.2887985531802</c:v>
                </c:pt>
                <c:pt idx="245">
                  <c:v>42.407019527940299</c:v>
                </c:pt>
                <c:pt idx="246">
                  <c:v>42.525240502700399</c:v>
                </c:pt>
                <c:pt idx="247">
                  <c:v>42.643461477460498</c:v>
                </c:pt>
                <c:pt idx="248">
                  <c:v>42.761682452220597</c:v>
                </c:pt>
                <c:pt idx="249">
                  <c:v>42.879903426980697</c:v>
                </c:pt>
                <c:pt idx="250">
                  <c:v>42.998124401740803</c:v>
                </c:pt>
                <c:pt idx="251">
                  <c:v>43.116345376500902</c:v>
                </c:pt>
                <c:pt idx="252">
                  <c:v>43.234566351261002</c:v>
                </c:pt>
                <c:pt idx="253">
                  <c:v>43.352787326021101</c:v>
                </c:pt>
                <c:pt idx="254">
                  <c:v>43.4710083007812</c:v>
                </c:pt>
              </c:numCache>
            </c:numRef>
          </c:xVal>
          <c:yVal>
            <c:numRef>
              <c:f>К_ЕВ!$X$3:$X$257</c:f>
              <c:numCache>
                <c:formatCode>0.00%</c:formatCode>
                <c:ptCount val="255"/>
                <c:pt idx="0">
                  <c:v>4.6345645826574594E-4</c:v>
                </c:pt>
                <c:pt idx="1">
                  <c:v>4.4028363535245866E-4</c:v>
                </c:pt>
                <c:pt idx="2">
                  <c:v>5.7932057283218243E-4</c:v>
                </c:pt>
                <c:pt idx="3">
                  <c:v>3.9393798952588405E-4</c:v>
                </c:pt>
                <c:pt idx="4">
                  <c:v>6.4883904157204432E-4</c:v>
                </c:pt>
                <c:pt idx="5">
                  <c:v>7.6470315613848077E-4</c:v>
                </c:pt>
                <c:pt idx="6">
                  <c:v>2.1782453538490057E-3</c:v>
                </c:pt>
                <c:pt idx="7">
                  <c:v>1.5294063122769615E-3</c:v>
                </c:pt>
                <c:pt idx="8">
                  <c:v>1.320850906057376E-3</c:v>
                </c:pt>
                <c:pt idx="9">
                  <c:v>1.1354683227510775E-3</c:v>
                </c:pt>
                <c:pt idx="10">
                  <c:v>1.2976780831440886E-3</c:v>
                </c:pt>
                <c:pt idx="11">
                  <c:v>1.0427770310979284E-3</c:v>
                </c:pt>
                <c:pt idx="12">
                  <c:v>1.320850906057376E-3</c:v>
                </c:pt>
                <c:pt idx="13">
                  <c:v>1.0196042081846411E-3</c:v>
                </c:pt>
                <c:pt idx="14">
                  <c:v>1.251332437317514E-3</c:v>
                </c:pt>
                <c:pt idx="15">
                  <c:v>1.1122954998377902E-3</c:v>
                </c:pt>
                <c:pt idx="16">
                  <c:v>1.3440237289706633E-3</c:v>
                </c:pt>
                <c:pt idx="17">
                  <c:v>1.5294063122769615E-3</c:v>
                </c:pt>
                <c:pt idx="18">
                  <c:v>1.3671965518839504E-3</c:v>
                </c:pt>
                <c:pt idx="19">
                  <c:v>1.5757519581035362E-3</c:v>
                </c:pt>
                <c:pt idx="20">
                  <c:v>1.5525791351902489E-3</c:v>
                </c:pt>
                <c:pt idx="21">
                  <c:v>1.7379617184965473E-3</c:v>
                </c:pt>
                <c:pt idx="22">
                  <c:v>1.6684432497566853E-3</c:v>
                </c:pt>
                <c:pt idx="23">
                  <c:v>1.9001714788895584E-3</c:v>
                </c:pt>
                <c:pt idx="24">
                  <c:v>1.9696899476294204E-3</c:v>
                </c:pt>
                <c:pt idx="25">
                  <c:v>2.2014181767622933E-3</c:v>
                </c:pt>
                <c:pt idx="26">
                  <c:v>2.1782453538490057E-3</c:v>
                </c:pt>
                <c:pt idx="27">
                  <c:v>2.2245909996755804E-3</c:v>
                </c:pt>
                <c:pt idx="28">
                  <c:v>2.0855540621958569E-3</c:v>
                </c:pt>
                <c:pt idx="29">
                  <c:v>2.5258376975483155E-3</c:v>
                </c:pt>
                <c:pt idx="30">
                  <c:v>2.502664874635028E-3</c:v>
                </c:pt>
                <c:pt idx="31">
                  <c:v>2.9429485099874866E-3</c:v>
                </c:pt>
                <c:pt idx="32">
                  <c:v>2.4563192288084533E-3</c:v>
                </c:pt>
                <c:pt idx="33">
                  <c:v>2.9661213329007742E-3</c:v>
                </c:pt>
                <c:pt idx="34">
                  <c:v>3.1515039162070724E-3</c:v>
                </c:pt>
                <c:pt idx="35">
                  <c:v>3.4295777911665199E-3</c:v>
                </c:pt>
                <c:pt idx="36">
                  <c:v>3.3600593224266582E-3</c:v>
                </c:pt>
                <c:pt idx="37">
                  <c:v>3.8466886036056911E-3</c:v>
                </c:pt>
                <c:pt idx="38">
                  <c:v>3.7076516661259675E-3</c:v>
                </c:pt>
                <c:pt idx="39">
                  <c:v>3.8698614265189786E-3</c:v>
                </c:pt>
                <c:pt idx="40">
                  <c:v>4.9589841034434817E-3</c:v>
                </c:pt>
                <c:pt idx="41">
                  <c:v>4.9358112805301946E-3</c:v>
                </c:pt>
                <c:pt idx="42">
                  <c:v>5.7932057283218239E-3</c:v>
                </c:pt>
                <c:pt idx="43">
                  <c:v>5.028502572183343E-3</c:v>
                </c:pt>
                <c:pt idx="44">
                  <c:v>4.8199471659637581E-3</c:v>
                </c:pt>
                <c:pt idx="45">
                  <c:v>4.4491819993511608E-3</c:v>
                </c:pt>
                <c:pt idx="46">
                  <c:v>4.4955276451777359E-3</c:v>
                </c:pt>
                <c:pt idx="47">
                  <c:v>4.2637994160448622E-3</c:v>
                </c:pt>
                <c:pt idx="48">
                  <c:v>4.6809102284840337E-3</c:v>
                </c:pt>
                <c:pt idx="49">
                  <c:v>5.0053297492700559E-3</c:v>
                </c:pt>
                <c:pt idx="50">
                  <c:v>4.9126384576169066E-3</c:v>
                </c:pt>
                <c:pt idx="51">
                  <c:v>4.8431199888770452E-3</c:v>
                </c:pt>
                <c:pt idx="52">
                  <c:v>4.9126384576169066E-3</c:v>
                </c:pt>
                <c:pt idx="53">
                  <c:v>5.051675395096631E-3</c:v>
                </c:pt>
                <c:pt idx="54">
                  <c:v>5.7700329054085368E-3</c:v>
                </c:pt>
                <c:pt idx="55">
                  <c:v>5.4919590304490897E-3</c:v>
                </c:pt>
                <c:pt idx="56">
                  <c:v>6.1871437178477083E-3</c:v>
                </c:pt>
                <c:pt idx="57">
                  <c:v>5.4687862075358017E-3</c:v>
                </c:pt>
                <c:pt idx="58">
                  <c:v>5.3760949158826532E-3</c:v>
                </c:pt>
                <c:pt idx="59">
                  <c:v>5.2834036242295039E-3</c:v>
                </c:pt>
                <c:pt idx="60">
                  <c:v>4.9126384576169066E-3</c:v>
                </c:pt>
                <c:pt idx="61">
                  <c:v>5.1675395096630675E-3</c:v>
                </c:pt>
                <c:pt idx="62">
                  <c:v>5.2602308013162159E-3</c:v>
                </c:pt>
                <c:pt idx="63">
                  <c:v>4.9821569263567688E-3</c:v>
                </c:pt>
                <c:pt idx="64">
                  <c:v>4.7967743430504702E-3</c:v>
                </c:pt>
                <c:pt idx="65">
                  <c:v>4.8199471659637581E-3</c:v>
                </c:pt>
                <c:pt idx="66">
                  <c:v>4.9821569263567688E-3</c:v>
                </c:pt>
                <c:pt idx="67">
                  <c:v>5.2370579784029288E-3</c:v>
                </c:pt>
                <c:pt idx="68">
                  <c:v>4.9358112805301946E-3</c:v>
                </c:pt>
                <c:pt idx="69">
                  <c:v>5.6309959679288132E-3</c:v>
                </c:pt>
                <c:pt idx="70">
                  <c:v>5.4224405617092275E-3</c:v>
                </c:pt>
                <c:pt idx="71">
                  <c:v>6.6042545302868799E-3</c:v>
                </c:pt>
                <c:pt idx="72">
                  <c:v>5.306576447142791E-3</c:v>
                </c:pt>
                <c:pt idx="73">
                  <c:v>5.4224405617092275E-3</c:v>
                </c:pt>
                <c:pt idx="74">
                  <c:v>4.8199471659637581E-3</c:v>
                </c:pt>
                <c:pt idx="75">
                  <c:v>4.8199471659637581E-3</c:v>
                </c:pt>
                <c:pt idx="76">
                  <c:v>4.8894656347036195E-3</c:v>
                </c:pt>
                <c:pt idx="77">
                  <c:v>5.1211938638364924E-3</c:v>
                </c:pt>
                <c:pt idx="78">
                  <c:v>5.8627241970616861E-3</c:v>
                </c:pt>
                <c:pt idx="79">
                  <c:v>6.6506001761134541E-3</c:v>
                </c:pt>
                <c:pt idx="80">
                  <c:v>6.882328405246327E-3</c:v>
                </c:pt>
                <c:pt idx="81">
                  <c:v>5.2138851554896417E-3</c:v>
                </c:pt>
                <c:pt idx="82">
                  <c:v>4.5650461139175973E-3</c:v>
                </c:pt>
                <c:pt idx="83">
                  <c:v>5.1211938638364924E-3</c:v>
                </c:pt>
                <c:pt idx="84">
                  <c:v>4.5650461139175973E-3</c:v>
                </c:pt>
                <c:pt idx="85">
                  <c:v>4.1015896556518515E-3</c:v>
                </c:pt>
                <c:pt idx="86">
                  <c:v>4.0784168327385644E-3</c:v>
                </c:pt>
                <c:pt idx="87">
                  <c:v>4.0784168327385644E-3</c:v>
                </c:pt>
                <c:pt idx="88">
                  <c:v>3.6844788432126804E-3</c:v>
                </c:pt>
                <c:pt idx="89">
                  <c:v>3.5917875515595311E-3</c:v>
                </c:pt>
                <c:pt idx="90">
                  <c:v>3.4527506140798071E-3</c:v>
                </c:pt>
                <c:pt idx="91">
                  <c:v>3.8466886036056911E-3</c:v>
                </c:pt>
                <c:pt idx="92">
                  <c:v>3.9393798952588408E-3</c:v>
                </c:pt>
                <c:pt idx="93">
                  <c:v>3.5686147286462435E-3</c:v>
                </c:pt>
                <c:pt idx="94">
                  <c:v>3.5917875515595311E-3</c:v>
                </c:pt>
                <c:pt idx="95">
                  <c:v>3.6613060202993928E-3</c:v>
                </c:pt>
                <c:pt idx="96">
                  <c:v>3.7539973119525422E-3</c:v>
                </c:pt>
                <c:pt idx="97">
                  <c:v>3.7771701348658293E-3</c:v>
                </c:pt>
                <c:pt idx="98">
                  <c:v>3.8235157806924039E-3</c:v>
                </c:pt>
                <c:pt idx="99">
                  <c:v>3.985725541085415E-3</c:v>
                </c:pt>
                <c:pt idx="100">
                  <c:v>4.1711081243917137E-3</c:v>
                </c:pt>
                <c:pt idx="101">
                  <c:v>4.4723548222644479E-3</c:v>
                </c:pt>
                <c:pt idx="102">
                  <c:v>4.8662928117903324E-3</c:v>
                </c:pt>
                <c:pt idx="103">
                  <c:v>4.6577374055707466E-3</c:v>
                </c:pt>
                <c:pt idx="104">
                  <c:v>5.5383046762756639E-3</c:v>
                </c:pt>
                <c:pt idx="105">
                  <c:v>4.4491819993511608E-3</c:v>
                </c:pt>
                <c:pt idx="106">
                  <c:v>5.306576447142791E-3</c:v>
                </c:pt>
                <c:pt idx="107">
                  <c:v>4.4028363535245866E-3</c:v>
                </c:pt>
                <c:pt idx="108">
                  <c:v>4.6809102284840337E-3</c:v>
                </c:pt>
                <c:pt idx="109">
                  <c:v>4.6577374055707466E-3</c:v>
                </c:pt>
                <c:pt idx="110">
                  <c:v>4.3333178847847244E-3</c:v>
                </c:pt>
                <c:pt idx="111">
                  <c:v>4.4955276451777359E-3</c:v>
                </c:pt>
                <c:pt idx="112">
                  <c:v>4.4491819993511608E-3</c:v>
                </c:pt>
                <c:pt idx="113">
                  <c:v>3.9393798952588408E-3</c:v>
                </c:pt>
                <c:pt idx="114">
                  <c:v>5.051675395096631E-3</c:v>
                </c:pt>
                <c:pt idx="115">
                  <c:v>4.6809102284840337E-3</c:v>
                </c:pt>
                <c:pt idx="116">
                  <c:v>4.9358112805301946E-3</c:v>
                </c:pt>
                <c:pt idx="117">
                  <c:v>5.3529220929693653E-3</c:v>
                </c:pt>
                <c:pt idx="118">
                  <c:v>4.4723548222644479E-3</c:v>
                </c:pt>
                <c:pt idx="119">
                  <c:v>4.4491819993511608E-3</c:v>
                </c:pt>
                <c:pt idx="120">
                  <c:v>4.773601520137183E-3</c:v>
                </c:pt>
                <c:pt idx="121">
                  <c:v>4.240626593131575E-3</c:v>
                </c:pt>
                <c:pt idx="122">
                  <c:v>4.6577374055707466E-3</c:v>
                </c:pt>
                <c:pt idx="123">
                  <c:v>4.8199471659637581E-3</c:v>
                </c:pt>
                <c:pt idx="124">
                  <c:v>3.9625527181721279E-3</c:v>
                </c:pt>
                <c:pt idx="125">
                  <c:v>4.518700468091023E-3</c:v>
                </c:pt>
                <c:pt idx="126">
                  <c:v>5.4687862075358017E-3</c:v>
                </c:pt>
                <c:pt idx="127">
                  <c:v>4.4028363535245866E-3</c:v>
                </c:pt>
                <c:pt idx="128">
                  <c:v>5.2834036242295039E-3</c:v>
                </c:pt>
                <c:pt idx="129">
                  <c:v>5.4919590304490897E-3</c:v>
                </c:pt>
                <c:pt idx="130">
                  <c:v>5.1211938638364924E-3</c:v>
                </c:pt>
                <c:pt idx="131">
                  <c:v>4.8662928117903324E-3</c:v>
                </c:pt>
                <c:pt idx="132">
                  <c:v>5.1443666867497795E-3</c:v>
                </c:pt>
                <c:pt idx="133">
                  <c:v>5.3529220929693653E-3</c:v>
                </c:pt>
                <c:pt idx="134">
                  <c:v>5.4224405617092275E-3</c:v>
                </c:pt>
                <c:pt idx="135">
                  <c:v>6.1176252491078461E-3</c:v>
                </c:pt>
                <c:pt idx="136">
                  <c:v>5.9554154887148355E-3</c:v>
                </c:pt>
                <c:pt idx="137">
                  <c:v>6.4420447698938683E-3</c:v>
                </c:pt>
                <c:pt idx="138">
                  <c:v>6.4188719469805812E-3</c:v>
                </c:pt>
                <c:pt idx="139">
                  <c:v>7.2299207489456363E-3</c:v>
                </c:pt>
                <c:pt idx="140">
                  <c:v>6.8128099365064648E-3</c:v>
                </c:pt>
                <c:pt idx="141">
                  <c:v>6.8128099365064648E-3</c:v>
                </c:pt>
                <c:pt idx="142">
                  <c:v>7.6933772072113821E-3</c:v>
                </c:pt>
                <c:pt idx="143">
                  <c:v>7.3457848635120728E-3</c:v>
                </c:pt>
                <c:pt idx="144">
                  <c:v>6.372526301154007E-3</c:v>
                </c:pt>
                <c:pt idx="145">
                  <c:v>7.2530935718589234E-3</c:v>
                </c:pt>
                <c:pt idx="146">
                  <c:v>8.5507716550030123E-3</c:v>
                </c:pt>
                <c:pt idx="147">
                  <c:v>7.4384761551652221E-3</c:v>
                </c:pt>
                <c:pt idx="148">
                  <c:v>7.8787597905176816E-3</c:v>
                </c:pt>
                <c:pt idx="149">
                  <c:v>6.9981925198127634E-3</c:v>
                </c:pt>
                <c:pt idx="150">
                  <c:v>5.8627241970616861E-3</c:v>
                </c:pt>
                <c:pt idx="151">
                  <c:v>5.9554154887148355E-3</c:v>
                </c:pt>
                <c:pt idx="152">
                  <c:v>6.2103165407609955E-3</c:v>
                </c:pt>
                <c:pt idx="153">
                  <c:v>5.7468600824952497E-3</c:v>
                </c:pt>
                <c:pt idx="154">
                  <c:v>5.9090698428882604E-3</c:v>
                </c:pt>
                <c:pt idx="155">
                  <c:v>6.1871437178477083E-3</c:v>
                </c:pt>
                <c:pt idx="156">
                  <c:v>6.3030078324141448E-3</c:v>
                </c:pt>
                <c:pt idx="157">
                  <c:v>6.2566621865875697E-3</c:v>
                </c:pt>
                <c:pt idx="158">
                  <c:v>6.6969458219400283E-3</c:v>
                </c:pt>
                <c:pt idx="159">
                  <c:v>6.5115632386337306E-3</c:v>
                </c:pt>
                <c:pt idx="160">
                  <c:v>7.4616489780785092E-3</c:v>
                </c:pt>
                <c:pt idx="161">
                  <c:v>8.0873151967372665E-3</c:v>
                </c:pt>
                <c:pt idx="162">
                  <c:v>8.4349075404365759E-3</c:v>
                </c:pt>
                <c:pt idx="163">
                  <c:v>7.3226120405987857E-3</c:v>
                </c:pt>
                <c:pt idx="164">
                  <c:v>6.7432914677666034E-3</c:v>
                </c:pt>
                <c:pt idx="165">
                  <c:v>7.1835751031190621E-3</c:v>
                </c:pt>
                <c:pt idx="166">
                  <c:v>7.9251054363442559E-3</c:v>
                </c:pt>
                <c:pt idx="167">
                  <c:v>8.4812531862631501E-3</c:v>
                </c:pt>
                <c:pt idx="168">
                  <c:v>1.1122954998377902E-2</c:v>
                </c:pt>
                <c:pt idx="169">
                  <c:v>1.1261991935857626E-2</c:v>
                </c:pt>
                <c:pt idx="170">
                  <c:v>1.0497288779719146E-2</c:v>
                </c:pt>
                <c:pt idx="171">
                  <c:v>9.8021040923205269E-3</c:v>
                </c:pt>
                <c:pt idx="172">
                  <c:v>9.8716225610603892E-3</c:v>
                </c:pt>
                <c:pt idx="173">
                  <c:v>9.8484497381471012E-3</c:v>
                </c:pt>
                <c:pt idx="174">
                  <c:v>1.0659498540112156E-2</c:v>
                </c:pt>
                <c:pt idx="175">
                  <c:v>1.0937572415071603E-2</c:v>
                </c:pt>
                <c:pt idx="176">
                  <c:v>1.0682671363025444E-2</c:v>
                </c:pt>
                <c:pt idx="177">
                  <c:v>8.5507716550030123E-3</c:v>
                </c:pt>
                <c:pt idx="178">
                  <c:v>8.4580803633498639E-3</c:v>
                </c:pt>
                <c:pt idx="179">
                  <c:v>9.245956342401631E-3</c:v>
                </c:pt>
                <c:pt idx="180">
                  <c:v>9.6862399777540905E-3</c:v>
                </c:pt>
                <c:pt idx="181">
                  <c:v>7.670204384298095E-3</c:v>
                </c:pt>
                <c:pt idx="182">
                  <c:v>6.9518468739861892E-3</c:v>
                </c:pt>
                <c:pt idx="183">
                  <c:v>7.0908838114659128E-3</c:v>
                </c:pt>
                <c:pt idx="184">
                  <c:v>3.8698614265189786E-3</c:v>
                </c:pt>
                <c:pt idx="185">
                  <c:v>2.6880474579413266E-3</c:v>
                </c:pt>
                <c:pt idx="186">
                  <c:v>2.0855540621958569E-3</c:v>
                </c:pt>
                <c:pt idx="187">
                  <c:v>1.9696899476294204E-3</c:v>
                </c:pt>
                <c:pt idx="188">
                  <c:v>1.9465171247161329E-3</c:v>
                </c:pt>
                <c:pt idx="189">
                  <c:v>2.5721833433748897E-3</c:v>
                </c:pt>
                <c:pt idx="190">
                  <c:v>1.8769986559762711E-3</c:v>
                </c:pt>
                <c:pt idx="191">
                  <c:v>1.9001714788895584E-3</c:v>
                </c:pt>
                <c:pt idx="192">
                  <c:v>2.108726885109144E-3</c:v>
                </c:pt>
                <c:pt idx="193">
                  <c:v>2.247763822588868E-3</c:v>
                </c:pt>
                <c:pt idx="194">
                  <c:v>1.6684432497566853E-3</c:v>
                </c:pt>
                <c:pt idx="195">
                  <c:v>1.9001714788895584E-3</c:v>
                </c:pt>
                <c:pt idx="196">
                  <c:v>2.2014181767622933E-3</c:v>
                </c:pt>
                <c:pt idx="197">
                  <c:v>1.8769986559762711E-3</c:v>
                </c:pt>
                <c:pt idx="198">
                  <c:v>1.9465171247161329E-3</c:v>
                </c:pt>
                <c:pt idx="199">
                  <c:v>1.8769986559762711E-3</c:v>
                </c:pt>
                <c:pt idx="200">
                  <c:v>1.9001714788895584E-3</c:v>
                </c:pt>
                <c:pt idx="201">
                  <c:v>1.8074801872364091E-3</c:v>
                </c:pt>
                <c:pt idx="202">
                  <c:v>1.9928627705427075E-3</c:v>
                </c:pt>
                <c:pt idx="203">
                  <c:v>1.4830606664503871E-3</c:v>
                </c:pt>
                <c:pt idx="204">
                  <c:v>1.6916160726699726E-3</c:v>
                </c:pt>
                <c:pt idx="205">
                  <c:v>1.645270426843398E-3</c:v>
                </c:pt>
                <c:pt idx="206">
                  <c:v>1.6220976039301109E-3</c:v>
                </c:pt>
                <c:pt idx="207">
                  <c:v>1.6916160726699726E-3</c:v>
                </c:pt>
                <c:pt idx="208">
                  <c:v>1.4367150206238124E-3</c:v>
                </c:pt>
                <c:pt idx="209">
                  <c:v>1.6220976039301109E-3</c:v>
                </c:pt>
                <c:pt idx="210">
                  <c:v>1.2976780831440886E-3</c:v>
                </c:pt>
                <c:pt idx="211">
                  <c:v>1.5525791351902489E-3</c:v>
                </c:pt>
                <c:pt idx="212">
                  <c:v>1.3903693747972378E-3</c:v>
                </c:pt>
                <c:pt idx="213">
                  <c:v>1.2281596144042266E-3</c:v>
                </c:pt>
                <c:pt idx="214">
                  <c:v>1.6684432497566853E-3</c:v>
                </c:pt>
                <c:pt idx="215">
                  <c:v>1.0659498540112155E-3</c:v>
                </c:pt>
                <c:pt idx="216">
                  <c:v>1.0659498540112155E-3</c:v>
                </c:pt>
                <c:pt idx="217">
                  <c:v>7.878759790517681E-4</c:v>
                </c:pt>
                <c:pt idx="218">
                  <c:v>8.8056727070491732E-4</c:v>
                </c:pt>
                <c:pt idx="219">
                  <c:v>9.9643138527135376E-4</c:v>
                </c:pt>
                <c:pt idx="220">
                  <c:v>7.1835751031190621E-4</c:v>
                </c:pt>
                <c:pt idx="221">
                  <c:v>8.8056727070491732E-4</c:v>
                </c:pt>
                <c:pt idx="222">
                  <c:v>8.3422162487834265E-4</c:v>
                </c:pt>
                <c:pt idx="223">
                  <c:v>8.3422162487834265E-4</c:v>
                </c:pt>
                <c:pt idx="224">
                  <c:v>6.7201186448533165E-4</c:v>
                </c:pt>
                <c:pt idx="225">
                  <c:v>7.4153033322519354E-4</c:v>
                </c:pt>
                <c:pt idx="226">
                  <c:v>8.5739444779162999E-4</c:v>
                </c:pt>
                <c:pt idx="227">
                  <c:v>7.6470315613848077E-4</c:v>
                </c:pt>
                <c:pt idx="228">
                  <c:v>6.4883904157204432E-4</c:v>
                </c:pt>
                <c:pt idx="229">
                  <c:v>8.5739444779162999E-4</c:v>
                </c:pt>
                <c:pt idx="230">
                  <c:v>7.4153033322519354E-4</c:v>
                </c:pt>
                <c:pt idx="231">
                  <c:v>8.5739444779162999E-4</c:v>
                </c:pt>
                <c:pt idx="232">
                  <c:v>9.0374009361820454E-4</c:v>
                </c:pt>
                <c:pt idx="233">
                  <c:v>9.2691291653149187E-4</c:v>
                </c:pt>
                <c:pt idx="234">
                  <c:v>8.1104880196505543E-4</c:v>
                </c:pt>
                <c:pt idx="235">
                  <c:v>1.0196042081846411E-3</c:v>
                </c:pt>
                <c:pt idx="236">
                  <c:v>1.4367150206238124E-3</c:v>
                </c:pt>
                <c:pt idx="237">
                  <c:v>9.2691291653149187E-4</c:v>
                </c:pt>
                <c:pt idx="238">
                  <c:v>6.0249339574546977E-4</c:v>
                </c:pt>
                <c:pt idx="239">
                  <c:v>3.4759234369930944E-4</c:v>
                </c:pt>
                <c:pt idx="240">
                  <c:v>6.7201186448533165E-4</c:v>
                </c:pt>
                <c:pt idx="241">
                  <c:v>3.2441952078602216E-4</c:v>
                </c:pt>
                <c:pt idx="242">
                  <c:v>4.1711081243917133E-4</c:v>
                </c:pt>
                <c:pt idx="243">
                  <c:v>5.561477499188951E-4</c:v>
                </c:pt>
                <c:pt idx="244">
                  <c:v>3.7076516661259677E-4</c:v>
                </c:pt>
                <c:pt idx="245">
                  <c:v>5.0980210409232055E-4</c:v>
                </c:pt>
                <c:pt idx="246">
                  <c:v>4.1711081243917133E-4</c:v>
                </c:pt>
                <c:pt idx="247">
                  <c:v>4.1711081243917133E-4</c:v>
                </c:pt>
                <c:pt idx="248">
                  <c:v>5.3297492700560777E-4</c:v>
                </c:pt>
                <c:pt idx="249">
                  <c:v>4.6345645826574594E-4</c:v>
                </c:pt>
                <c:pt idx="250">
                  <c:v>4.8662928117903321E-4</c:v>
                </c:pt>
                <c:pt idx="251">
                  <c:v>5.0980210409232055E-4</c:v>
                </c:pt>
                <c:pt idx="252">
                  <c:v>4.4028363535245866E-4</c:v>
                </c:pt>
                <c:pt idx="253">
                  <c:v>4.8662928117903321E-4</c:v>
                </c:pt>
                <c:pt idx="254">
                  <c:v>3.7076516661259677E-4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09B2-4A19-9548-74D6A04D30D2}"/>
            </c:ext>
          </c:extLst>
        </c:ser>
        <c:ser>
          <c:idx val="8"/>
          <c:order val="8"/>
          <c:tx>
            <c:strRef>
              <c:f>К_ЕВ!$Y$1</c:f>
              <c:strCache>
                <c:ptCount val="1"/>
                <c:pt idx="0">
                  <c:v>Охотоморско-Беринговоморская (ОБ)</c:v>
                </c:pt>
              </c:strCache>
            </c:strRef>
          </c:tx>
          <c:spPr>
            <a:ln w="19050" cap="rnd">
              <a:solidFill>
                <a:srgbClr val="3C3CB6"/>
              </a:solidFill>
              <a:round/>
            </a:ln>
            <a:effectLst/>
          </c:spPr>
          <c:marker>
            <c:symbol val="none"/>
          </c:marker>
          <c:xVal>
            <c:numRef>
              <c:f>К_ЕВ!$Y$3:$Y$257</c:f>
              <c:numCache>
                <c:formatCode>General</c:formatCode>
                <c:ptCount val="255"/>
                <c:pt idx="0">
                  <c:v>5.03905922919511</c:v>
                </c:pt>
                <c:pt idx="1">
                  <c:v>5.1831525377929202</c:v>
                </c:pt>
                <c:pt idx="2">
                  <c:v>5.3272458463907197</c:v>
                </c:pt>
                <c:pt idx="3">
                  <c:v>5.4713391549885202</c:v>
                </c:pt>
                <c:pt idx="4">
                  <c:v>5.6154324635863304</c:v>
                </c:pt>
                <c:pt idx="5">
                  <c:v>5.75952577218413</c:v>
                </c:pt>
                <c:pt idx="6">
                  <c:v>5.9036190807819304</c:v>
                </c:pt>
                <c:pt idx="7">
                  <c:v>6.04771238937973</c:v>
                </c:pt>
                <c:pt idx="8">
                  <c:v>6.1918056979775402</c:v>
                </c:pt>
                <c:pt idx="9">
                  <c:v>6.3358990065753398</c:v>
                </c:pt>
                <c:pt idx="10">
                  <c:v>6.4799923151731402</c:v>
                </c:pt>
                <c:pt idx="11">
                  <c:v>6.6240856237709496</c:v>
                </c:pt>
                <c:pt idx="12">
                  <c:v>6.76817893236875</c:v>
                </c:pt>
                <c:pt idx="13">
                  <c:v>6.9122722409665496</c:v>
                </c:pt>
                <c:pt idx="14">
                  <c:v>7.0563655495643598</c:v>
                </c:pt>
                <c:pt idx="15">
                  <c:v>7.2004588581621602</c:v>
                </c:pt>
                <c:pt idx="16">
                  <c:v>7.3445521667599598</c:v>
                </c:pt>
                <c:pt idx="17">
                  <c:v>7.48864547535777</c:v>
                </c:pt>
                <c:pt idx="18">
                  <c:v>7.6327387839555696</c:v>
                </c:pt>
                <c:pt idx="19">
                  <c:v>7.77683209255337</c:v>
                </c:pt>
                <c:pt idx="20">
                  <c:v>7.9209254011511803</c:v>
                </c:pt>
                <c:pt idx="21">
                  <c:v>8.0650187097489798</c:v>
                </c:pt>
                <c:pt idx="22">
                  <c:v>8.2091120183467794</c:v>
                </c:pt>
                <c:pt idx="23">
                  <c:v>8.3532053269445807</c:v>
                </c:pt>
                <c:pt idx="24">
                  <c:v>8.4972986355423892</c:v>
                </c:pt>
                <c:pt idx="25">
                  <c:v>8.6413919441401905</c:v>
                </c:pt>
                <c:pt idx="26">
                  <c:v>8.7854852527379901</c:v>
                </c:pt>
                <c:pt idx="27">
                  <c:v>8.9295785613358003</c:v>
                </c:pt>
                <c:pt idx="28">
                  <c:v>9.0736718699335999</c:v>
                </c:pt>
                <c:pt idx="29">
                  <c:v>9.2177651785313994</c:v>
                </c:pt>
                <c:pt idx="30">
                  <c:v>9.3618584871292096</c:v>
                </c:pt>
                <c:pt idx="31">
                  <c:v>9.5059517957270092</c:v>
                </c:pt>
                <c:pt idx="32">
                  <c:v>9.6500451043248106</c:v>
                </c:pt>
                <c:pt idx="33">
                  <c:v>9.7941384129226208</c:v>
                </c:pt>
                <c:pt idx="34">
                  <c:v>9.9382317215204203</c:v>
                </c:pt>
                <c:pt idx="35">
                  <c:v>10.0823250301182</c:v>
                </c:pt>
                <c:pt idx="36">
                  <c:v>10.226418338716</c:v>
                </c:pt>
                <c:pt idx="37">
                  <c:v>10.370511647313799</c:v>
                </c:pt>
                <c:pt idx="38">
                  <c:v>10.514604955911601</c:v>
                </c:pt>
                <c:pt idx="39">
                  <c:v>10.6586982645094</c:v>
                </c:pt>
                <c:pt idx="40">
                  <c:v>10.8027915731072</c:v>
                </c:pt>
                <c:pt idx="41">
                  <c:v>10.946884881705</c:v>
                </c:pt>
                <c:pt idx="42">
                  <c:v>11.090978190302801</c:v>
                </c:pt>
                <c:pt idx="43">
                  <c:v>11.2350714989006</c:v>
                </c:pt>
                <c:pt idx="44">
                  <c:v>11.3791648074984</c:v>
                </c:pt>
                <c:pt idx="45">
                  <c:v>11.5232581160962</c:v>
                </c:pt>
                <c:pt idx="46">
                  <c:v>11.667351424694001</c:v>
                </c:pt>
                <c:pt idx="47">
                  <c:v>11.8114447332918</c:v>
                </c:pt>
                <c:pt idx="48">
                  <c:v>11.9555380418896</c:v>
                </c:pt>
                <c:pt idx="49">
                  <c:v>12.0996313504874</c:v>
                </c:pt>
                <c:pt idx="50">
                  <c:v>12.243724659085199</c:v>
                </c:pt>
                <c:pt idx="51">
                  <c:v>12.387817967683</c:v>
                </c:pt>
                <c:pt idx="52">
                  <c:v>12.5319112762808</c:v>
                </c:pt>
                <c:pt idx="53">
                  <c:v>12.6760045848786</c:v>
                </c:pt>
                <c:pt idx="54">
                  <c:v>12.820097893476399</c:v>
                </c:pt>
                <c:pt idx="55">
                  <c:v>12.964191202074201</c:v>
                </c:pt>
                <c:pt idx="56">
                  <c:v>13.108284510672</c:v>
                </c:pt>
                <c:pt idx="57">
                  <c:v>13.2523778192698</c:v>
                </c:pt>
                <c:pt idx="58">
                  <c:v>13.396471127867599</c:v>
                </c:pt>
                <c:pt idx="59">
                  <c:v>13.5405644364655</c:v>
                </c:pt>
                <c:pt idx="60">
                  <c:v>13.6846577450633</c:v>
                </c:pt>
                <c:pt idx="61">
                  <c:v>13.828751053661099</c:v>
                </c:pt>
                <c:pt idx="62">
                  <c:v>13.9728443622589</c:v>
                </c:pt>
                <c:pt idx="63">
                  <c:v>14.1169376708567</c:v>
                </c:pt>
                <c:pt idx="64">
                  <c:v>14.2610309794545</c:v>
                </c:pt>
                <c:pt idx="65">
                  <c:v>14.405124288052299</c:v>
                </c:pt>
                <c:pt idx="66">
                  <c:v>14.549217596650101</c:v>
                </c:pt>
                <c:pt idx="67">
                  <c:v>14.6933109052479</c:v>
                </c:pt>
                <c:pt idx="68">
                  <c:v>14.8374042138457</c:v>
                </c:pt>
                <c:pt idx="69">
                  <c:v>14.981497522443499</c:v>
                </c:pt>
                <c:pt idx="70">
                  <c:v>15.125590831041301</c:v>
                </c:pt>
                <c:pt idx="71">
                  <c:v>15.2696841396391</c:v>
                </c:pt>
                <c:pt idx="72">
                  <c:v>15.4137774482369</c:v>
                </c:pt>
                <c:pt idx="73">
                  <c:v>15.557870756834699</c:v>
                </c:pt>
                <c:pt idx="74">
                  <c:v>15.701964065432501</c:v>
                </c:pt>
                <c:pt idx="75">
                  <c:v>15.8460573740303</c:v>
                </c:pt>
                <c:pt idx="76">
                  <c:v>15.9901506826281</c:v>
                </c:pt>
                <c:pt idx="77">
                  <c:v>16.134243991225901</c:v>
                </c:pt>
                <c:pt idx="78">
                  <c:v>16.278337299823701</c:v>
                </c:pt>
                <c:pt idx="79">
                  <c:v>16.4224306084215</c:v>
                </c:pt>
                <c:pt idx="80">
                  <c:v>16.5665239170193</c:v>
                </c:pt>
                <c:pt idx="81">
                  <c:v>16.710617225617099</c:v>
                </c:pt>
                <c:pt idx="82">
                  <c:v>16.854710534214899</c:v>
                </c:pt>
                <c:pt idx="83">
                  <c:v>16.998803842812698</c:v>
                </c:pt>
                <c:pt idx="84">
                  <c:v>17.142897151410502</c:v>
                </c:pt>
                <c:pt idx="85">
                  <c:v>17.286990460008301</c:v>
                </c:pt>
                <c:pt idx="86">
                  <c:v>17.431083768606101</c:v>
                </c:pt>
                <c:pt idx="87">
                  <c:v>17.5751770772039</c:v>
                </c:pt>
                <c:pt idx="88">
                  <c:v>17.7192703858017</c:v>
                </c:pt>
                <c:pt idx="89">
                  <c:v>17.863363694399499</c:v>
                </c:pt>
                <c:pt idx="90">
                  <c:v>18.007457002997299</c:v>
                </c:pt>
                <c:pt idx="91">
                  <c:v>18.151550311595201</c:v>
                </c:pt>
                <c:pt idx="92">
                  <c:v>18.295643620193001</c:v>
                </c:pt>
                <c:pt idx="93">
                  <c:v>18.439736928790801</c:v>
                </c:pt>
                <c:pt idx="94">
                  <c:v>18.5838302373886</c:v>
                </c:pt>
                <c:pt idx="95">
                  <c:v>18.7279235459864</c:v>
                </c:pt>
                <c:pt idx="96">
                  <c:v>18.872016854584199</c:v>
                </c:pt>
                <c:pt idx="97">
                  <c:v>19.016110163181999</c:v>
                </c:pt>
                <c:pt idx="98">
                  <c:v>19.160203471779798</c:v>
                </c:pt>
                <c:pt idx="99">
                  <c:v>19.304296780377602</c:v>
                </c:pt>
                <c:pt idx="100">
                  <c:v>19.448390088975401</c:v>
                </c:pt>
                <c:pt idx="101">
                  <c:v>19.592483397573201</c:v>
                </c:pt>
                <c:pt idx="102">
                  <c:v>19.736576706171</c:v>
                </c:pt>
                <c:pt idx="103">
                  <c:v>19.8806700147688</c:v>
                </c:pt>
                <c:pt idx="104">
                  <c:v>20.024763323366599</c:v>
                </c:pt>
                <c:pt idx="105">
                  <c:v>20.168856631964399</c:v>
                </c:pt>
                <c:pt idx="106">
                  <c:v>20.312949940562198</c:v>
                </c:pt>
                <c:pt idx="107">
                  <c:v>20.457043249160002</c:v>
                </c:pt>
                <c:pt idx="108">
                  <c:v>20.601136557757801</c:v>
                </c:pt>
                <c:pt idx="109">
                  <c:v>20.745229866355601</c:v>
                </c:pt>
                <c:pt idx="110">
                  <c:v>20.8893231749534</c:v>
                </c:pt>
                <c:pt idx="111">
                  <c:v>21.0334164835512</c:v>
                </c:pt>
                <c:pt idx="112">
                  <c:v>21.177509792148999</c:v>
                </c:pt>
                <c:pt idx="113">
                  <c:v>21.321603100746799</c:v>
                </c:pt>
                <c:pt idx="114">
                  <c:v>21.465696409344599</c:v>
                </c:pt>
                <c:pt idx="115">
                  <c:v>21.609789717942402</c:v>
                </c:pt>
                <c:pt idx="116">
                  <c:v>21.753883026540201</c:v>
                </c:pt>
                <c:pt idx="117">
                  <c:v>21.897976335138001</c:v>
                </c:pt>
                <c:pt idx="118">
                  <c:v>22.0420696437358</c:v>
                </c:pt>
                <c:pt idx="119">
                  <c:v>22.1861629523336</c:v>
                </c:pt>
                <c:pt idx="120">
                  <c:v>22.330256260931399</c:v>
                </c:pt>
                <c:pt idx="121">
                  <c:v>22.474349569529199</c:v>
                </c:pt>
                <c:pt idx="122">
                  <c:v>22.618442878126999</c:v>
                </c:pt>
                <c:pt idx="123">
                  <c:v>22.762536186724901</c:v>
                </c:pt>
                <c:pt idx="124">
                  <c:v>22.906629495322701</c:v>
                </c:pt>
                <c:pt idx="125">
                  <c:v>23.0507228039205</c:v>
                </c:pt>
                <c:pt idx="126">
                  <c:v>23.1948161125183</c:v>
                </c:pt>
                <c:pt idx="127">
                  <c:v>23.338909421116099</c:v>
                </c:pt>
                <c:pt idx="128">
                  <c:v>23.483002729713899</c:v>
                </c:pt>
                <c:pt idx="129">
                  <c:v>23.627096038311699</c:v>
                </c:pt>
                <c:pt idx="130">
                  <c:v>23.771189346909502</c:v>
                </c:pt>
                <c:pt idx="131">
                  <c:v>23.915282655507301</c:v>
                </c:pt>
                <c:pt idx="132">
                  <c:v>24.059375964105101</c:v>
                </c:pt>
                <c:pt idx="133">
                  <c:v>24.2034692727029</c:v>
                </c:pt>
                <c:pt idx="134">
                  <c:v>24.3475625813007</c:v>
                </c:pt>
                <c:pt idx="135">
                  <c:v>24.4916558898985</c:v>
                </c:pt>
                <c:pt idx="136">
                  <c:v>24.635749198496299</c:v>
                </c:pt>
                <c:pt idx="137">
                  <c:v>24.779842507094099</c:v>
                </c:pt>
                <c:pt idx="138">
                  <c:v>24.923935815691902</c:v>
                </c:pt>
                <c:pt idx="139">
                  <c:v>25.068029124289701</c:v>
                </c:pt>
                <c:pt idx="140">
                  <c:v>25.212122432887501</c:v>
                </c:pt>
                <c:pt idx="141">
                  <c:v>25.3562157414853</c:v>
                </c:pt>
                <c:pt idx="142">
                  <c:v>25.5003090500831</c:v>
                </c:pt>
                <c:pt idx="143">
                  <c:v>25.6444023586809</c:v>
                </c:pt>
                <c:pt idx="144">
                  <c:v>25.788495667278699</c:v>
                </c:pt>
                <c:pt idx="145">
                  <c:v>25.932588975876499</c:v>
                </c:pt>
                <c:pt idx="146">
                  <c:v>26.076682284474298</c:v>
                </c:pt>
                <c:pt idx="147">
                  <c:v>26.220775593072101</c:v>
                </c:pt>
                <c:pt idx="148">
                  <c:v>26.364868901669901</c:v>
                </c:pt>
                <c:pt idx="149">
                  <c:v>26.5089622102677</c:v>
                </c:pt>
                <c:pt idx="150">
                  <c:v>26.6530555188655</c:v>
                </c:pt>
                <c:pt idx="151">
                  <c:v>26.7971488274633</c:v>
                </c:pt>
                <c:pt idx="152">
                  <c:v>26.941242136061099</c:v>
                </c:pt>
                <c:pt idx="153">
                  <c:v>27.085335444658899</c:v>
                </c:pt>
                <c:pt idx="154">
                  <c:v>27.229428753256698</c:v>
                </c:pt>
                <c:pt idx="155">
                  <c:v>27.373522061854601</c:v>
                </c:pt>
                <c:pt idx="156">
                  <c:v>27.5176153704524</c:v>
                </c:pt>
                <c:pt idx="157">
                  <c:v>27.6617086790502</c:v>
                </c:pt>
                <c:pt idx="158">
                  <c:v>27.805801987648</c:v>
                </c:pt>
                <c:pt idx="159">
                  <c:v>27.949895296245799</c:v>
                </c:pt>
                <c:pt idx="160">
                  <c:v>28.093988604843599</c:v>
                </c:pt>
                <c:pt idx="161">
                  <c:v>28.238081913441398</c:v>
                </c:pt>
                <c:pt idx="162">
                  <c:v>28.382175222039201</c:v>
                </c:pt>
                <c:pt idx="163">
                  <c:v>28.526268530637001</c:v>
                </c:pt>
                <c:pt idx="164">
                  <c:v>28.670361839234801</c:v>
                </c:pt>
                <c:pt idx="165">
                  <c:v>28.8144551478326</c:v>
                </c:pt>
                <c:pt idx="166">
                  <c:v>28.9585484564304</c:v>
                </c:pt>
                <c:pt idx="167">
                  <c:v>29.102641765028199</c:v>
                </c:pt>
                <c:pt idx="168">
                  <c:v>29.246735073625999</c:v>
                </c:pt>
                <c:pt idx="169">
                  <c:v>29.390828382223798</c:v>
                </c:pt>
                <c:pt idx="170">
                  <c:v>29.534921690821601</c:v>
                </c:pt>
                <c:pt idx="171">
                  <c:v>29.679014999419401</c:v>
                </c:pt>
                <c:pt idx="172">
                  <c:v>29.823108308017201</c:v>
                </c:pt>
                <c:pt idx="173">
                  <c:v>29.967201616615</c:v>
                </c:pt>
                <c:pt idx="174">
                  <c:v>30.1112949252128</c:v>
                </c:pt>
                <c:pt idx="175">
                  <c:v>30.255388233810599</c:v>
                </c:pt>
                <c:pt idx="176">
                  <c:v>30.399481542408399</c:v>
                </c:pt>
                <c:pt idx="177">
                  <c:v>30.543574851006198</c:v>
                </c:pt>
                <c:pt idx="178">
                  <c:v>30.687668159604002</c:v>
                </c:pt>
                <c:pt idx="179">
                  <c:v>30.831761468201801</c:v>
                </c:pt>
                <c:pt idx="180">
                  <c:v>30.975854776799601</c:v>
                </c:pt>
                <c:pt idx="181">
                  <c:v>31.1199480853974</c:v>
                </c:pt>
                <c:pt idx="182">
                  <c:v>31.2640413939952</c:v>
                </c:pt>
                <c:pt idx="183">
                  <c:v>31.408134702592999</c:v>
                </c:pt>
                <c:pt idx="184">
                  <c:v>31.552228011190799</c:v>
                </c:pt>
                <c:pt idx="185">
                  <c:v>31.696321319788598</c:v>
                </c:pt>
                <c:pt idx="186">
                  <c:v>31.840414628386402</c:v>
                </c:pt>
                <c:pt idx="187">
                  <c:v>31.984507936984301</c:v>
                </c:pt>
                <c:pt idx="188">
                  <c:v>32.128601245582097</c:v>
                </c:pt>
                <c:pt idx="189">
                  <c:v>32.2726945541799</c:v>
                </c:pt>
                <c:pt idx="190">
                  <c:v>32.416787862777703</c:v>
                </c:pt>
                <c:pt idx="191">
                  <c:v>32.560881171375499</c:v>
                </c:pt>
                <c:pt idx="192">
                  <c:v>32.704974479973302</c:v>
                </c:pt>
                <c:pt idx="193">
                  <c:v>32.849067788571098</c:v>
                </c:pt>
                <c:pt idx="194">
                  <c:v>32.993161097168901</c:v>
                </c:pt>
                <c:pt idx="195">
                  <c:v>33.137254405766697</c:v>
                </c:pt>
                <c:pt idx="196">
                  <c:v>33.2813477143645</c:v>
                </c:pt>
                <c:pt idx="197">
                  <c:v>33.425441022962303</c:v>
                </c:pt>
                <c:pt idx="198">
                  <c:v>33.569534331560099</c:v>
                </c:pt>
                <c:pt idx="199">
                  <c:v>33.713627640157902</c:v>
                </c:pt>
                <c:pt idx="200">
                  <c:v>33.857720948755698</c:v>
                </c:pt>
                <c:pt idx="201">
                  <c:v>34.001814257353502</c:v>
                </c:pt>
                <c:pt idx="202">
                  <c:v>34.145907565951298</c:v>
                </c:pt>
                <c:pt idx="203">
                  <c:v>34.290000874549101</c:v>
                </c:pt>
                <c:pt idx="204">
                  <c:v>34.434094183146897</c:v>
                </c:pt>
                <c:pt idx="205">
                  <c:v>34.5781874917447</c:v>
                </c:pt>
                <c:pt idx="206">
                  <c:v>34.722280800342503</c:v>
                </c:pt>
                <c:pt idx="207">
                  <c:v>34.866374108940299</c:v>
                </c:pt>
                <c:pt idx="208">
                  <c:v>35.010467417538102</c:v>
                </c:pt>
                <c:pt idx="209">
                  <c:v>35.154560726135898</c:v>
                </c:pt>
                <c:pt idx="210">
                  <c:v>35.298654034733701</c:v>
                </c:pt>
                <c:pt idx="211">
                  <c:v>35.442747343331497</c:v>
                </c:pt>
                <c:pt idx="212">
                  <c:v>35.5868406519293</c:v>
                </c:pt>
                <c:pt idx="213">
                  <c:v>35.730933960527103</c:v>
                </c:pt>
                <c:pt idx="214">
                  <c:v>35.875027269124899</c:v>
                </c:pt>
                <c:pt idx="215">
                  <c:v>36.019120577722703</c:v>
                </c:pt>
                <c:pt idx="216">
                  <c:v>36.163213886320499</c:v>
                </c:pt>
                <c:pt idx="217">
                  <c:v>36.307307194918302</c:v>
                </c:pt>
                <c:pt idx="218">
                  <c:v>36.451400503516098</c:v>
                </c:pt>
                <c:pt idx="219">
                  <c:v>36.595493812114</c:v>
                </c:pt>
                <c:pt idx="220">
                  <c:v>36.739587120711803</c:v>
                </c:pt>
                <c:pt idx="221">
                  <c:v>36.883680429309599</c:v>
                </c:pt>
                <c:pt idx="222">
                  <c:v>37.027773737907403</c:v>
                </c:pt>
                <c:pt idx="223">
                  <c:v>37.171867046505199</c:v>
                </c:pt>
                <c:pt idx="224">
                  <c:v>37.315960355103002</c:v>
                </c:pt>
                <c:pt idx="225">
                  <c:v>37.460053663700798</c:v>
                </c:pt>
                <c:pt idx="226">
                  <c:v>37.604146972298601</c:v>
                </c:pt>
                <c:pt idx="227">
                  <c:v>37.748240280896397</c:v>
                </c:pt>
                <c:pt idx="228">
                  <c:v>37.8923335894942</c:v>
                </c:pt>
                <c:pt idx="229">
                  <c:v>38.036426898092003</c:v>
                </c:pt>
                <c:pt idx="230">
                  <c:v>38.180520206689799</c:v>
                </c:pt>
                <c:pt idx="231">
                  <c:v>38.324613515287602</c:v>
                </c:pt>
                <c:pt idx="232">
                  <c:v>38.468706823885398</c:v>
                </c:pt>
                <c:pt idx="233">
                  <c:v>38.612800132483201</c:v>
                </c:pt>
                <c:pt idx="234">
                  <c:v>38.756893441080997</c:v>
                </c:pt>
                <c:pt idx="235">
                  <c:v>38.9009867496788</c:v>
                </c:pt>
                <c:pt idx="236">
                  <c:v>39.045080058276596</c:v>
                </c:pt>
                <c:pt idx="237">
                  <c:v>39.1891733668744</c:v>
                </c:pt>
                <c:pt idx="238">
                  <c:v>39.333266675472203</c:v>
                </c:pt>
                <c:pt idx="239">
                  <c:v>39.477359984069999</c:v>
                </c:pt>
                <c:pt idx="240">
                  <c:v>39.621453292667802</c:v>
                </c:pt>
                <c:pt idx="241">
                  <c:v>39.765546601265598</c:v>
                </c:pt>
                <c:pt idx="242">
                  <c:v>39.909639909863401</c:v>
                </c:pt>
                <c:pt idx="243">
                  <c:v>40.053733218461197</c:v>
                </c:pt>
                <c:pt idx="244">
                  <c:v>40.197826527059</c:v>
                </c:pt>
                <c:pt idx="245">
                  <c:v>40.341919835656803</c:v>
                </c:pt>
                <c:pt idx="246">
                  <c:v>40.486013144254599</c:v>
                </c:pt>
                <c:pt idx="247">
                  <c:v>40.630106452852402</c:v>
                </c:pt>
                <c:pt idx="248">
                  <c:v>40.774199761450198</c:v>
                </c:pt>
                <c:pt idx="249">
                  <c:v>40.918293070048001</c:v>
                </c:pt>
                <c:pt idx="250">
                  <c:v>41.062386378645797</c:v>
                </c:pt>
                <c:pt idx="251">
                  <c:v>41.2064796872437</c:v>
                </c:pt>
                <c:pt idx="252">
                  <c:v>41.350572995841503</c:v>
                </c:pt>
                <c:pt idx="253">
                  <c:v>41.494666304439299</c:v>
                </c:pt>
                <c:pt idx="254">
                  <c:v>41.638759613037102</c:v>
                </c:pt>
              </c:numCache>
            </c:numRef>
          </c:xVal>
          <c:yVal>
            <c:numRef>
              <c:f>К_ЕВ!$AA$3:$AA$257</c:f>
              <c:numCache>
                <c:formatCode>0.00%</c:formatCode>
                <c:ptCount val="255"/>
                <c:pt idx="0">
                  <c:v>1.5901190740329858E-3</c:v>
                </c:pt>
                <c:pt idx="1">
                  <c:v>1.395976628947563E-3</c:v>
                </c:pt>
                <c:pt idx="2">
                  <c:v>1.377486872272761E-3</c:v>
                </c:pt>
                <c:pt idx="3">
                  <c:v>1.377486872272761E-3</c:v>
                </c:pt>
                <c:pt idx="4">
                  <c:v>1.747282005768804E-3</c:v>
                </c:pt>
                <c:pt idx="5">
                  <c:v>1.62709858738259E-3</c:v>
                </c:pt>
                <c:pt idx="6">
                  <c:v>1.8859551808298202E-3</c:v>
                </c:pt>
                <c:pt idx="7">
                  <c:v>1.8674654241550182E-3</c:v>
                </c:pt>
                <c:pt idx="8">
                  <c:v>1.8304859108054137E-3</c:v>
                </c:pt>
                <c:pt idx="9">
                  <c:v>2.0893425042526441E-3</c:v>
                </c:pt>
                <c:pt idx="10">
                  <c:v>2.1910361659640558E-3</c:v>
                </c:pt>
                <c:pt idx="11">
                  <c:v>2.3389542193624734E-3</c:v>
                </c:pt>
                <c:pt idx="12">
                  <c:v>2.6070556911471044E-3</c:v>
                </c:pt>
                <c:pt idx="13">
                  <c:v>2.1355668959396495E-3</c:v>
                </c:pt>
                <c:pt idx="14">
                  <c:v>2.3204644626876711E-3</c:v>
                </c:pt>
                <c:pt idx="15">
                  <c:v>2.3944234893868797E-3</c:v>
                </c:pt>
                <c:pt idx="16">
                  <c:v>2.1817912876266549E-3</c:v>
                </c:pt>
                <c:pt idx="17">
                  <c:v>2.1448117742770504E-3</c:v>
                </c:pt>
                <c:pt idx="18">
                  <c:v>2.560831299460099E-3</c:v>
                </c:pt>
                <c:pt idx="19">
                  <c:v>2.3112195843502698E-3</c:v>
                </c:pt>
                <c:pt idx="20">
                  <c:v>3.3651357148139932E-3</c:v>
                </c:pt>
                <c:pt idx="21">
                  <c:v>8.2186968419495597E-3</c:v>
                </c:pt>
                <c:pt idx="22">
                  <c:v>1.0714813993047851E-2</c:v>
                </c:pt>
                <c:pt idx="23">
                  <c:v>5.5931513941276535E-3</c:v>
                </c:pt>
                <c:pt idx="24">
                  <c:v>4.9644996671843796E-3</c:v>
                </c:pt>
                <c:pt idx="25">
                  <c:v>5.1309074772575994E-3</c:v>
                </c:pt>
                <c:pt idx="26">
                  <c:v>5.0477035722209899E-3</c:v>
                </c:pt>
                <c:pt idx="27">
                  <c:v>5.2510908956438134E-3</c:v>
                </c:pt>
                <c:pt idx="28">
                  <c:v>4.7148879520745503E-3</c:v>
                </c:pt>
                <c:pt idx="29">
                  <c:v>4.4098069669403148E-3</c:v>
                </c:pt>
                <c:pt idx="30">
                  <c:v>4.4745211153021224E-3</c:v>
                </c:pt>
                <c:pt idx="31">
                  <c:v>4.4560313586273206E-3</c:v>
                </c:pt>
                <c:pt idx="32">
                  <c:v>4.7241328304119517E-3</c:v>
                </c:pt>
                <c:pt idx="33">
                  <c:v>4.1232157384808819E-3</c:v>
                </c:pt>
                <c:pt idx="34">
                  <c:v>3.8273796316840472E-3</c:v>
                </c:pt>
                <c:pt idx="35">
                  <c:v>3.3466459581391909E-3</c:v>
                </c:pt>
                <c:pt idx="36">
                  <c:v>3.5777679165742179E-3</c:v>
                </c:pt>
                <c:pt idx="37">
                  <c:v>3.4668293765254049E-3</c:v>
                </c:pt>
                <c:pt idx="38">
                  <c:v>2.9768508246431477E-3</c:v>
                </c:pt>
                <c:pt idx="39">
                  <c:v>3.2819318097773833E-3</c:v>
                </c:pt>
                <c:pt idx="40">
                  <c:v>3.143258634716367E-3</c:v>
                </c:pt>
                <c:pt idx="41">
                  <c:v>2.9491161896309445E-3</c:v>
                </c:pt>
                <c:pt idx="42">
                  <c:v>2.7364839878707197E-3</c:v>
                </c:pt>
                <c:pt idx="43">
                  <c:v>3.3651357148139932E-3</c:v>
                </c:pt>
                <c:pt idx="44">
                  <c:v>4.5577250203387328E-3</c:v>
                </c:pt>
                <c:pt idx="45">
                  <c:v>4.6963981953997485E-3</c:v>
                </c:pt>
                <c:pt idx="46">
                  <c:v>3.7904001183344427E-3</c:v>
                </c:pt>
                <c:pt idx="47">
                  <c:v>3.568523038236817E-3</c:v>
                </c:pt>
                <c:pt idx="48">
                  <c:v>3.2449522964277792E-3</c:v>
                </c:pt>
                <c:pt idx="49">
                  <c:v>2.7087493528585166E-3</c:v>
                </c:pt>
                <c:pt idx="50">
                  <c:v>2.9306264329561423E-3</c:v>
                </c:pt>
                <c:pt idx="51">
                  <c:v>2.5330966644478959E-3</c:v>
                </c:pt>
                <c:pt idx="52">
                  <c:v>2.329709341025072E-3</c:v>
                </c:pt>
                <c:pt idx="53">
                  <c:v>2.681014717846313E-3</c:v>
                </c:pt>
                <c:pt idx="54">
                  <c:v>2.1633015309518526E-3</c:v>
                </c:pt>
                <c:pt idx="55">
                  <c:v>2.6717698395089121E-3</c:v>
                </c:pt>
                <c:pt idx="56">
                  <c:v>2.5053620294356927E-3</c:v>
                </c:pt>
                <c:pt idx="57">
                  <c:v>2.6532800828341098E-3</c:v>
                </c:pt>
                <c:pt idx="58">
                  <c:v>2.7272391095333184E-3</c:v>
                </c:pt>
                <c:pt idx="59">
                  <c:v>2.3204644626876711E-3</c:v>
                </c:pt>
                <c:pt idx="60">
                  <c:v>2.6255454478219067E-3</c:v>
                </c:pt>
                <c:pt idx="61">
                  <c:v>2.3481990976998743E-3</c:v>
                </c:pt>
                <c:pt idx="62">
                  <c:v>2.2002810443014571E-3</c:v>
                </c:pt>
                <c:pt idx="63">
                  <c:v>2.3112195843502698E-3</c:v>
                </c:pt>
                <c:pt idx="64">
                  <c:v>2.1355668959396495E-3</c:v>
                </c:pt>
                <c:pt idx="65">
                  <c:v>2.0523629909030396E-3</c:v>
                </c:pt>
                <c:pt idx="66">
                  <c:v>2.0893425042526441E-3</c:v>
                </c:pt>
                <c:pt idx="67">
                  <c:v>1.8397307891428148E-3</c:v>
                </c:pt>
                <c:pt idx="68">
                  <c:v>2.0431181125656387E-3</c:v>
                </c:pt>
                <c:pt idx="69">
                  <c:v>2.0523629909030396E-3</c:v>
                </c:pt>
                <c:pt idx="70">
                  <c:v>1.8767103024924191E-3</c:v>
                </c:pt>
                <c:pt idx="71">
                  <c:v>1.9599142075290288E-3</c:v>
                </c:pt>
                <c:pt idx="72">
                  <c:v>1.8859551808298202E-3</c:v>
                </c:pt>
                <c:pt idx="73">
                  <c:v>1.8674654241550182E-3</c:v>
                </c:pt>
                <c:pt idx="74">
                  <c:v>1.9599142075290288E-3</c:v>
                </c:pt>
                <c:pt idx="75">
                  <c:v>1.8212410324680128E-3</c:v>
                </c:pt>
                <c:pt idx="76">
                  <c:v>1.8119961541306117E-3</c:v>
                </c:pt>
                <c:pt idx="77">
                  <c:v>1.8952000591672213E-3</c:v>
                </c:pt>
                <c:pt idx="78">
                  <c:v>1.7010576140817986E-3</c:v>
                </c:pt>
                <c:pt idx="79">
                  <c:v>1.9876488425412324E-3</c:v>
                </c:pt>
                <c:pt idx="80">
                  <c:v>1.6178537090451889E-3</c:v>
                </c:pt>
                <c:pt idx="81">
                  <c:v>1.8767103024924191E-3</c:v>
                </c:pt>
                <c:pt idx="82">
                  <c:v>1.8119961541306117E-3</c:v>
                </c:pt>
                <c:pt idx="83">
                  <c:v>1.8397307891428148E-3</c:v>
                </c:pt>
                <c:pt idx="84">
                  <c:v>1.6825678574069966E-3</c:v>
                </c:pt>
                <c:pt idx="85">
                  <c:v>1.8767103024924191E-3</c:v>
                </c:pt>
                <c:pt idx="86">
                  <c:v>2.1263220176022482E-3</c:v>
                </c:pt>
                <c:pt idx="87">
                  <c:v>1.9321795725168256E-3</c:v>
                </c:pt>
                <c:pt idx="88">
                  <c:v>2.1448117742770504E-3</c:v>
                </c:pt>
                <c:pt idx="89">
                  <c:v>2.098587382590045E-3</c:v>
                </c:pt>
                <c:pt idx="90">
                  <c:v>2.0893425042526441E-3</c:v>
                </c:pt>
                <c:pt idx="91">
                  <c:v>1.8027512757932105E-3</c:v>
                </c:pt>
                <c:pt idx="92">
                  <c:v>1.9691590858664301E-3</c:v>
                </c:pt>
                <c:pt idx="93">
                  <c:v>1.7565268841062051E-3</c:v>
                </c:pt>
                <c:pt idx="94">
                  <c:v>2.0800976259152427E-3</c:v>
                </c:pt>
                <c:pt idx="95">
                  <c:v>2.1355668959396495E-3</c:v>
                </c:pt>
                <c:pt idx="96">
                  <c:v>2.5515864211226981E-3</c:v>
                </c:pt>
                <c:pt idx="97">
                  <c:v>2.292729827675468E-3</c:v>
                </c:pt>
                <c:pt idx="98">
                  <c:v>2.6255454478219067E-3</c:v>
                </c:pt>
                <c:pt idx="99">
                  <c:v>2.6532800828341098E-3</c:v>
                </c:pt>
                <c:pt idx="100">
                  <c:v>2.7457288662081207E-3</c:v>
                </c:pt>
                <c:pt idx="101">
                  <c:v>3.2541971747651801E-3</c:v>
                </c:pt>
                <c:pt idx="102">
                  <c:v>3.5777679165742179E-3</c:v>
                </c:pt>
                <c:pt idx="103">
                  <c:v>3.7534206049848382E-3</c:v>
                </c:pt>
                <c:pt idx="104">
                  <c:v>4.0215220767694697E-3</c:v>
                </c:pt>
                <c:pt idx="105">
                  <c:v>4.1324606168182823E-3</c:v>
                </c:pt>
                <c:pt idx="106">
                  <c:v>4.3081133052289035E-3</c:v>
                </c:pt>
                <c:pt idx="107">
                  <c:v>5.0199689372087859E-3</c:v>
                </c:pt>
                <c:pt idx="108">
                  <c:v>5.2603357739812147E-3</c:v>
                </c:pt>
                <c:pt idx="109">
                  <c:v>6.6285777679165742E-3</c:v>
                </c:pt>
                <c:pt idx="110">
                  <c:v>6.406700687818948E-3</c:v>
                </c:pt>
                <c:pt idx="111">
                  <c:v>6.3419865394571404E-3</c:v>
                </c:pt>
                <c:pt idx="112">
                  <c:v>6.5176392278677615E-3</c:v>
                </c:pt>
                <c:pt idx="113">
                  <c:v>7.7841875600917088E-3</c:v>
                </c:pt>
                <c:pt idx="114">
                  <c:v>7.7934324384291102E-3</c:v>
                </c:pt>
                <c:pt idx="115">
                  <c:v>8.4128392870349827E-3</c:v>
                </c:pt>
                <c:pt idx="116">
                  <c:v>8.7826344205310259E-3</c:v>
                </c:pt>
                <c:pt idx="117">
                  <c:v>9.6886324975963313E-3</c:v>
                </c:pt>
                <c:pt idx="118">
                  <c:v>9.4852451741735087E-3</c:v>
                </c:pt>
                <c:pt idx="119">
                  <c:v>7.9690851268397304E-3</c:v>
                </c:pt>
                <c:pt idx="120">
                  <c:v>8.0245543968641368E-3</c:v>
                </c:pt>
                <c:pt idx="121">
                  <c:v>7.9875748835145331E-3</c:v>
                </c:pt>
                <c:pt idx="122">
                  <c:v>7.4791065749574732E-3</c:v>
                </c:pt>
                <c:pt idx="123">
                  <c:v>7.6085348716810886E-3</c:v>
                </c:pt>
                <c:pt idx="124">
                  <c:v>7.5623104799940836E-3</c:v>
                </c:pt>
                <c:pt idx="125">
                  <c:v>7.5992899933436872E-3</c:v>
                </c:pt>
                <c:pt idx="126">
                  <c:v>7.5253309666444791E-3</c:v>
                </c:pt>
                <c:pt idx="127">
                  <c:v>6.6100880112417723E-3</c:v>
                </c:pt>
                <c:pt idx="128">
                  <c:v>6.5915982545669697E-3</c:v>
                </c:pt>
                <c:pt idx="129">
                  <c:v>7.0076177797500187E-3</c:v>
                </c:pt>
                <c:pt idx="130">
                  <c:v>7.3589231565712593E-3</c:v>
                </c:pt>
                <c:pt idx="131">
                  <c:v>7.4791065749574732E-3</c:v>
                </c:pt>
                <c:pt idx="132">
                  <c:v>7.2849641298720512E-3</c:v>
                </c:pt>
                <c:pt idx="133">
                  <c:v>7.377412913246062E-3</c:v>
                </c:pt>
                <c:pt idx="134">
                  <c:v>7.4051475482582651E-3</c:v>
                </c:pt>
                <c:pt idx="135">
                  <c:v>7.8673914651283192E-3</c:v>
                </c:pt>
                <c:pt idx="136">
                  <c:v>7.7379631684047039E-3</c:v>
                </c:pt>
                <c:pt idx="137">
                  <c:v>6.9891280230752161E-3</c:v>
                </c:pt>
                <c:pt idx="138">
                  <c:v>7.4143924265956656E-3</c:v>
                </c:pt>
                <c:pt idx="139">
                  <c:v>6.5638636195547665E-3</c:v>
                </c:pt>
                <c:pt idx="140">
                  <c:v>5.8150284742252796E-3</c:v>
                </c:pt>
                <c:pt idx="141">
                  <c:v>5.5839065157902521E-3</c:v>
                </c:pt>
                <c:pt idx="142">
                  <c:v>5.7318245691886692E-3</c:v>
                </c:pt>
                <c:pt idx="143">
                  <c:v>5.48221285407884E-3</c:v>
                </c:pt>
                <c:pt idx="144">
                  <c:v>5.5746616374528508E-3</c:v>
                </c:pt>
                <c:pt idx="145">
                  <c:v>5.2880704089934179E-3</c:v>
                </c:pt>
                <c:pt idx="146">
                  <c:v>5.0292138155461873E-3</c:v>
                </c:pt>
                <c:pt idx="147">
                  <c:v>5.0661933288957918E-3</c:v>
                </c:pt>
                <c:pt idx="148">
                  <c:v>4.8905406404851715E-3</c:v>
                </c:pt>
                <c:pt idx="149">
                  <c:v>5.0939279639079949E-3</c:v>
                </c:pt>
                <c:pt idx="150">
                  <c:v>5.3897640707048292E-3</c:v>
                </c:pt>
                <c:pt idx="151">
                  <c:v>5.4267435840544337E-3</c:v>
                </c:pt>
                <c:pt idx="152">
                  <c:v>5.2973152873308183E-3</c:v>
                </c:pt>
                <c:pt idx="153">
                  <c:v>5.7965387175504769E-3</c:v>
                </c:pt>
                <c:pt idx="154">
                  <c:v>5.7225796908512688E-3</c:v>
                </c:pt>
                <c:pt idx="155">
                  <c:v>6.212558242733526E-3</c:v>
                </c:pt>
                <c:pt idx="156">
                  <c:v>7.4421270616078696E-3</c:v>
                </c:pt>
                <c:pt idx="157">
                  <c:v>8.0153095185267354E-3</c:v>
                </c:pt>
                <c:pt idx="158">
                  <c:v>7.8581465867909178E-3</c:v>
                </c:pt>
                <c:pt idx="159">
                  <c:v>8.0800236668885431E-3</c:v>
                </c:pt>
                <c:pt idx="160">
                  <c:v>7.6547592633680944E-3</c:v>
                </c:pt>
                <c:pt idx="161">
                  <c:v>5.9999260409733012E-3</c:v>
                </c:pt>
                <c:pt idx="162">
                  <c:v>5.8150284742252796E-3</c:v>
                </c:pt>
                <c:pt idx="163">
                  <c:v>6.2680275127579323E-3</c:v>
                </c:pt>
                <c:pt idx="164">
                  <c:v>6.7764958213149913E-3</c:v>
                </c:pt>
                <c:pt idx="165">
                  <c:v>6.2957621477701354E-3</c:v>
                </c:pt>
                <c:pt idx="166">
                  <c:v>6.4899045928555584E-3</c:v>
                </c:pt>
                <c:pt idx="167">
                  <c:v>6.4436802011685525E-3</c:v>
                </c:pt>
                <c:pt idx="168">
                  <c:v>5.8797426225870864E-3</c:v>
                </c:pt>
                <c:pt idx="169">
                  <c:v>5.8704977442496859E-3</c:v>
                </c:pt>
                <c:pt idx="170">
                  <c:v>5.3712743140300273E-3</c:v>
                </c:pt>
                <c:pt idx="171">
                  <c:v>5.2048665039568075E-3</c:v>
                </c:pt>
                <c:pt idx="172">
                  <c:v>5.1956216256194071E-3</c:v>
                </c:pt>
                <c:pt idx="173">
                  <c:v>5.2973152873308183E-3</c:v>
                </c:pt>
                <c:pt idx="174">
                  <c:v>5.9352118926114935E-3</c:v>
                </c:pt>
                <c:pt idx="175">
                  <c:v>5.1031728422453963E-3</c:v>
                </c:pt>
                <c:pt idx="176">
                  <c:v>5.1493972339324012E-3</c:v>
                </c:pt>
                <c:pt idx="177">
                  <c:v>4.317358183566304E-3</c:v>
                </c:pt>
                <c:pt idx="178">
                  <c:v>4.0677464684564747E-3</c:v>
                </c:pt>
                <c:pt idx="179">
                  <c:v>3.8828489017084535E-3</c:v>
                </c:pt>
                <c:pt idx="180">
                  <c:v>3.5870127949116188E-3</c:v>
                </c:pt>
                <c:pt idx="181">
                  <c:v>3.3189113231269878E-3</c:v>
                </c:pt>
                <c:pt idx="182">
                  <c:v>3.3281562014643887E-3</c:v>
                </c:pt>
                <c:pt idx="183">
                  <c:v>3.3651357148139932E-3</c:v>
                </c:pt>
                <c:pt idx="184">
                  <c:v>3.5315435248872125E-3</c:v>
                </c:pt>
                <c:pt idx="185">
                  <c:v>3.5038088898750094E-3</c:v>
                </c:pt>
                <c:pt idx="186">
                  <c:v>3.7349308483100364E-3</c:v>
                </c:pt>
                <c:pt idx="187">
                  <c:v>3.8273796316840472E-3</c:v>
                </c:pt>
                <c:pt idx="188">
                  <c:v>3.3466459581391909E-3</c:v>
                </c:pt>
                <c:pt idx="189">
                  <c:v>3.143258634716367E-3</c:v>
                </c:pt>
                <c:pt idx="190">
                  <c:v>3.4206049848383995E-3</c:v>
                </c:pt>
                <c:pt idx="191">
                  <c:v>3.3651357148139932E-3</c:v>
                </c:pt>
                <c:pt idx="192">
                  <c:v>3.2357074180903778E-3</c:v>
                </c:pt>
                <c:pt idx="193">
                  <c:v>3.2541971747651801E-3</c:v>
                </c:pt>
                <c:pt idx="194">
                  <c:v>3.614747429923822E-3</c:v>
                </c:pt>
                <c:pt idx="195">
                  <c:v>3.457584498188004E-3</c:v>
                </c:pt>
                <c:pt idx="196">
                  <c:v>3.3189113231269878E-3</c:v>
                </c:pt>
                <c:pt idx="197">
                  <c:v>3.3466459581391909E-3</c:v>
                </c:pt>
                <c:pt idx="198">
                  <c:v>3.494564011537608E-3</c:v>
                </c:pt>
                <c:pt idx="199">
                  <c:v>3.7349308483100364E-3</c:v>
                </c:pt>
                <c:pt idx="200">
                  <c:v>4.0492567117816729E-3</c:v>
                </c:pt>
                <c:pt idx="201">
                  <c:v>3.7904001183344427E-3</c:v>
                </c:pt>
                <c:pt idx="202">
                  <c:v>3.6609718216108274E-3</c:v>
                </c:pt>
                <c:pt idx="203">
                  <c:v>3.7811552399970418E-3</c:v>
                </c:pt>
                <c:pt idx="204">
                  <c:v>3.7719103616596404E-3</c:v>
                </c:pt>
                <c:pt idx="205">
                  <c:v>4.4098069669403148E-3</c:v>
                </c:pt>
                <c:pt idx="206">
                  <c:v>4.2341542785296945E-3</c:v>
                </c:pt>
                <c:pt idx="207">
                  <c:v>4.4005620886029143E-3</c:v>
                </c:pt>
                <c:pt idx="208">
                  <c:v>4.7703572220989575E-3</c:v>
                </c:pt>
                <c:pt idx="209">
                  <c:v>4.2064196435174913E-3</c:v>
                </c:pt>
                <c:pt idx="210">
                  <c:v>3.8643591450336513E-3</c:v>
                </c:pt>
                <c:pt idx="211">
                  <c:v>4.1601952518304855E-3</c:v>
                </c:pt>
                <c:pt idx="212">
                  <c:v>4.4005620886029143E-3</c:v>
                </c:pt>
                <c:pt idx="213">
                  <c:v>4.2526440352044963E-3</c:v>
                </c:pt>
                <c:pt idx="214">
                  <c:v>4.4837659936395238E-3</c:v>
                </c:pt>
                <c:pt idx="215">
                  <c:v>3.9198284150580576E-3</c:v>
                </c:pt>
                <c:pt idx="216">
                  <c:v>3.4390947415132017E-3</c:v>
                </c:pt>
                <c:pt idx="217">
                  <c:v>3.5130537682124103E-3</c:v>
                </c:pt>
                <c:pt idx="218">
                  <c:v>3.3651357148139932E-3</c:v>
                </c:pt>
                <c:pt idx="219">
                  <c:v>3.4483396198506026E-3</c:v>
                </c:pt>
                <c:pt idx="220">
                  <c:v>2.9306264329561423E-3</c:v>
                </c:pt>
                <c:pt idx="221">
                  <c:v>2.875157162931736E-3</c:v>
                </c:pt>
                <c:pt idx="222">
                  <c:v>3.0692996080171585E-3</c:v>
                </c:pt>
                <c:pt idx="223">
                  <c:v>2.8196878929073292E-3</c:v>
                </c:pt>
                <c:pt idx="224">
                  <c:v>2.7272391095333184E-3</c:v>
                </c:pt>
                <c:pt idx="225">
                  <c:v>3.143258634716367E-3</c:v>
                </c:pt>
                <c:pt idx="226">
                  <c:v>2.801198136232527E-3</c:v>
                </c:pt>
                <c:pt idx="227">
                  <c:v>2.9768508246431477E-3</c:v>
                </c:pt>
                <c:pt idx="228">
                  <c:v>3.0692996080171585E-3</c:v>
                </c:pt>
                <c:pt idx="229">
                  <c:v>2.9953405813179499E-3</c:v>
                </c:pt>
                <c:pt idx="230">
                  <c:v>2.681014717846313E-3</c:v>
                </c:pt>
                <c:pt idx="231">
                  <c:v>3.1340137563789661E-3</c:v>
                </c:pt>
                <c:pt idx="232">
                  <c:v>2.754973744545522E-3</c:v>
                </c:pt>
                <c:pt idx="233">
                  <c:v>2.8936469196065378E-3</c:v>
                </c:pt>
                <c:pt idx="234">
                  <c:v>2.9860957029805486E-3</c:v>
                </c:pt>
                <c:pt idx="235">
                  <c:v>3.8736040233710526E-3</c:v>
                </c:pt>
                <c:pt idx="236">
                  <c:v>3.1247688780415648E-3</c:v>
                </c:pt>
                <c:pt idx="237">
                  <c:v>2.5330966644478959E-3</c:v>
                </c:pt>
                <c:pt idx="238">
                  <c:v>2.6347903261593076E-3</c:v>
                </c:pt>
                <c:pt idx="239">
                  <c:v>1.6363434657199912E-3</c:v>
                </c:pt>
                <c:pt idx="240">
                  <c:v>1.1001405221507286E-3</c:v>
                </c:pt>
                <c:pt idx="241">
                  <c:v>1.0354263737889209E-3</c:v>
                </c:pt>
                <c:pt idx="242">
                  <c:v>1.0631610088011241E-3</c:v>
                </c:pt>
                <c:pt idx="243">
                  <c:v>9.5222246875231124E-4</c:v>
                </c:pt>
                <c:pt idx="244">
                  <c:v>9.6146734708971225E-4</c:v>
                </c:pt>
                <c:pt idx="245">
                  <c:v>9.8920198210191552E-4</c:v>
                </c:pt>
                <c:pt idx="246">
                  <c:v>9.5222246875231124E-4</c:v>
                </c:pt>
                <c:pt idx="247">
                  <c:v>9.7071222542711338E-4</c:v>
                </c:pt>
                <c:pt idx="248">
                  <c:v>8.6901856371570155E-4</c:v>
                </c:pt>
                <c:pt idx="249">
                  <c:v>1.0076917387767178E-3</c:v>
                </c:pt>
                <c:pt idx="250">
                  <c:v>9.1524295540270685E-4</c:v>
                </c:pt>
                <c:pt idx="251">
                  <c:v>9.337327120775091E-4</c:v>
                </c:pt>
                <c:pt idx="252">
                  <c:v>9.5222246875231124E-4</c:v>
                </c:pt>
                <c:pt idx="253">
                  <c:v>1.0539161304637232E-3</c:v>
                </c:pt>
                <c:pt idx="254">
                  <c:v>1.2110790621995414E-3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09B2-4A19-9548-74D6A04D3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400640"/>
        <c:axId val="466406464"/>
      </c:scatterChart>
      <c:valAx>
        <c:axId val="466400640"/>
        <c:scaling>
          <c:orientation val="minMax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6406464"/>
        <c:crosses val="autoZero"/>
        <c:crossBetween val="midCat"/>
      </c:valAx>
      <c:valAx>
        <c:axId val="46640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6400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2.5241915424749246E-2"/>
          <c:w val="0.60681924550407351"/>
          <c:h val="0.555670622564845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4B800-2D62-4F80-9946-25564558145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51863-27D4-4AA5-B93A-0CC8CB16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76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6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Восточно-Европ, </a:t>
            </a:r>
            <a:r>
              <a:rPr lang="ru-RU" dirty="0" err="1"/>
              <a:t>Скифккая</a:t>
            </a:r>
            <a:r>
              <a:rPr lang="ru-RU" dirty="0"/>
              <a:t> –</a:t>
            </a:r>
            <a:r>
              <a:rPr lang="ru-RU" dirty="0" err="1"/>
              <a:t>компеляция</a:t>
            </a:r>
            <a:r>
              <a:rPr lang="ru-RU" dirty="0"/>
              <a:t> региональных карт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679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 осадочным чехлом принято понимать «комплекс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субгоризонтально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пологодеформированных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осадочных (или с участием вулканогенно-осадочных) неметаморфизованных пород горных пород, в виде сплошного покрова залегающих на более консолидированном фундаменте. При этом тектоническая природа последнего имеет второстепенное значение: это может быть платформенный фундамент или фундамент осадочного бассейна любого происхождения – платформенного, краевого,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задугового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т.д.» [Геологический словарь, 2011]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922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 осадочным чехлом принято понимать «комплекс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субгоризонтально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пологодеформированных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осадочных (или с участием вулканогенно-осадочных) неметаморфизованных пород горных пород, в виде сплошного покрова залегающих на более консолидированном фундаменте. При этом тектоническая природа последнего имеет второстепенное значение: это может быть платформенный фундамент или фундамент осадочного бассейна любого происхождения – платформенного, краевого,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задугового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т.д.» [Геологический словарь, 2011]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40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02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Юрий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Александрович Косыгиным [Косыгин, 1975]</a:t>
            </a: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65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125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Верхояно-</a:t>
            </a:r>
            <a:r>
              <a:rPr lang="ru-RU" dirty="0" err="1"/>
              <a:t>Колымско</a:t>
            </a:r>
            <a:r>
              <a:rPr lang="ru-RU" dirty="0"/>
              <a:t>-Чукотскую и Амурскую провинции от </a:t>
            </a:r>
            <a:r>
              <a:rPr lang="ru-RU" dirty="0" err="1"/>
              <a:t>Охотско-Беренговоморской</a:t>
            </a:r>
            <a:r>
              <a:rPr lang="ru-RU" dirty="0"/>
              <a:t> провинции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316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4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995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21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865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58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279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11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735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808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8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793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797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30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034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11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91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293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1863-27D4-4AA5-B93A-0CC8CB16ED4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434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367AB-10BD-4578-9C0C-666585354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C2A4A7-6ED4-4F91-ACEA-76349F9A1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4666F-3CC6-43B7-B26B-F892EDA5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AE9036-7B5A-478A-BBD5-BA58E016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1A3189-84FF-48BC-B62C-8DFF8B55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23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00EF2-C368-4315-9F25-EB1E3292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BE80E5-6746-44FF-BBED-D49D8FDE1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7DF8F6-ED0D-4304-BD67-55D3C191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6D989-11A4-432C-ACDC-9E5AC6B2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E77EAD-3404-4AFC-8914-D3AFD4A14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19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7CB033-0B23-4DD0-A778-458C4888F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C562CD-D13C-4C12-B888-1F8D9C0B5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30FA3E-23CE-4874-AA33-B746FA4A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969DD7-6C8E-4BC5-857D-42E96B8EA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B391A-AD50-4958-BACD-383DADD8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511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5" y="273588"/>
            <a:ext cx="4695399" cy="412681"/>
            <a:chOff x="336529" y="273588"/>
            <a:chExt cx="3521549" cy="41268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3374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19074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8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2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66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43DB2-AEB8-4F3B-8AF7-6CB4C117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2D0BD5-D042-4B85-B19C-4FACD4B79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43A647-A55E-4538-A513-5C7550BCA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39138A-AF83-4730-A89B-04BF32E6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8F954-C1D8-4653-A6F6-22783AEC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32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2B479-EF5C-4A48-BA63-15E979F7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11DE04-0DEC-4262-BBDB-99A729C66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79C076-A3A6-472F-AA3E-1A71B276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755298-58CE-4EAB-8BB3-7866CC8C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066067-07E7-442C-92A5-413713BE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3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80097-512F-4591-8238-8B75DD1E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E240B-3F34-4D45-8DD5-CD2A11918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DF8E83-F1AC-4544-848B-9638DDC06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AA9E76-0A32-4A49-8AA2-A16677B5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79F737-5AB4-4807-9430-867CD597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F2E36C-C868-436B-83C5-A1F81DC4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955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065ED-B7C9-4CDE-86D4-CE3729D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8302E9-338E-4C75-A114-BC517F257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BC898B-21A6-49E3-890B-23D237056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FFA4F6-9E78-4451-A034-937FDBED7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924079-36C7-4636-AF23-325B50C140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540EF4-BC1E-45C3-8A77-1204FFA1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8A85BC-4808-40D3-B008-82FE20EB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720614-D846-4B37-933D-E1CDC4A6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347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4A01D-2003-4FFF-A160-99F99BFD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5CA77-FD03-4C57-9E25-C01F1BFCC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258B32-C962-402E-B082-1865235E5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11318B-BACA-4C80-83AA-B81124D7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68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E0EE2C-8A3F-486C-8753-1DB70B67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20FF83-70D8-49E6-9869-8C41A939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EF9677-0FD2-43FE-9EC3-B9D8EFDB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2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3FDC0-50F3-4712-8971-B86D7D53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85CCD-3243-40F9-A200-9B6A9E176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0E41A-BC4D-4030-BA89-FC2BDF32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0F114D-F3B8-49F2-B856-01224F9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D6B91A-D5A1-40A1-9C36-D2E8CED1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1ED89F-0651-4164-9889-E98B4373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00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EDD8A-2EAC-4FA9-A219-020CA819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89269A-2614-4DF2-8F09-DFD19E2D5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7365DB-3BA3-4417-9F72-E644C0C8A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A29558-3AF3-484A-ADD5-3008B606B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09B05-8D4C-4F0B-99B9-AFD2911C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872783-9CA0-4B36-9594-7F6F9723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7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A90AA-D07E-43AC-8234-EC53914C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272E46-AB8E-458D-97ED-CB60A2BD6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5C433B-1C4D-413D-9121-68E762C0F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B64AD-6432-47DE-9182-98BE532BC05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4A684-AF7E-4332-AFD6-662CA1BAF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82A1A2-B094-4BCB-A791-DA89D448B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12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1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2.jpeg"/><Relationship Id="rId5" Type="http://schemas.openxmlformats.org/officeDocument/2006/relationships/image" Target="../media/image95.png"/><Relationship Id="rId15" Type="http://schemas.openxmlformats.org/officeDocument/2006/relationships/image" Target="../media/image102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chart" Target="../charts/chart1.xml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image" Target="../media/image124.emf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emf"/><Relationship Id="rId5" Type="http://schemas.openxmlformats.org/officeDocument/2006/relationships/image" Target="../media/image126.emf"/><Relationship Id="rId10" Type="http://schemas.openxmlformats.org/officeDocument/2006/relationships/image" Target="../media/image131.emf"/><Relationship Id="rId4" Type="http://schemas.openxmlformats.org/officeDocument/2006/relationships/image" Target="../media/image125.emf"/><Relationship Id="rId9" Type="http://schemas.openxmlformats.org/officeDocument/2006/relationships/image" Target="../media/image130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01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9.png"/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3.jpe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1387576" y="1249879"/>
            <a:ext cx="8412055" cy="2729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6361A-01C1-4748-9280-8F359D3B9561}"/>
              </a:ext>
            </a:extLst>
          </p:cNvPr>
          <p:cNvSpPr txBox="1"/>
          <p:nvPr/>
        </p:nvSpPr>
        <p:spPr>
          <a:xfrm>
            <a:off x="0" y="4140575"/>
            <a:ext cx="121919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КАРТ ГЛУБИННОГО СТРОЕНИЯ ТЕРРИТОРИИ РОССИЙСКОЙ ФЕДЕРАЦИИ И ЕЕ КОНТИНЕНТАЛЬНОГО ШЕЛЬФА МАСШТАБА 1:10М  И ЕГО МЕСТО В РЕГИОНАЛЬНОМ ГЕОЛОГО-ГЕОФИЗИЧЕСКОМ ИЗУЧЕНИИ ТЕРРИТОРИИ СТРАНЫ И ПРИЛЕГАЮЩИХ АКВАТОРИЙ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F451B-76FA-4902-81AF-FF0A6E9F42E4}"/>
              </a:ext>
            </a:extLst>
          </p:cNvPr>
          <p:cNvSpPr txBox="1"/>
          <p:nvPr/>
        </p:nvSpPr>
        <p:spPr>
          <a:xfrm>
            <a:off x="5375189" y="6008174"/>
            <a:ext cx="6717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Мильштейн Е.Д., Кашубин С.Н.,  Андросов Е.А., Кудрявцев И.В – (ФГБУ «ВСЕГЕИ»)</a:t>
            </a:r>
            <a:endParaRPr lang="en-US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A18215-7650-4CA0-A38E-44B8CE1D0AB0}"/>
              </a:ext>
            </a:extLst>
          </p:cNvPr>
          <p:cNvSpPr/>
          <p:nvPr/>
        </p:nvSpPr>
        <p:spPr>
          <a:xfrm>
            <a:off x="6656173" y="0"/>
            <a:ext cx="5535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ВСЕРОССИЙСКОЕ СОВЕЩАНИЕ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«СОСТОЯНИЕ И ПЕРСПЕКТИВЫ РАЗВИТИЯ ГОСУДАРСТВЕННОГО </a:t>
            </a:r>
            <a:b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ГЕОЛОГИЧЕСКОГО КАРТОГРАФИРОВАНИЯ ТЕРРИТОРИИ </a:t>
            </a:r>
            <a:b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РОССИЙСКОЙ ФЕДЕРАЦИИ И ЕЕ КОНТИНЕНТАЛЬНОГО ШЕЛЬФА»</a:t>
            </a:r>
            <a:endParaRPr lang="ru-RU" sz="1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E36559-10EA-43F7-A71A-6AD4DFFFB0EC}"/>
              </a:ext>
            </a:extLst>
          </p:cNvPr>
          <p:cNvSpPr/>
          <p:nvPr/>
        </p:nvSpPr>
        <p:spPr>
          <a:xfrm>
            <a:off x="8214600" y="6553665"/>
            <a:ext cx="38779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19-22 апреля 2022 г., ФГБУ «ВСЕГЕИ», Санкт-Петербург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73C487A-F182-4F88-982A-2E4AEA509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001" y="1620000"/>
            <a:ext cx="2841567" cy="5040000"/>
          </a:xfrm>
          <a:prstGeom prst="rect">
            <a:avLst/>
          </a:prstGeom>
        </p:spPr>
      </p:pic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5992864" y="1788625"/>
            <a:ext cx="116840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cs typeface="Arial" charset="0"/>
              </a:rPr>
              <a:t>Вода</a:t>
            </a: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002787" y="2744402"/>
            <a:ext cx="125743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cs typeface="Arial" charset="0"/>
              </a:rPr>
              <a:t>Осадочный чехол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5949954" y="4354379"/>
            <a:ext cx="154654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cs typeface="Arial" charset="0"/>
              </a:rPr>
              <a:t>Кристаллическая</a:t>
            </a:r>
          </a:p>
          <a:p>
            <a:pPr algn="ctr">
              <a:defRPr/>
            </a:pPr>
            <a:r>
              <a:rPr lang="ru-RU" sz="1400" b="1" dirty="0">
                <a:cs typeface="Arial" charset="0"/>
              </a:rPr>
              <a:t> </a:t>
            </a:r>
            <a:r>
              <a:rPr lang="ru-RU" sz="1400" b="1" dirty="0" err="1">
                <a:cs typeface="Arial" charset="0"/>
              </a:rPr>
              <a:t>кора</a:t>
            </a:r>
            <a:endParaRPr lang="ru-RU" sz="1400" b="1" dirty="0">
              <a:cs typeface="Arial" charset="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5992864" y="6239646"/>
            <a:ext cx="96312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cs typeface="Arial" charset="0"/>
              </a:rPr>
              <a:t>Мантия</a:t>
            </a:r>
          </a:p>
        </p:txBody>
      </p:sp>
      <p:sp>
        <p:nvSpPr>
          <p:cNvPr id="16" name="Левая фигурная скобка 15"/>
          <p:cNvSpPr/>
          <p:nvPr/>
        </p:nvSpPr>
        <p:spPr>
          <a:xfrm>
            <a:off x="3346917" y="3529400"/>
            <a:ext cx="239712" cy="2496161"/>
          </a:xfrm>
          <a:prstGeom prst="leftBrace">
            <a:avLst>
              <a:gd name="adj1" fmla="val 41022"/>
              <a:gd name="adj2" fmla="val 50000"/>
            </a:avLst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Rectangle 32"/>
          <p:cNvSpPr>
            <a:spLocks noChangeArrowheads="1"/>
          </p:cNvSpPr>
          <p:nvPr/>
        </p:nvSpPr>
        <p:spPr bwMode="auto">
          <a:xfrm>
            <a:off x="4244027" y="5737505"/>
            <a:ext cx="104914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b="1" dirty="0">
                <a:cs typeface="Arial" charset="0"/>
              </a:rPr>
              <a:t>Mo</a:t>
            </a:r>
            <a:r>
              <a:rPr lang="ru-RU" sz="1400" b="1" dirty="0">
                <a:cs typeface="Arial" charset="0"/>
              </a:rPr>
              <a:t>х</a:t>
            </a:r>
            <a:r>
              <a:rPr lang="en-US" sz="1400" b="1" dirty="0">
                <a:cs typeface="Arial" charset="0"/>
              </a:rPr>
              <a:t>o (M)</a:t>
            </a:r>
            <a:endParaRPr lang="ru-RU" sz="1400" b="1" dirty="0">
              <a:cs typeface="Arial" charset="0"/>
            </a:endParaRPr>
          </a:p>
        </p:txBody>
      </p:sp>
      <p:sp>
        <p:nvSpPr>
          <p:cNvPr id="45" name="Rectangle 32"/>
          <p:cNvSpPr>
            <a:spLocks noChangeArrowheads="1"/>
          </p:cNvSpPr>
          <p:nvPr/>
        </p:nvSpPr>
        <p:spPr bwMode="auto">
          <a:xfrm>
            <a:off x="3369208" y="3271246"/>
            <a:ext cx="197668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400" b="1" dirty="0">
                <a:cs typeface="Arial" charset="0"/>
              </a:rPr>
              <a:t>Фундамент</a:t>
            </a:r>
            <a:r>
              <a:rPr lang="en-US" sz="1400" b="1" dirty="0">
                <a:cs typeface="Arial" charset="0"/>
              </a:rPr>
              <a:t> (B)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2247474" y="6033873"/>
            <a:ext cx="8202903" cy="415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cxnSpLocks/>
            <a:stCxn id="16" idx="0"/>
          </p:cNvCxnSpPr>
          <p:nvPr/>
        </p:nvCxnSpPr>
        <p:spPr>
          <a:xfrm flipV="1">
            <a:off x="3586630" y="3527341"/>
            <a:ext cx="6863747" cy="2058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247474" y="2265282"/>
            <a:ext cx="8202903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Левая фигурная скобка 49"/>
          <p:cNvSpPr/>
          <p:nvPr/>
        </p:nvSpPr>
        <p:spPr>
          <a:xfrm>
            <a:off x="2007761" y="2265283"/>
            <a:ext cx="239712" cy="3748957"/>
          </a:xfrm>
          <a:prstGeom prst="leftBrace">
            <a:avLst>
              <a:gd name="adj1" fmla="val 41022"/>
              <a:gd name="adj2" fmla="val 50000"/>
            </a:avLst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 rot="16200000">
            <a:off x="848282" y="3960881"/>
            <a:ext cx="1930606" cy="30777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E9E97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400" b="1" dirty="0">
                <a:cs typeface="Arial" charset="0"/>
              </a:rPr>
              <a:t>Земная </a:t>
            </a:r>
            <a:r>
              <a:rPr lang="ru-RU" sz="1400" b="1" dirty="0" err="1">
                <a:cs typeface="Arial" charset="0"/>
              </a:rPr>
              <a:t>кора</a:t>
            </a:r>
            <a:endParaRPr lang="ru-RU" sz="1400" b="1" dirty="0">
              <a:cs typeface="Arial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 rot="16200000">
            <a:off x="1973101" y="4630430"/>
            <a:ext cx="2303578" cy="30777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E9E97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400" b="1" dirty="0">
                <a:cs typeface="Arial" charset="0"/>
              </a:rPr>
              <a:t>Кристаллическая </a:t>
            </a:r>
            <a:r>
              <a:rPr lang="ru-RU" sz="1400" b="1" dirty="0" err="1">
                <a:cs typeface="Arial" charset="0"/>
              </a:rPr>
              <a:t>кора</a:t>
            </a:r>
            <a:endParaRPr lang="ru-RU" sz="1400" b="1" dirty="0">
              <a:cs typeface="Arial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6057785" y="1287968"/>
            <a:ext cx="1438709" cy="276999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E9E97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200" b="1" dirty="0">
                <a:cs typeface="Arial" charset="0"/>
              </a:rPr>
              <a:t>Основные слои</a:t>
            </a: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3446585" y="1287968"/>
            <a:ext cx="1761034" cy="276999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E9E97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200" b="1" dirty="0">
                <a:cs typeface="Arial" charset="0"/>
              </a:rPr>
              <a:t>Основные границы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7497704" y="1378883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8043507" y="1378883"/>
            <a:ext cx="3978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8682222" y="1378883"/>
            <a:ext cx="3978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4.0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9304366" y="1378883"/>
            <a:ext cx="3978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6.0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9927007" y="1378883"/>
            <a:ext cx="3978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8.0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8296031" y="1104134"/>
            <a:ext cx="16120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Скорость </a:t>
            </a:r>
            <a:r>
              <a:rPr lang="en-US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Vp</a:t>
            </a: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км/с)</a:t>
            </a:r>
            <a:endParaRPr lang="en-US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 rot="16200000">
            <a:off x="7348954" y="4047277"/>
            <a:ext cx="11479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Глубина (км)</a:t>
            </a:r>
            <a:endParaRPr lang="en-US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8164266" y="1802679"/>
            <a:ext cx="48282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1.45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9440123" y="6193872"/>
            <a:ext cx="662361" cy="276999"/>
          </a:xfrm>
          <a:prstGeom prst="rect">
            <a:avLst/>
          </a:prstGeom>
          <a:solidFill>
            <a:srgbClr val="7030A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8.0-8.2</a:t>
            </a:r>
          </a:p>
        </p:txBody>
      </p:sp>
      <p:sp>
        <p:nvSpPr>
          <p:cNvPr id="59" name="Стрелка вниз 58"/>
          <p:cNvSpPr/>
          <p:nvPr/>
        </p:nvSpPr>
        <p:spPr>
          <a:xfrm>
            <a:off x="4275514" y="1655881"/>
            <a:ext cx="199505" cy="2560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низ 59"/>
          <p:cNvSpPr/>
          <p:nvPr/>
        </p:nvSpPr>
        <p:spPr>
          <a:xfrm>
            <a:off x="6712938" y="1655881"/>
            <a:ext cx="199505" cy="2560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026BFE1-AAC0-48EE-AF82-D64B58026D09}"/>
              </a:ext>
            </a:extLst>
          </p:cNvPr>
          <p:cNvSpPr/>
          <p:nvPr/>
        </p:nvSpPr>
        <p:spPr>
          <a:xfrm>
            <a:off x="76536" y="733201"/>
            <a:ext cx="3669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Обобщенная модель земной </a:t>
            </a:r>
            <a:r>
              <a:rPr lang="ru-RU" alt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endParaRPr lang="ru-RU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Основные термины и понятия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29BD966-5740-4DC8-BE6D-02DC71B56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4504" y="4638949"/>
            <a:ext cx="662361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6.0-7.2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1BF853F9-8A7A-45B5-A7C2-2D4F5483CA38}"/>
              </a:ext>
            </a:extLst>
          </p:cNvPr>
          <p:cNvSpPr/>
          <p:nvPr/>
        </p:nvSpPr>
        <p:spPr>
          <a:xfrm>
            <a:off x="5262009" y="6045282"/>
            <a:ext cx="720000" cy="630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6906087D-EA16-425A-AA65-ADF1596C3E15}"/>
              </a:ext>
            </a:extLst>
          </p:cNvPr>
          <p:cNvSpPr/>
          <p:nvPr/>
        </p:nvSpPr>
        <p:spPr>
          <a:xfrm>
            <a:off x="5262009" y="1635282"/>
            <a:ext cx="720000" cy="63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97FF31E-42D6-4251-AA07-C6EF52CD4CE0}"/>
              </a:ext>
            </a:extLst>
          </p:cNvPr>
          <p:cNvSpPr/>
          <p:nvPr/>
        </p:nvSpPr>
        <p:spPr>
          <a:xfrm>
            <a:off x="5262009" y="2265282"/>
            <a:ext cx="720000" cy="1248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654BF64F-5F30-420F-95FC-0F98BEBCABDD}"/>
              </a:ext>
            </a:extLst>
          </p:cNvPr>
          <p:cNvSpPr/>
          <p:nvPr/>
        </p:nvSpPr>
        <p:spPr>
          <a:xfrm>
            <a:off x="5262009" y="3513872"/>
            <a:ext cx="720000" cy="252715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4B57CDB-6DBF-44BE-BF3B-A7654540D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975" y="2731819"/>
            <a:ext cx="662361" cy="27699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2.0-4.5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16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844ED95E-96ED-4C4A-AF86-F7428FD38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264" y="1637584"/>
            <a:ext cx="2841578" cy="5040000"/>
          </a:xfrm>
          <a:prstGeom prst="rect">
            <a:avLst/>
          </a:prstGeom>
        </p:spPr>
      </p:pic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5992864" y="1788625"/>
            <a:ext cx="116840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cs typeface="Arial" charset="0"/>
              </a:rPr>
              <a:t>Вода</a:t>
            </a: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5992864" y="2426394"/>
            <a:ext cx="125743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cs typeface="Arial" charset="0"/>
              </a:rPr>
              <a:t>Осадки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5949954" y="4354379"/>
            <a:ext cx="154654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cs typeface="Arial" charset="0"/>
              </a:rPr>
              <a:t>Кристаллическая</a:t>
            </a:r>
          </a:p>
          <a:p>
            <a:pPr algn="ctr">
              <a:defRPr/>
            </a:pPr>
            <a:r>
              <a:rPr lang="ru-RU" sz="1400" b="1" dirty="0">
                <a:cs typeface="Arial" charset="0"/>
              </a:rPr>
              <a:t> </a:t>
            </a:r>
            <a:r>
              <a:rPr lang="ru-RU" sz="1400" b="1" dirty="0" err="1">
                <a:cs typeface="Arial" charset="0"/>
              </a:rPr>
              <a:t>кора</a:t>
            </a:r>
            <a:endParaRPr lang="ru-RU" sz="1400" b="1" dirty="0">
              <a:cs typeface="Arial" charset="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5992864" y="6239646"/>
            <a:ext cx="96312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cs typeface="Arial" charset="0"/>
              </a:rPr>
              <a:t>Мантия</a:t>
            </a:r>
          </a:p>
        </p:txBody>
      </p:sp>
      <p:sp>
        <p:nvSpPr>
          <p:cNvPr id="15" name="Левая фигурная скобка 14"/>
          <p:cNvSpPr/>
          <p:nvPr/>
        </p:nvSpPr>
        <p:spPr>
          <a:xfrm>
            <a:off x="2654696" y="2898291"/>
            <a:ext cx="239712" cy="3118957"/>
          </a:xfrm>
          <a:prstGeom prst="leftBrace">
            <a:avLst>
              <a:gd name="adj1" fmla="val 41022"/>
              <a:gd name="adj2" fmla="val 50000"/>
            </a:avLst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Левая фигурная скобка 15"/>
          <p:cNvSpPr/>
          <p:nvPr/>
        </p:nvSpPr>
        <p:spPr>
          <a:xfrm>
            <a:off x="3346917" y="3529400"/>
            <a:ext cx="239712" cy="2496161"/>
          </a:xfrm>
          <a:prstGeom prst="leftBrace">
            <a:avLst>
              <a:gd name="adj1" fmla="val 41022"/>
              <a:gd name="adj2" fmla="val 50000"/>
            </a:avLst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5992862" y="2954971"/>
            <a:ext cx="161432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latin typeface="+mn-lt"/>
              </a:rPr>
              <a:t>Промежуточный структурный этаж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62009" y="6045282"/>
            <a:ext cx="720000" cy="630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262009" y="1635282"/>
            <a:ext cx="720000" cy="63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262009" y="2265282"/>
            <a:ext cx="720000" cy="63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262009" y="2895282"/>
            <a:ext cx="720000" cy="63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262009" y="3525282"/>
            <a:ext cx="720000" cy="1259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262009" y="4785282"/>
            <a:ext cx="720000" cy="122895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Rectangle 32"/>
          <p:cNvSpPr>
            <a:spLocks noChangeArrowheads="1"/>
          </p:cNvSpPr>
          <p:nvPr/>
        </p:nvSpPr>
        <p:spPr bwMode="auto">
          <a:xfrm>
            <a:off x="4244027" y="5737505"/>
            <a:ext cx="104914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b="1" dirty="0">
                <a:cs typeface="Arial" charset="0"/>
              </a:rPr>
              <a:t>Mo</a:t>
            </a:r>
            <a:r>
              <a:rPr lang="ru-RU" sz="1400" b="1" dirty="0">
                <a:cs typeface="Arial" charset="0"/>
              </a:rPr>
              <a:t>х</a:t>
            </a:r>
            <a:r>
              <a:rPr lang="en-US" sz="1400" b="1" dirty="0">
                <a:cs typeface="Arial" charset="0"/>
              </a:rPr>
              <a:t>o (M)</a:t>
            </a:r>
            <a:endParaRPr lang="ru-RU" sz="1400" b="1" dirty="0">
              <a:cs typeface="Arial" charset="0"/>
            </a:endParaRPr>
          </a:p>
        </p:txBody>
      </p:sp>
      <p:sp>
        <p:nvSpPr>
          <p:cNvPr id="44" name="Rectangle 32"/>
          <p:cNvSpPr>
            <a:spLocks noChangeArrowheads="1"/>
          </p:cNvSpPr>
          <p:nvPr/>
        </p:nvSpPr>
        <p:spPr bwMode="auto">
          <a:xfrm>
            <a:off x="3227072" y="2639950"/>
            <a:ext cx="207926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400" b="1" dirty="0">
                <a:cs typeface="Arial" charset="0"/>
              </a:rPr>
              <a:t>Акустический фундамент </a:t>
            </a:r>
            <a:r>
              <a:rPr lang="en-US" sz="1400" b="1" dirty="0">
                <a:cs typeface="Arial" charset="0"/>
              </a:rPr>
              <a:t>(AB)</a:t>
            </a:r>
            <a:endParaRPr lang="ru-RU" sz="1400" b="1" dirty="0">
              <a:cs typeface="Arial" charset="0"/>
            </a:endParaRPr>
          </a:p>
        </p:txBody>
      </p:sp>
      <p:sp>
        <p:nvSpPr>
          <p:cNvPr id="45" name="Rectangle 32"/>
          <p:cNvSpPr>
            <a:spLocks noChangeArrowheads="1"/>
          </p:cNvSpPr>
          <p:nvPr/>
        </p:nvSpPr>
        <p:spPr bwMode="auto">
          <a:xfrm>
            <a:off x="3369208" y="3271246"/>
            <a:ext cx="197668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400" b="1" dirty="0">
                <a:cs typeface="Arial" charset="0"/>
              </a:rPr>
              <a:t>Фундамент</a:t>
            </a:r>
            <a:r>
              <a:rPr lang="en-US" sz="1400" b="1" dirty="0">
                <a:cs typeface="Arial" charset="0"/>
              </a:rPr>
              <a:t> (B)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869470" y="2895282"/>
            <a:ext cx="7580907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247474" y="6033873"/>
            <a:ext cx="8202903" cy="415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cxnSpLocks/>
            <a:stCxn id="16" idx="0"/>
          </p:cNvCxnSpPr>
          <p:nvPr/>
        </p:nvCxnSpPr>
        <p:spPr>
          <a:xfrm flipV="1">
            <a:off x="3586630" y="3527341"/>
            <a:ext cx="6863747" cy="2058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247474" y="2265282"/>
            <a:ext cx="8202903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Левая фигурная скобка 49"/>
          <p:cNvSpPr/>
          <p:nvPr/>
        </p:nvSpPr>
        <p:spPr>
          <a:xfrm>
            <a:off x="2007761" y="2265283"/>
            <a:ext cx="239712" cy="3748957"/>
          </a:xfrm>
          <a:prstGeom prst="leftBrace">
            <a:avLst>
              <a:gd name="adj1" fmla="val 41022"/>
              <a:gd name="adj2" fmla="val 50000"/>
            </a:avLst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 rot="16200000">
            <a:off x="848282" y="3960881"/>
            <a:ext cx="1930606" cy="30777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E9E97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400" b="1" dirty="0">
                <a:cs typeface="Arial" charset="0"/>
              </a:rPr>
              <a:t>Земная </a:t>
            </a:r>
            <a:r>
              <a:rPr lang="ru-RU" sz="1400" b="1" dirty="0" err="1">
                <a:cs typeface="Arial" charset="0"/>
              </a:rPr>
              <a:t>кора</a:t>
            </a:r>
            <a:endParaRPr lang="ru-RU" sz="1400" b="1" dirty="0">
              <a:cs typeface="Arial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 rot="16200000">
            <a:off x="1973101" y="4630430"/>
            <a:ext cx="2303578" cy="30777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E9E97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400" b="1" dirty="0">
                <a:cs typeface="Arial" charset="0"/>
              </a:rPr>
              <a:t>Кристаллическая </a:t>
            </a:r>
            <a:r>
              <a:rPr lang="ru-RU" sz="1400" b="1" dirty="0" err="1">
                <a:cs typeface="Arial" charset="0"/>
              </a:rPr>
              <a:t>кора</a:t>
            </a:r>
            <a:endParaRPr lang="ru-RU" sz="1400" b="1" dirty="0">
              <a:cs typeface="Arial" charset="0"/>
            </a:endParaRPr>
          </a:p>
        </p:txBody>
      </p:sp>
      <p:sp>
        <p:nvSpPr>
          <p:cNvPr id="54" name="Rectangle 3"/>
          <p:cNvSpPr>
            <a:spLocks noChangeArrowheads="1"/>
          </p:cNvSpPr>
          <p:nvPr/>
        </p:nvSpPr>
        <p:spPr bwMode="auto">
          <a:xfrm rot="16200000">
            <a:off x="1126757" y="4303880"/>
            <a:ext cx="2667525" cy="30777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E9E97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400" b="1" dirty="0">
                <a:cs typeface="Arial" charset="0"/>
              </a:rPr>
              <a:t>Консолидированная </a:t>
            </a:r>
            <a:r>
              <a:rPr lang="ru-RU" sz="1400" b="1" dirty="0" err="1">
                <a:cs typeface="Arial" charset="0"/>
              </a:rPr>
              <a:t>кора</a:t>
            </a:r>
            <a:endParaRPr lang="ru-RU" sz="1400" b="1" dirty="0">
              <a:cs typeface="Arial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6057785" y="1287968"/>
            <a:ext cx="1438709" cy="276999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E9E97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200" b="1" dirty="0">
                <a:cs typeface="Arial" charset="0"/>
              </a:rPr>
              <a:t>Основные слои</a:t>
            </a: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3446585" y="1287968"/>
            <a:ext cx="1761034" cy="276999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E9E97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200" b="1" dirty="0">
                <a:cs typeface="Arial" charset="0"/>
              </a:rPr>
              <a:t>Основные границы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7497704" y="1378883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8043507" y="1378883"/>
            <a:ext cx="3978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8682222" y="1378883"/>
            <a:ext cx="3978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4.0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9304366" y="1378883"/>
            <a:ext cx="3978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6.0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9927007" y="1378883"/>
            <a:ext cx="3978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8.0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8296031" y="1104134"/>
            <a:ext cx="16120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Скорость </a:t>
            </a:r>
            <a:r>
              <a:rPr lang="en-US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Vp</a:t>
            </a: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км/с)</a:t>
            </a:r>
            <a:endParaRPr lang="en-US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 rot="16200000">
            <a:off x="7348954" y="4047277"/>
            <a:ext cx="11479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Глубина (км)</a:t>
            </a:r>
            <a:endParaRPr lang="en-US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8164266" y="1802679"/>
            <a:ext cx="48282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1.45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8715794" y="2400736"/>
            <a:ext cx="662361" cy="27699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2.0-4.5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9304367" y="3006990"/>
            <a:ext cx="662361" cy="276999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4.5-5.8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9440123" y="6193872"/>
            <a:ext cx="662361" cy="276999"/>
          </a:xfrm>
          <a:prstGeom prst="rect">
            <a:avLst/>
          </a:prstGeom>
          <a:solidFill>
            <a:srgbClr val="7030A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8.0-8.2</a:t>
            </a:r>
          </a:p>
        </p:txBody>
      </p:sp>
      <p:sp>
        <p:nvSpPr>
          <p:cNvPr id="59" name="Стрелка вниз 58"/>
          <p:cNvSpPr/>
          <p:nvPr/>
        </p:nvSpPr>
        <p:spPr>
          <a:xfrm>
            <a:off x="4275514" y="1655881"/>
            <a:ext cx="199505" cy="2560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низ 59"/>
          <p:cNvSpPr/>
          <p:nvPr/>
        </p:nvSpPr>
        <p:spPr>
          <a:xfrm>
            <a:off x="6712938" y="1655881"/>
            <a:ext cx="199505" cy="2560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026BFE1-AAC0-48EE-AF82-D64B58026D09}"/>
              </a:ext>
            </a:extLst>
          </p:cNvPr>
          <p:cNvSpPr/>
          <p:nvPr/>
        </p:nvSpPr>
        <p:spPr>
          <a:xfrm>
            <a:off x="76536" y="733201"/>
            <a:ext cx="3669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Обобщенная модель земной </a:t>
            </a:r>
            <a:r>
              <a:rPr lang="ru-RU" alt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endParaRPr lang="ru-RU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Основные термины и понятия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27EAFEB4-E833-4D4C-BB76-D72943ECB2C3}"/>
              </a:ext>
            </a:extLst>
          </p:cNvPr>
          <p:cNvSpPr/>
          <p:nvPr/>
        </p:nvSpPr>
        <p:spPr>
          <a:xfrm>
            <a:off x="5262009" y="6045282"/>
            <a:ext cx="720000" cy="630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921402C5-2993-453F-9834-B67B9AB70C53}"/>
              </a:ext>
            </a:extLst>
          </p:cNvPr>
          <p:cNvSpPr/>
          <p:nvPr/>
        </p:nvSpPr>
        <p:spPr>
          <a:xfrm>
            <a:off x="5262009" y="1635282"/>
            <a:ext cx="720000" cy="63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06340260-6D6F-4DEB-948A-84B96D82D053}"/>
              </a:ext>
            </a:extLst>
          </p:cNvPr>
          <p:cNvSpPr/>
          <p:nvPr/>
        </p:nvSpPr>
        <p:spPr>
          <a:xfrm>
            <a:off x="5262009" y="2265282"/>
            <a:ext cx="720000" cy="63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E7845FC0-ED09-4F69-89C6-6EAB33173BBF}"/>
              </a:ext>
            </a:extLst>
          </p:cNvPr>
          <p:cNvSpPr/>
          <p:nvPr/>
        </p:nvSpPr>
        <p:spPr>
          <a:xfrm>
            <a:off x="5262009" y="2895282"/>
            <a:ext cx="720000" cy="63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9D4ED987-2453-4D7C-B982-3C1D401C0075}"/>
              </a:ext>
            </a:extLst>
          </p:cNvPr>
          <p:cNvSpPr/>
          <p:nvPr/>
        </p:nvSpPr>
        <p:spPr>
          <a:xfrm>
            <a:off x="5262009" y="3513872"/>
            <a:ext cx="720000" cy="252715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29BD966-5740-4DC8-BE6D-02DC71B56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4504" y="4638949"/>
            <a:ext cx="662361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6.0-7.2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01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4E1AE54-3F6A-44BC-B918-2C84B4451552}"/>
              </a:ext>
            </a:extLst>
          </p:cNvPr>
          <p:cNvGrpSpPr/>
          <p:nvPr/>
        </p:nvGrpSpPr>
        <p:grpSpPr>
          <a:xfrm>
            <a:off x="1659696" y="1104134"/>
            <a:ext cx="8790681" cy="5571148"/>
            <a:chOff x="1659696" y="1104134"/>
            <a:chExt cx="8790681" cy="557114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8001" y="1620000"/>
              <a:ext cx="2841567" cy="5040000"/>
            </a:xfrm>
            <a:prstGeom prst="rect">
              <a:avLst/>
            </a:prstGeom>
          </p:spPr>
        </p:pic>
        <p:sp>
          <p:nvSpPr>
            <p:cNvPr id="6" name="Rectangle 27"/>
            <p:cNvSpPr>
              <a:spLocks noChangeArrowheads="1"/>
            </p:cNvSpPr>
            <p:nvPr/>
          </p:nvSpPr>
          <p:spPr bwMode="auto">
            <a:xfrm>
              <a:off x="5992864" y="1788625"/>
              <a:ext cx="116840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b="1" dirty="0">
                  <a:cs typeface="Arial" charset="0"/>
                </a:rPr>
                <a:t>Вода</a:t>
              </a:r>
            </a:p>
          </p:txBody>
        </p:sp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>
              <a:off x="5992864" y="2426394"/>
              <a:ext cx="125743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b="1" dirty="0">
                  <a:cs typeface="Arial" charset="0"/>
                </a:rPr>
                <a:t>Осадки</a:t>
              </a:r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5992864" y="4017155"/>
              <a:ext cx="125743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b="1" dirty="0">
                  <a:cs typeface="Arial" charset="0"/>
                </a:rPr>
                <a:t>Верхняя </a:t>
              </a:r>
              <a:r>
                <a:rPr lang="ru-RU" sz="1400" b="1" dirty="0" err="1">
                  <a:cs typeface="Arial" charset="0"/>
                </a:rPr>
                <a:t>кора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5992863" y="5247949"/>
              <a:ext cx="1410260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b="1" dirty="0">
                  <a:cs typeface="Arial" charset="0"/>
                </a:rPr>
                <a:t>Нижняя </a:t>
              </a:r>
              <a:r>
                <a:rPr lang="ru-RU" sz="1400" b="1" dirty="0" err="1">
                  <a:cs typeface="Arial" charset="0"/>
                </a:rPr>
                <a:t>кора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10" name="Rectangle 32"/>
            <p:cNvSpPr>
              <a:spLocks noChangeArrowheads="1"/>
            </p:cNvSpPr>
            <p:nvPr/>
          </p:nvSpPr>
          <p:spPr bwMode="auto">
            <a:xfrm>
              <a:off x="5992864" y="6239646"/>
              <a:ext cx="96312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b="1" dirty="0">
                  <a:cs typeface="Arial" charset="0"/>
                </a:rPr>
                <a:t>Мантия</a:t>
              </a:r>
            </a:p>
          </p:txBody>
        </p:sp>
        <p:sp>
          <p:nvSpPr>
            <p:cNvPr id="15" name="Левая фигурная скобка 14"/>
            <p:cNvSpPr/>
            <p:nvPr/>
          </p:nvSpPr>
          <p:spPr>
            <a:xfrm>
              <a:off x="2654696" y="2898291"/>
              <a:ext cx="239712" cy="3118957"/>
            </a:xfrm>
            <a:prstGeom prst="leftBrace">
              <a:avLst>
                <a:gd name="adj1" fmla="val 41022"/>
                <a:gd name="adj2" fmla="val 50000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Левая фигурная скобка 15"/>
            <p:cNvSpPr/>
            <p:nvPr/>
          </p:nvSpPr>
          <p:spPr>
            <a:xfrm>
              <a:off x="3346917" y="3529400"/>
              <a:ext cx="239712" cy="2496161"/>
            </a:xfrm>
            <a:prstGeom prst="leftBrace">
              <a:avLst>
                <a:gd name="adj1" fmla="val 41022"/>
                <a:gd name="adj2" fmla="val 50000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5992862" y="2954971"/>
              <a:ext cx="1614329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400" b="1" dirty="0">
                  <a:latin typeface="+mn-lt"/>
                </a:rPr>
                <a:t>Промежуточный структурный этаж</a:t>
              </a: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262009" y="6045282"/>
              <a:ext cx="720000" cy="6300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262009" y="1635282"/>
              <a:ext cx="720000" cy="63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262009" y="2265282"/>
              <a:ext cx="720000" cy="630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262009" y="2895282"/>
              <a:ext cx="720000" cy="6300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262009" y="3525282"/>
              <a:ext cx="720000" cy="125999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5262009" y="4785282"/>
              <a:ext cx="720000" cy="12289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Rectangle 32"/>
            <p:cNvSpPr>
              <a:spLocks noChangeArrowheads="1"/>
            </p:cNvSpPr>
            <p:nvPr/>
          </p:nvSpPr>
          <p:spPr bwMode="auto">
            <a:xfrm>
              <a:off x="3603569" y="4540520"/>
              <a:ext cx="1702764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1400" b="1" dirty="0">
                  <a:cs typeface="Arial" charset="0"/>
                </a:rPr>
                <a:t>Кровля нижней </a:t>
              </a:r>
              <a:r>
                <a:rPr lang="ru-RU" sz="1400" b="1" dirty="0" err="1">
                  <a:cs typeface="Arial" charset="0"/>
                </a:rPr>
                <a:t>коры</a:t>
              </a:r>
              <a:r>
                <a:rPr lang="ru-RU" sz="1400" b="1" dirty="0">
                  <a:cs typeface="Arial" charset="0"/>
                </a:rPr>
                <a:t> </a:t>
              </a:r>
              <a:r>
                <a:rPr lang="en-US" sz="1400" b="1" dirty="0">
                  <a:cs typeface="Arial" charset="0"/>
                </a:rPr>
                <a:t>(L)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43" name="Rectangle 32"/>
            <p:cNvSpPr>
              <a:spLocks noChangeArrowheads="1"/>
            </p:cNvSpPr>
            <p:nvPr/>
          </p:nvSpPr>
          <p:spPr bwMode="auto">
            <a:xfrm>
              <a:off x="4244027" y="5737505"/>
              <a:ext cx="1049143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400" b="1" dirty="0">
                  <a:cs typeface="Arial" charset="0"/>
                </a:rPr>
                <a:t>Mo</a:t>
              </a:r>
              <a:r>
                <a:rPr lang="ru-RU" sz="1400" b="1" dirty="0">
                  <a:cs typeface="Arial" charset="0"/>
                </a:rPr>
                <a:t>х</a:t>
              </a:r>
              <a:r>
                <a:rPr lang="en-US" sz="1400" b="1" dirty="0">
                  <a:cs typeface="Arial" charset="0"/>
                </a:rPr>
                <a:t>o (M)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44" name="Rectangle 32"/>
            <p:cNvSpPr>
              <a:spLocks noChangeArrowheads="1"/>
            </p:cNvSpPr>
            <p:nvPr/>
          </p:nvSpPr>
          <p:spPr bwMode="auto">
            <a:xfrm>
              <a:off x="3227072" y="2639950"/>
              <a:ext cx="2079261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1400" b="1" dirty="0">
                  <a:cs typeface="Arial" charset="0"/>
                </a:rPr>
                <a:t>Акустический фундамент </a:t>
              </a:r>
              <a:r>
                <a:rPr lang="en-US" sz="1400" b="1" dirty="0">
                  <a:cs typeface="Arial" charset="0"/>
                </a:rPr>
                <a:t>(AB)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45" name="Rectangle 32"/>
            <p:cNvSpPr>
              <a:spLocks noChangeArrowheads="1"/>
            </p:cNvSpPr>
            <p:nvPr/>
          </p:nvSpPr>
          <p:spPr bwMode="auto">
            <a:xfrm>
              <a:off x="3369208" y="3271246"/>
              <a:ext cx="1976688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1400" b="1" dirty="0">
                  <a:cs typeface="Arial" charset="0"/>
                </a:rPr>
                <a:t>Фундамент</a:t>
              </a:r>
              <a:r>
                <a:rPr lang="en-US" sz="1400" b="1" dirty="0">
                  <a:cs typeface="Arial" charset="0"/>
                </a:rPr>
                <a:t> (B)</a:t>
              </a:r>
            </a:p>
            <a:p>
              <a:pPr algn="r">
                <a:defRPr/>
              </a:pPr>
              <a:r>
                <a:rPr lang="en-US" sz="1400" b="1" i="1" dirty="0">
                  <a:cs typeface="Arial" charset="0"/>
                </a:rPr>
                <a:t>(</a:t>
              </a:r>
              <a:r>
                <a:rPr lang="ru-RU" sz="1400" b="1" i="1" dirty="0">
                  <a:cs typeface="Arial" charset="0"/>
                </a:rPr>
                <a:t>Кровля верхней </a:t>
              </a:r>
              <a:r>
                <a:rPr lang="ru-RU" sz="1400" b="1" i="1" dirty="0" err="1">
                  <a:cs typeface="Arial" charset="0"/>
                </a:rPr>
                <a:t>коры</a:t>
              </a:r>
              <a:r>
                <a:rPr lang="en-US" sz="1400" b="1" i="1" dirty="0">
                  <a:cs typeface="Arial" charset="0"/>
                </a:rPr>
                <a:t>)</a:t>
              </a:r>
              <a:endParaRPr lang="ru-RU" sz="1400" b="1" i="1" dirty="0">
                <a:cs typeface="Arial" charset="0"/>
              </a:endParaRP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869470" y="2895282"/>
              <a:ext cx="7580907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2247474" y="6033873"/>
              <a:ext cx="8202903" cy="415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>
              <a:stCxn id="16" idx="0"/>
            </p:cNvCxnSpPr>
            <p:nvPr/>
          </p:nvCxnSpPr>
          <p:spPr>
            <a:xfrm flipV="1">
              <a:off x="3586630" y="3527341"/>
              <a:ext cx="6863747" cy="2058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2247474" y="2265282"/>
              <a:ext cx="8202903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Левая фигурная скобка 49"/>
            <p:cNvSpPr/>
            <p:nvPr/>
          </p:nvSpPr>
          <p:spPr>
            <a:xfrm>
              <a:off x="2007761" y="2265283"/>
              <a:ext cx="239712" cy="3748957"/>
            </a:xfrm>
            <a:prstGeom prst="leftBrace">
              <a:avLst>
                <a:gd name="adj1" fmla="val 41022"/>
                <a:gd name="adj2" fmla="val 50000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2" name="Rectangle 3"/>
            <p:cNvSpPr>
              <a:spLocks noChangeArrowheads="1"/>
            </p:cNvSpPr>
            <p:nvPr/>
          </p:nvSpPr>
          <p:spPr bwMode="auto">
            <a:xfrm rot="16200000">
              <a:off x="848282" y="3960881"/>
              <a:ext cx="1930606" cy="30777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E9E97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ru-RU" sz="1400" b="1" dirty="0">
                  <a:cs typeface="Arial" charset="0"/>
                </a:rPr>
                <a:t>Земная </a:t>
              </a:r>
              <a:r>
                <a:rPr lang="ru-RU" sz="1400" b="1" dirty="0" err="1">
                  <a:cs typeface="Arial" charset="0"/>
                </a:rPr>
                <a:t>кора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53" name="Rectangle 3"/>
            <p:cNvSpPr>
              <a:spLocks noChangeArrowheads="1"/>
            </p:cNvSpPr>
            <p:nvPr/>
          </p:nvSpPr>
          <p:spPr bwMode="auto">
            <a:xfrm rot="16200000">
              <a:off x="1973101" y="4630430"/>
              <a:ext cx="2303578" cy="30777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E9E97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ru-RU" sz="1400" b="1" dirty="0">
                  <a:cs typeface="Arial" charset="0"/>
                </a:rPr>
                <a:t>Кристаллическая </a:t>
              </a:r>
              <a:r>
                <a:rPr lang="ru-RU" sz="1400" b="1" dirty="0" err="1">
                  <a:cs typeface="Arial" charset="0"/>
                </a:rPr>
                <a:t>кора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54" name="Rectangle 3"/>
            <p:cNvSpPr>
              <a:spLocks noChangeArrowheads="1"/>
            </p:cNvSpPr>
            <p:nvPr/>
          </p:nvSpPr>
          <p:spPr bwMode="auto">
            <a:xfrm rot="16200000">
              <a:off x="1126757" y="4303880"/>
              <a:ext cx="2667525" cy="30777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E9E97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ru-RU" sz="1400" b="1" dirty="0">
                  <a:cs typeface="Arial" charset="0"/>
                </a:rPr>
                <a:t>Консолидированная </a:t>
              </a:r>
              <a:r>
                <a:rPr lang="ru-RU" sz="1400" b="1" dirty="0" err="1">
                  <a:cs typeface="Arial" charset="0"/>
                </a:rPr>
                <a:t>кора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56" name="Rectangle 3"/>
            <p:cNvSpPr>
              <a:spLocks noChangeArrowheads="1"/>
            </p:cNvSpPr>
            <p:nvPr/>
          </p:nvSpPr>
          <p:spPr bwMode="auto">
            <a:xfrm>
              <a:off x="6057785" y="1287968"/>
              <a:ext cx="1438709" cy="276999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E9E97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ru-RU" sz="1200" b="1" dirty="0">
                  <a:cs typeface="Arial" charset="0"/>
                </a:rPr>
                <a:t>Основные слои</a:t>
              </a:r>
            </a:p>
          </p:txBody>
        </p:sp>
        <p:sp>
          <p:nvSpPr>
            <p:cNvPr id="57" name="Rectangle 3"/>
            <p:cNvSpPr>
              <a:spLocks noChangeArrowheads="1"/>
            </p:cNvSpPr>
            <p:nvPr/>
          </p:nvSpPr>
          <p:spPr bwMode="auto">
            <a:xfrm>
              <a:off x="3446585" y="1287968"/>
              <a:ext cx="1761034" cy="276999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E9E97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ru-RU" sz="1200" b="1" dirty="0">
                  <a:cs typeface="Arial" charset="0"/>
                </a:rPr>
                <a:t>Основные границы</a:t>
              </a:r>
            </a:p>
          </p:txBody>
        </p:sp>
        <p:sp>
          <p:nvSpPr>
            <p:cNvPr id="64" name="TextBox 63"/>
            <p:cNvSpPr txBox="1">
              <a:spLocks noChangeArrowheads="1"/>
            </p:cNvSpPr>
            <p:nvPr/>
          </p:nvSpPr>
          <p:spPr bwMode="auto">
            <a:xfrm>
              <a:off x="7497704" y="1378883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5" name="TextBox 64"/>
            <p:cNvSpPr txBox="1">
              <a:spLocks noChangeArrowheads="1"/>
            </p:cNvSpPr>
            <p:nvPr/>
          </p:nvSpPr>
          <p:spPr bwMode="auto">
            <a:xfrm>
              <a:off x="8043507" y="1378883"/>
              <a:ext cx="39786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2.0</a:t>
              </a:r>
            </a:p>
          </p:txBody>
        </p:sp>
        <p:sp>
          <p:nvSpPr>
            <p:cNvPr id="66" name="TextBox 65"/>
            <p:cNvSpPr txBox="1">
              <a:spLocks noChangeArrowheads="1"/>
            </p:cNvSpPr>
            <p:nvPr/>
          </p:nvSpPr>
          <p:spPr bwMode="auto">
            <a:xfrm>
              <a:off x="8682222" y="1378883"/>
              <a:ext cx="39786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4.0</a:t>
              </a:r>
            </a:p>
          </p:txBody>
        </p:sp>
        <p:sp>
          <p:nvSpPr>
            <p:cNvPr id="67" name="TextBox 66"/>
            <p:cNvSpPr txBox="1">
              <a:spLocks noChangeArrowheads="1"/>
            </p:cNvSpPr>
            <p:nvPr/>
          </p:nvSpPr>
          <p:spPr bwMode="auto">
            <a:xfrm>
              <a:off x="9304366" y="1378883"/>
              <a:ext cx="39786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6.0</a:t>
              </a:r>
            </a:p>
          </p:txBody>
        </p:sp>
        <p:sp>
          <p:nvSpPr>
            <p:cNvPr id="68" name="TextBox 67"/>
            <p:cNvSpPr txBox="1">
              <a:spLocks noChangeArrowheads="1"/>
            </p:cNvSpPr>
            <p:nvPr/>
          </p:nvSpPr>
          <p:spPr bwMode="auto">
            <a:xfrm>
              <a:off x="9927007" y="1378883"/>
              <a:ext cx="39786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8.0</a:t>
              </a:r>
            </a:p>
          </p:txBody>
        </p:sp>
        <p:sp>
          <p:nvSpPr>
            <p:cNvPr id="74" name="TextBox 73"/>
            <p:cNvSpPr txBox="1">
              <a:spLocks noChangeArrowheads="1"/>
            </p:cNvSpPr>
            <p:nvPr/>
          </p:nvSpPr>
          <p:spPr bwMode="auto">
            <a:xfrm>
              <a:off x="8296031" y="1104134"/>
              <a:ext cx="16120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Скорость </a:t>
              </a:r>
              <a:r>
                <a:rPr lang="en-US" altLang="ru-R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Vp</a:t>
              </a: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ru-RU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км/с)</a:t>
              </a:r>
              <a:endPara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/>
            <p:cNvSpPr txBox="1">
              <a:spLocks noChangeArrowheads="1"/>
            </p:cNvSpPr>
            <p:nvPr/>
          </p:nvSpPr>
          <p:spPr bwMode="auto">
            <a:xfrm rot="16200000">
              <a:off x="7348954" y="4047277"/>
              <a:ext cx="11479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Глубина (км)</a:t>
              </a:r>
              <a:endPara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>
              <a:spLocks noChangeArrowheads="1"/>
            </p:cNvSpPr>
            <p:nvPr/>
          </p:nvSpPr>
          <p:spPr bwMode="auto">
            <a:xfrm>
              <a:off x="8164266" y="1802679"/>
              <a:ext cx="482824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1.45</a:t>
              </a:r>
            </a:p>
          </p:txBody>
        </p:sp>
        <p:sp>
          <p:nvSpPr>
            <p:cNvPr id="77" name="TextBox 76"/>
            <p:cNvSpPr txBox="1">
              <a:spLocks noChangeArrowheads="1"/>
            </p:cNvSpPr>
            <p:nvPr/>
          </p:nvSpPr>
          <p:spPr bwMode="auto">
            <a:xfrm>
              <a:off x="8715794" y="2400736"/>
              <a:ext cx="662361" cy="2769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2.0-4.5</a:t>
              </a:r>
            </a:p>
          </p:txBody>
        </p:sp>
        <p:sp>
          <p:nvSpPr>
            <p:cNvPr id="78" name="TextBox 77"/>
            <p:cNvSpPr txBox="1">
              <a:spLocks noChangeArrowheads="1"/>
            </p:cNvSpPr>
            <p:nvPr/>
          </p:nvSpPr>
          <p:spPr bwMode="auto">
            <a:xfrm>
              <a:off x="9304367" y="3006990"/>
              <a:ext cx="662361" cy="2769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4.5-5.8</a:t>
              </a:r>
            </a:p>
          </p:txBody>
        </p:sp>
        <p:sp>
          <p:nvSpPr>
            <p:cNvPr id="79" name="TextBox 78"/>
            <p:cNvSpPr txBox="1">
              <a:spLocks noChangeArrowheads="1"/>
            </p:cNvSpPr>
            <p:nvPr/>
          </p:nvSpPr>
          <p:spPr bwMode="auto">
            <a:xfrm>
              <a:off x="8777762" y="4011564"/>
              <a:ext cx="662361" cy="276999"/>
            </a:xfrm>
            <a:prstGeom prst="rect">
              <a:avLst/>
            </a:prstGeom>
            <a:solidFill>
              <a:srgbClr val="F5BC95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6.0-6.4</a:t>
              </a:r>
            </a:p>
          </p:txBody>
        </p:sp>
        <p:sp>
          <p:nvSpPr>
            <p:cNvPr id="81" name="TextBox 80"/>
            <p:cNvSpPr txBox="1">
              <a:spLocks noChangeArrowheads="1"/>
            </p:cNvSpPr>
            <p:nvPr/>
          </p:nvSpPr>
          <p:spPr bwMode="auto">
            <a:xfrm>
              <a:off x="8971176" y="5247949"/>
              <a:ext cx="662361" cy="276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6.7-7.2</a:t>
              </a:r>
            </a:p>
          </p:txBody>
        </p:sp>
        <p:sp>
          <p:nvSpPr>
            <p:cNvPr id="83" name="TextBox 82"/>
            <p:cNvSpPr txBox="1">
              <a:spLocks noChangeArrowheads="1"/>
            </p:cNvSpPr>
            <p:nvPr/>
          </p:nvSpPr>
          <p:spPr bwMode="auto">
            <a:xfrm>
              <a:off x="9440123" y="6193872"/>
              <a:ext cx="662361" cy="27699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8.0-8.2</a:t>
              </a:r>
            </a:p>
          </p:txBody>
        </p:sp>
        <p:sp>
          <p:nvSpPr>
            <p:cNvPr id="59" name="Стрелка вниз 58"/>
            <p:cNvSpPr/>
            <p:nvPr/>
          </p:nvSpPr>
          <p:spPr>
            <a:xfrm>
              <a:off x="4275514" y="1655881"/>
              <a:ext cx="199505" cy="25604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Стрелка вниз 59"/>
            <p:cNvSpPr/>
            <p:nvPr/>
          </p:nvSpPr>
          <p:spPr>
            <a:xfrm>
              <a:off x="6712938" y="1655881"/>
              <a:ext cx="199505" cy="25604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026BFE1-AAC0-48EE-AF82-D64B58026D09}"/>
              </a:ext>
            </a:extLst>
          </p:cNvPr>
          <p:cNvSpPr/>
          <p:nvPr/>
        </p:nvSpPr>
        <p:spPr>
          <a:xfrm>
            <a:off x="76536" y="733201"/>
            <a:ext cx="3669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Обобщенная модель земной </a:t>
            </a:r>
            <a:r>
              <a:rPr lang="ru-RU" alt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endParaRPr lang="ru-RU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Основные термины и понятия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5275D0C1-602F-451D-AA89-4100AC813A35}"/>
              </a:ext>
            </a:extLst>
          </p:cNvPr>
          <p:cNvSpPr/>
          <p:nvPr/>
        </p:nvSpPr>
        <p:spPr>
          <a:xfrm>
            <a:off x="5138188" y="5809202"/>
            <a:ext cx="983222" cy="4566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CC2F66D8-9B8A-4A69-952D-356F2EEC31D5}"/>
              </a:ext>
            </a:extLst>
          </p:cNvPr>
          <p:cNvSpPr/>
          <p:nvPr/>
        </p:nvSpPr>
        <p:spPr>
          <a:xfrm>
            <a:off x="5138188" y="2673244"/>
            <a:ext cx="983222" cy="4566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544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321F49-6614-4B7B-A391-69A07353A108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Состояние вопроса и исходные данные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6" y="1243318"/>
            <a:ext cx="5040000" cy="2832994"/>
          </a:xfrm>
          <a:prstGeom prst="rect">
            <a:avLst/>
          </a:prstGeom>
        </p:spPr>
      </p:pic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A847BCAA-55D5-4798-87EF-6AAED272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16" y="718304"/>
            <a:ext cx="504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Сейсмическая изученность территории Российской Федерации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(изучение осадочного чехла на нефть и газ)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90AB32-F959-4923-8357-7D3FEF14B0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3"/>
          <a:stretch/>
        </p:blipFill>
        <p:spPr>
          <a:xfrm>
            <a:off x="6621536" y="1212309"/>
            <a:ext cx="5040000" cy="2895012"/>
          </a:xfrm>
          <a:prstGeom prst="rect">
            <a:avLst/>
          </a:prstGeom>
        </p:spPr>
      </p:pic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id="{A847BCAA-55D5-4798-87EF-6AAED272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718304"/>
            <a:ext cx="5505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Государственная сеть опорных геолого-геофизических профилей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(комплексные исследования на всю мощность земной коры)</a:t>
            </a:r>
          </a:p>
        </p:txBody>
      </p:sp>
    </p:spTree>
    <p:extLst>
      <p:ext uri="{BB962C8B-B14F-4D97-AF65-F5344CB8AC3E}">
        <p14:creationId xmlns:p14="http://schemas.microsoft.com/office/powerpoint/2010/main" val="2055462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321F49-6614-4B7B-A391-69A07353A108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Состояние вопроса и исходные данные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6" y="1243318"/>
            <a:ext cx="5040000" cy="28329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0AB32-F959-4923-8357-7D3FEF14B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3"/>
          <a:stretch/>
        </p:blipFill>
        <p:spPr>
          <a:xfrm>
            <a:off x="6621536" y="1212309"/>
            <a:ext cx="5040000" cy="2895012"/>
          </a:xfrm>
          <a:prstGeom prst="rect">
            <a:avLst/>
          </a:prstGeom>
        </p:spPr>
      </p:pic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A847BCAA-55D5-4798-87EF-6AAED272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16" y="718304"/>
            <a:ext cx="504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Сейсмическая изученность территории Российской Федерации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осадочного чехла на нефть и газ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id="{A847BCAA-55D5-4798-87EF-6AAED272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718304"/>
            <a:ext cx="5505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Государственная сеть опорных геолого-геофизических профилей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комплексные исследования на всю мощность земной коры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7D8100-8C3F-4D08-B61A-A66066C0F82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28" y="4181287"/>
            <a:ext cx="4046464" cy="5347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F28670-5A20-470C-9D09-3E2DE691EBD4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/>
        </p:blipFill>
        <p:spPr>
          <a:xfrm>
            <a:off x="7204029" y="4641922"/>
            <a:ext cx="4046464" cy="484815"/>
          </a:xfrm>
          <a:prstGeom prst="rect">
            <a:avLst/>
          </a:prstGeom>
        </p:spPr>
      </p:pic>
      <p:pic>
        <p:nvPicPr>
          <p:cNvPr id="19" name="Picture 8" descr="ОГТ_Зап-Сиб">
            <a:extLst>
              <a:ext uri="{FF2B5EF4-FFF2-40B4-BE49-F238E27FC236}">
                <a16:creationId xmlns:a16="http://schemas.microsoft.com/office/drawing/2014/main" id="{CC5C7F09-6929-4797-B7F8-DE163E1DA694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1" y="4496029"/>
            <a:ext cx="2304149" cy="20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66ADCA-C142-4A7F-ABEF-AEA68433EF50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61" y="4996965"/>
            <a:ext cx="4046464" cy="5347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DEADA3-BEEA-4CDA-9F25-C8DE25CB88E4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"/>
          <a:stretch/>
        </p:blipFill>
        <p:spPr>
          <a:xfrm>
            <a:off x="6210493" y="5448843"/>
            <a:ext cx="4046464" cy="5108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9E9590-457A-478C-8D3E-8665F488B0AF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53" y="5900111"/>
            <a:ext cx="4046464" cy="663089"/>
          </a:xfrm>
          <a:prstGeom prst="rect">
            <a:avLst/>
          </a:prstGeom>
        </p:spPr>
      </p:pic>
      <p:sp>
        <p:nvSpPr>
          <p:cNvPr id="20" name="Прямоугольник 7">
            <a:extLst>
              <a:ext uri="{FF2B5EF4-FFF2-40B4-BE49-F238E27FC236}">
                <a16:creationId xmlns:a16="http://schemas.microsoft.com/office/drawing/2014/main" id="{A847BCAA-55D5-4798-87EF-6AAED272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6492" y="4310183"/>
            <a:ext cx="5048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ОГТ</a:t>
            </a:r>
          </a:p>
        </p:txBody>
      </p:sp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A847BCAA-55D5-4798-87EF-6AAED272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0493" y="4770818"/>
            <a:ext cx="5048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ГСЗ</a:t>
            </a:r>
          </a:p>
        </p:txBody>
      </p:sp>
      <p:sp>
        <p:nvSpPr>
          <p:cNvPr id="22" name="Прямоугольник 7">
            <a:extLst>
              <a:ext uri="{FF2B5EF4-FFF2-40B4-BE49-F238E27FC236}">
                <a16:creationId xmlns:a16="http://schemas.microsoft.com/office/drawing/2014/main" id="{A847BCAA-55D5-4798-87EF-6AAED272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9696" y="5177487"/>
            <a:ext cx="5048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МТЗ</a:t>
            </a:r>
          </a:p>
        </p:txBody>
      </p:sp>
      <p:sp>
        <p:nvSpPr>
          <p:cNvPr id="23" name="Прямоугольник 7">
            <a:extLst>
              <a:ext uri="{FF2B5EF4-FFF2-40B4-BE49-F238E27FC236}">
                <a16:creationId xmlns:a16="http://schemas.microsoft.com/office/drawing/2014/main" id="{A847BCAA-55D5-4798-87EF-6AAED272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0142" y="5598219"/>
            <a:ext cx="17665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Плотностной разрез</a:t>
            </a:r>
          </a:p>
        </p:txBody>
      </p:sp>
      <p:sp>
        <p:nvSpPr>
          <p:cNvPr id="24" name="Прямоугольник 7">
            <a:extLst>
              <a:ext uri="{FF2B5EF4-FFF2-40B4-BE49-F238E27FC236}">
                <a16:creationId xmlns:a16="http://schemas.microsoft.com/office/drawing/2014/main" id="{A847BCAA-55D5-4798-87EF-6AAED272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0" y="6093157"/>
            <a:ext cx="26669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Геолого-геофизическая модель</a:t>
            </a: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253872"/>
              </p:ext>
            </p:extLst>
          </p:nvPr>
        </p:nvGraphicFramePr>
        <p:xfrm>
          <a:off x="2618163" y="3630490"/>
          <a:ext cx="4089098" cy="2022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446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ОГТ</a:t>
                      </a:r>
                    </a:p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нефть и газ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параметры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Профили</a:t>
                      </a:r>
                    </a:p>
                    <a:p>
                      <a:pPr algn="ctr"/>
                      <a:r>
                        <a:rPr lang="ru-RU" sz="11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Госсети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624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6-8 с</a:t>
                      </a:r>
                    </a:p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(5-10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км)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Глубина исследований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24-30 с</a:t>
                      </a:r>
                    </a:p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(60-80 км)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4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x (10 - 100 </a:t>
                      </a: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Протяженность профилей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x (</a:t>
                      </a: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00 - 1 000 </a:t>
                      </a: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км)</a:t>
                      </a:r>
                    </a:p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44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50 000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Масштаб разрезов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1:1 000 000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268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1:200 000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Масштаб карт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 10 000 000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Прямоугольник 7">
            <a:extLst>
              <a:ext uri="{FF2B5EF4-FFF2-40B4-BE49-F238E27FC236}">
                <a16:creationId xmlns:a16="http://schemas.microsoft.com/office/drawing/2014/main" id="{A847BCAA-55D5-4798-87EF-6AAED272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630" y="6100975"/>
            <a:ext cx="24636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Временной разрез МОВ-ОГТ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73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483337B-BFF1-4EA2-A9CA-9EF124466357}"/>
              </a:ext>
            </a:extLst>
          </p:cNvPr>
          <p:cNvGrpSpPr/>
          <p:nvPr/>
        </p:nvGrpSpPr>
        <p:grpSpPr>
          <a:xfrm>
            <a:off x="6251194" y="1012720"/>
            <a:ext cx="1889375" cy="1671080"/>
            <a:chOff x="6251194" y="1012720"/>
            <a:chExt cx="1889375" cy="167108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78C5C32E-48D1-4B40-9820-126EE10A1E8D}"/>
                </a:ext>
              </a:extLst>
            </p:cNvPr>
            <p:cNvGrpSpPr/>
            <p:nvPr/>
          </p:nvGrpSpPr>
          <p:grpSpPr>
            <a:xfrm>
              <a:off x="6653444" y="1012720"/>
              <a:ext cx="1487125" cy="1671080"/>
              <a:chOff x="6614255" y="952350"/>
              <a:chExt cx="1487125" cy="1671080"/>
            </a:xfrm>
          </p:grpSpPr>
          <p:pic>
            <p:nvPicPr>
              <p:cNvPr id="11" name="Picture 3" descr="Осадки">
                <a:extLst>
                  <a:ext uri="{FF2B5EF4-FFF2-40B4-BE49-F238E27FC236}">
                    <a16:creationId xmlns:a16="http://schemas.microsoft.com/office/drawing/2014/main" id="{27FCE795-9487-4197-9B22-03897EBA94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6457" y="1003430"/>
                <a:ext cx="1464923" cy="16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 Box 10">
                <a:extLst>
                  <a:ext uri="{FF2B5EF4-FFF2-40B4-BE49-F238E27FC236}">
                    <a16:creationId xmlns:a16="http://schemas.microsoft.com/office/drawing/2014/main" id="{A8A0DB68-8DB1-477A-88AE-F9EA13FCD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14255" y="952350"/>
                <a:ext cx="509628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ru-RU" sz="16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H</a:t>
                </a:r>
                <a:r>
                  <a:rPr lang="ru-RU" altLang="ru-RU" sz="12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ос</a:t>
                </a:r>
              </a:p>
            </p:txBody>
          </p:sp>
        </p:grpSp>
        <p:sp>
          <p:nvSpPr>
            <p:cNvPr id="39" name="Text Box 10">
              <a:extLst>
                <a:ext uri="{FF2B5EF4-FFF2-40B4-BE49-F238E27FC236}">
                  <a16:creationId xmlns:a16="http://schemas.microsoft.com/office/drawing/2014/main" id="{3618487F-6977-4720-A5CF-CFDB77F9F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1194" y="1755746"/>
              <a:ext cx="412292" cy="27699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60</a:t>
              </a:r>
              <a:r>
                <a:rPr lang="ru-RU" altLang="ru-RU" sz="1200" b="1" baseline="30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0</a:t>
              </a:r>
            </a:p>
          </p:txBody>
        </p:sp>
        <p:cxnSp>
          <p:nvCxnSpPr>
            <p:cNvPr id="40" name="Прямая со стрелкой 39">
              <a:extLst>
                <a:ext uri="{FF2B5EF4-FFF2-40B4-BE49-F238E27FC236}">
                  <a16:creationId xmlns:a16="http://schemas.microsoft.com/office/drawing/2014/main" id="{34F1E674-7DB1-43E9-B386-01871994B9F1}"/>
                </a:ext>
              </a:extLst>
            </p:cNvPr>
            <p:cNvCxnSpPr>
              <a:cxnSpLocks/>
            </p:cNvCxnSpPr>
            <p:nvPr/>
          </p:nvCxnSpPr>
          <p:spPr>
            <a:xfrm>
              <a:off x="6504461" y="1917960"/>
              <a:ext cx="241432" cy="443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Прямоугольник 12"/>
          <p:cNvSpPr/>
          <p:nvPr/>
        </p:nvSpPr>
        <p:spPr bwMode="auto">
          <a:xfrm>
            <a:off x="6904918" y="2638258"/>
            <a:ext cx="941825" cy="590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Arial" charset="0"/>
              </a:rPr>
              <a:t>Мощность осадочного чехла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0404C0E-8799-4C59-B5EA-1265E9881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791451"/>
              </p:ext>
            </p:extLst>
          </p:nvPr>
        </p:nvGraphicFramePr>
        <p:xfrm>
          <a:off x="158298" y="1114307"/>
          <a:ext cx="5865194" cy="5151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5188">
                  <a:extLst>
                    <a:ext uri="{9D8B030D-6E8A-4147-A177-3AD203B41FA5}">
                      <a16:colId xmlns:a16="http://schemas.microsoft.com/office/drawing/2014/main" val="507710901"/>
                    </a:ext>
                  </a:extLst>
                </a:gridCol>
                <a:gridCol w="1380885">
                  <a:extLst>
                    <a:ext uri="{9D8B030D-6E8A-4147-A177-3AD203B41FA5}">
                      <a16:colId xmlns:a16="http://schemas.microsoft.com/office/drawing/2014/main" val="2178727014"/>
                    </a:ext>
                  </a:extLst>
                </a:gridCol>
                <a:gridCol w="1048214">
                  <a:extLst>
                    <a:ext uri="{9D8B030D-6E8A-4147-A177-3AD203B41FA5}">
                      <a16:colId xmlns:a16="http://schemas.microsoft.com/office/drawing/2014/main" val="3706440643"/>
                    </a:ext>
                  </a:extLst>
                </a:gridCol>
                <a:gridCol w="670907">
                  <a:extLst>
                    <a:ext uri="{9D8B030D-6E8A-4147-A177-3AD203B41FA5}">
                      <a16:colId xmlns:a16="http://schemas.microsoft.com/office/drawing/2014/main" val="1361969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Название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Авторы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Масштаб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643294"/>
                  </a:ext>
                </a:extLst>
              </a:tr>
              <a:tr h="432969">
                <a:tc>
                  <a:txBody>
                    <a:bodyPr/>
                    <a:lstStyle/>
                    <a:p>
                      <a:pPr>
                        <a:lnSpc>
                          <a:spcPct val="94000"/>
                        </a:lnSpc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Атлас карт глубинного строения земной </a:t>
                      </a:r>
                      <a:r>
                        <a:rPr lang="ru-RU" sz="120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коры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верхней мантии территории СССР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4000"/>
                        </a:lnSpc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Ред. В.Ю. Зайченко,</a:t>
                      </a:r>
                    </a:p>
                    <a:p>
                      <a:pPr>
                        <a:lnSpc>
                          <a:spcPct val="94000"/>
                        </a:lnSpc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В.А. Ерхов и др.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1:10 000 000 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1:5 000 000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90923"/>
                  </a:ext>
                </a:extLst>
              </a:tr>
              <a:tr h="190295">
                <a:tc>
                  <a:txBody>
                    <a:bodyPr/>
                    <a:lstStyle/>
                    <a:p>
                      <a:pPr>
                        <a:lnSpc>
                          <a:spcPct val="94000"/>
                        </a:lnSpc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Комплект геологических и геофизических карт глубинного строения земной </a:t>
                      </a:r>
                      <a:r>
                        <a:rPr lang="ru-RU" sz="120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коры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верхней мантии территории России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4000"/>
                        </a:lnSpc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Костюченко С.Л., Егоркин А.В., Морозов А.Ф.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1:10 000 000 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1:5 000 000</a:t>
                      </a:r>
                    </a:p>
                    <a:p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16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Комплект карт глубинного строения Восточно-Европейской и Тимано-Печорской провинций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Эринчек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Ю.М., </a:t>
                      </a:r>
                      <a:r>
                        <a:rPr lang="ru-RU" sz="120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Мильштнйн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Е.Д.  и др.,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1:5 000 000</a:t>
                      </a:r>
                    </a:p>
                    <a:p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2002ф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577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Комплект карт  глубинного строения Циркумполярной Арктики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Шокальский С.П.,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КашубинС.Н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и др.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1:5 000 000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2014ф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151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Комплект дополнительных карт в состав Атласа карт геологического содержания Циркумполярной Арктики 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Petrov et al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1:30 000 000 </a:t>
                      </a:r>
                    </a:p>
                    <a:p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878281"/>
                  </a:ext>
                </a:extLst>
              </a:tr>
              <a:tr h="651139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Комплект карт глубинного строения в составе Тектонической карты Урала, Сибири и Дальнего Востока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Шокальский С.П.,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КашубинС.Н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и др. </a:t>
                      </a:r>
                    </a:p>
                    <a:p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1:5 000 000</a:t>
                      </a:r>
                    </a:p>
                    <a:p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2016ф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1008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Комплект дополнительных карт в состав Атласа геологических карт Северной, Центральной и Восточной Азии</a:t>
                      </a:r>
                    </a:p>
                    <a:p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Eds. Petrov O.V., Dong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Shuwen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Kiselev E.A.,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Morjzov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A,F. 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1:20 000 000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549994"/>
                  </a:ext>
                </a:extLst>
              </a:tr>
            </a:tbl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B9B2704-C34B-48F3-A625-844B9AEA54A2}"/>
              </a:ext>
            </a:extLst>
          </p:cNvPr>
          <p:cNvSpPr/>
          <p:nvPr/>
        </p:nvSpPr>
        <p:spPr bwMode="auto">
          <a:xfrm>
            <a:off x="7884707" y="2824655"/>
            <a:ext cx="1023863" cy="590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Arial" charset="0"/>
              </a:rPr>
              <a:t>Мощность Земной </a:t>
            </a:r>
            <a:r>
              <a:rPr lang="ru-RU" sz="1000" b="1" dirty="0" err="1">
                <a:latin typeface="Arial" charset="0"/>
              </a:rPr>
              <a:t>коры</a:t>
            </a:r>
            <a:endParaRPr lang="ru-RU" sz="1000" b="1" dirty="0">
              <a:latin typeface="Arial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1D14218-7EB6-45F9-944B-05255BD10F94}"/>
              </a:ext>
            </a:extLst>
          </p:cNvPr>
          <p:cNvSpPr/>
          <p:nvPr/>
        </p:nvSpPr>
        <p:spPr bwMode="auto">
          <a:xfrm>
            <a:off x="10257647" y="3438192"/>
            <a:ext cx="1685436" cy="3956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Arial" charset="0"/>
              </a:rPr>
              <a:t>Районирование потенциальных полей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0B79E2-F3C0-4C01-B09A-BF74076ED9DF}"/>
              </a:ext>
            </a:extLst>
          </p:cNvPr>
          <p:cNvSpPr/>
          <p:nvPr/>
        </p:nvSpPr>
        <p:spPr>
          <a:xfrm>
            <a:off x="8565648" y="864913"/>
            <a:ext cx="4109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dk1"/>
                </a:solidFill>
              </a:rPr>
              <a:t>Комплект карт  глубинного строения Циркумполярной Арктики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C39587A-8F3B-4076-87FF-500E7B1ACED9}"/>
              </a:ext>
            </a:extLst>
          </p:cNvPr>
          <p:cNvSpPr/>
          <p:nvPr/>
        </p:nvSpPr>
        <p:spPr>
          <a:xfrm>
            <a:off x="7786509" y="3880529"/>
            <a:ext cx="4109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dk1"/>
                </a:solidFill>
              </a:rPr>
              <a:t>Комплект карт  глубинного строения Северной, Центральной и Восточной Азии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1A2621CE-85DE-4173-9C69-0409E7254A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27183" y="1202363"/>
            <a:ext cx="1630988" cy="1620000"/>
            <a:chOff x="1383" y="1393"/>
            <a:chExt cx="1633" cy="1622"/>
          </a:xfrm>
        </p:grpSpPr>
        <p:pic>
          <p:nvPicPr>
            <p:cNvPr id="16" name="Рисунок 1">
              <a:extLst>
                <a:ext uri="{FF2B5EF4-FFF2-40B4-BE49-F238E27FC236}">
                  <a16:creationId xmlns:a16="http://schemas.microsoft.com/office/drawing/2014/main" id="{E83411B3-2F9C-43C9-87F8-0168EF77A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434"/>
              <a:ext cx="1587" cy="1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0">
              <a:extLst>
                <a:ext uri="{FF2B5EF4-FFF2-40B4-BE49-F238E27FC236}">
                  <a16:creationId xmlns:a16="http://schemas.microsoft.com/office/drawing/2014/main" id="{79E9B33F-9C48-43D7-8F22-2644EC97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1393"/>
              <a:ext cx="646" cy="37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H</a:t>
              </a:r>
              <a:r>
                <a:rPr lang="ru-RU" altLang="ru-RU" sz="10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кор</a:t>
              </a:r>
              <a:r>
                <a:rPr lang="ru-RU" alt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.</a:t>
              </a:r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1BC63BB0-3152-41F3-A15F-A550BEB67D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52803" y="1473217"/>
            <a:ext cx="1659407" cy="1620000"/>
            <a:chOff x="2689" y="1865"/>
            <a:chExt cx="1642" cy="1603"/>
          </a:xfrm>
        </p:grpSpPr>
        <p:pic>
          <p:nvPicPr>
            <p:cNvPr id="19" name="Рисунок 11">
              <a:extLst>
                <a:ext uri="{FF2B5EF4-FFF2-40B4-BE49-F238E27FC236}">
                  <a16:creationId xmlns:a16="http://schemas.microsoft.com/office/drawing/2014/main" id="{E64E11BB-BEE1-4EAD-A2F3-66C5214D2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888"/>
              <a:ext cx="1587" cy="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025209B6-8A1B-401B-AE61-E42C55083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9" y="1865"/>
              <a:ext cx="544" cy="37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Н</a:t>
              </a:r>
              <a:r>
                <a:rPr lang="ru-RU" altLang="ru-RU" sz="10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кк</a:t>
              </a:r>
              <a:r>
                <a:rPr lang="ru-RU" alt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.</a:t>
              </a:r>
            </a:p>
          </p:txBody>
        </p:sp>
      </p:grpSp>
      <p:pic>
        <p:nvPicPr>
          <p:cNvPr id="21" name="Picture 17" descr="Рис_4_12_Районирование_полей">
            <a:extLst>
              <a:ext uri="{FF2B5EF4-FFF2-40B4-BE49-F238E27FC236}">
                <a16:creationId xmlns:a16="http://schemas.microsoft.com/office/drawing/2014/main" id="{198830AE-9726-4389-99E5-130874716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161" y="1756235"/>
            <a:ext cx="1595865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376FDCD-B229-41F7-A486-97669C86C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569" y="4703906"/>
            <a:ext cx="1416182" cy="144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1BE213C-D5FD-4AD3-9804-C30AB8119B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419" y="4535474"/>
            <a:ext cx="1416182" cy="144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2AC7418-9746-49C9-8C7B-13D7CA3AC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88" y="4380026"/>
            <a:ext cx="1416182" cy="144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ECEB2E-0AFB-4063-910C-0372462D4C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3" y="4234555"/>
            <a:ext cx="1416186" cy="1440000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1AF0E8B-30D3-4E11-97A6-4AC15B6402A5}"/>
              </a:ext>
            </a:extLst>
          </p:cNvPr>
          <p:cNvSpPr/>
          <p:nvPr/>
        </p:nvSpPr>
        <p:spPr bwMode="auto">
          <a:xfrm>
            <a:off x="6759238" y="5698778"/>
            <a:ext cx="1324746" cy="3373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Arial" charset="0"/>
              </a:rPr>
              <a:t>Мощность осадочного чехла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8FE339C-C0E6-4788-8B20-51CF92AC6341}"/>
              </a:ext>
            </a:extLst>
          </p:cNvPr>
          <p:cNvSpPr/>
          <p:nvPr/>
        </p:nvSpPr>
        <p:spPr bwMode="auto">
          <a:xfrm>
            <a:off x="8119730" y="5852800"/>
            <a:ext cx="1023863" cy="3839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Arial" charset="0"/>
              </a:rPr>
              <a:t>Мощность Земной </a:t>
            </a:r>
            <a:r>
              <a:rPr lang="ru-RU" sz="1000" b="1" dirty="0" err="1">
                <a:latin typeface="Arial" charset="0"/>
              </a:rPr>
              <a:t>коры</a:t>
            </a:r>
            <a:endParaRPr lang="ru-RU" sz="1000" b="1" dirty="0">
              <a:latin typeface="Arial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130FF42-D5F1-4991-A322-212EA1140792}"/>
              </a:ext>
            </a:extLst>
          </p:cNvPr>
          <p:cNvSpPr/>
          <p:nvPr/>
        </p:nvSpPr>
        <p:spPr bwMode="auto">
          <a:xfrm>
            <a:off x="9458305" y="5951824"/>
            <a:ext cx="1109640" cy="590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Arial" charset="0"/>
              </a:rPr>
              <a:t>Мощность </a:t>
            </a:r>
            <a:r>
              <a:rPr lang="ru-RU" sz="1000" b="1" dirty="0" err="1">
                <a:latin typeface="Arial" charset="0"/>
              </a:rPr>
              <a:t>консолидир</a:t>
            </a:r>
            <a:r>
              <a:rPr lang="ru-RU" sz="1000" b="1" dirty="0">
                <a:latin typeface="Arial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Arial" charset="0"/>
              </a:rPr>
              <a:t>Земной </a:t>
            </a:r>
            <a:r>
              <a:rPr lang="ru-RU" sz="1000" b="1" dirty="0" err="1">
                <a:latin typeface="Arial" charset="0"/>
              </a:rPr>
              <a:t>коры</a:t>
            </a:r>
            <a:endParaRPr lang="ru-RU" sz="1000" b="1" dirty="0">
              <a:latin typeface="Arial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94A60A2-7661-43CA-9B5A-77E50C830AE8}"/>
              </a:ext>
            </a:extLst>
          </p:cNvPr>
          <p:cNvSpPr/>
          <p:nvPr/>
        </p:nvSpPr>
        <p:spPr bwMode="auto">
          <a:xfrm>
            <a:off x="10567945" y="6141355"/>
            <a:ext cx="1471655" cy="5232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latin typeface="Arial" charset="0"/>
              </a:rPr>
              <a:t>Районирование  потенциальных полей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89BF928-F0B1-4513-BEE3-02285F3F203F}"/>
              </a:ext>
            </a:extLst>
          </p:cNvPr>
          <p:cNvSpPr/>
          <p:nvPr/>
        </p:nvSpPr>
        <p:spPr bwMode="auto">
          <a:xfrm>
            <a:off x="8870422" y="3074913"/>
            <a:ext cx="1492688" cy="590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Arial" charset="0"/>
              </a:rPr>
              <a:t>Мощность </a:t>
            </a:r>
            <a:r>
              <a:rPr lang="ru-RU" sz="1000" b="1" dirty="0" err="1">
                <a:latin typeface="Arial" charset="0"/>
              </a:rPr>
              <a:t>консолидированнойЗемной</a:t>
            </a:r>
            <a:r>
              <a:rPr lang="ru-RU" sz="1000" b="1" dirty="0">
                <a:latin typeface="Arial" charset="0"/>
              </a:rPr>
              <a:t> </a:t>
            </a:r>
            <a:r>
              <a:rPr lang="ru-RU" sz="1000" b="1" dirty="0" err="1">
                <a:latin typeface="Arial" charset="0"/>
              </a:rPr>
              <a:t>коры</a:t>
            </a:r>
            <a:endParaRPr lang="ru-RU" sz="1000" b="1" dirty="0"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321F49-6614-4B7B-A391-69A07353A108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Состояние вопроса и исходные данные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512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D93FF0-AC21-45CF-A8A8-01C419F45D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" b="1508"/>
          <a:stretch/>
        </p:blipFill>
        <p:spPr bwMode="auto">
          <a:xfrm>
            <a:off x="4996713" y="1519504"/>
            <a:ext cx="7215835" cy="4394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1FDA78-684E-439D-A71F-015501431DBD}"/>
              </a:ext>
            </a:extLst>
          </p:cNvPr>
          <p:cNvSpPr/>
          <p:nvPr/>
        </p:nvSpPr>
        <p:spPr>
          <a:xfrm>
            <a:off x="0" y="1125865"/>
            <a:ext cx="12103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Обеспеченность карты рельефа границы М (мощности земной коры) глубинными сейсмическими исследованиями</a:t>
            </a:r>
            <a:endParaRPr lang="ru-RU" sz="1600" b="1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A04CADD-0022-41B7-9162-3261BC328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50868"/>
              </p:ext>
            </p:extLst>
          </p:nvPr>
        </p:nvGraphicFramePr>
        <p:xfrm>
          <a:off x="1356029" y="2064334"/>
          <a:ext cx="2530171" cy="27234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8432">
                  <a:extLst>
                    <a:ext uri="{9D8B030D-6E8A-4147-A177-3AD203B41FA5}">
                      <a16:colId xmlns:a16="http://schemas.microsoft.com/office/drawing/2014/main" val="599629351"/>
                    </a:ext>
                  </a:extLst>
                </a:gridCol>
                <a:gridCol w="981739">
                  <a:extLst>
                    <a:ext uri="{9D8B030D-6E8A-4147-A177-3AD203B41FA5}">
                      <a16:colId xmlns:a16="http://schemas.microsoft.com/office/drawing/2014/main" val="37493549"/>
                    </a:ext>
                  </a:extLst>
                </a:gridCol>
              </a:tblGrid>
              <a:tr h="69234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Глубинные сейсмические данные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918163"/>
                  </a:ext>
                </a:extLst>
              </a:tr>
              <a:tr h="265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ВСЕГО, </a:t>
                      </a:r>
                      <a:r>
                        <a:rPr lang="ru-RU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в.ч</a:t>
                      </a:r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150 000 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836507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1950-1972 гг.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58 000 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99452168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1972-1994 гг.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57 000 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45829225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1995-2020 гг.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35 000 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8665185"/>
                  </a:ext>
                </a:extLst>
              </a:tr>
              <a:tr h="4669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 </a:t>
                      </a:r>
                      <a:r>
                        <a:rPr lang="ru-RU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между профилями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1477272"/>
                  </a:ext>
                </a:extLst>
              </a:tr>
              <a:tr h="4669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</a:t>
                      </a:r>
                      <a:r>
                        <a:rPr lang="ru-RU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между профилями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1 500 км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145234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4C0A2-5D94-40F2-B353-53A3644BC312}"/>
              </a:ext>
            </a:extLst>
          </p:cNvPr>
          <p:cNvSpPr/>
          <p:nvPr/>
        </p:nvSpPr>
        <p:spPr>
          <a:xfrm>
            <a:off x="7196219" y="5835767"/>
            <a:ext cx="31115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Ширина полосы (серый) – 80 км </a:t>
            </a:r>
            <a:endParaRPr lang="ru-RU" sz="15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DF063E-0FE1-4186-B3D5-0D7432097CA1}"/>
              </a:ext>
            </a:extLst>
          </p:cNvPr>
          <p:cNvSpPr/>
          <p:nvPr/>
        </p:nvSpPr>
        <p:spPr>
          <a:xfrm>
            <a:off x="257175" y="5374483"/>
            <a:ext cx="4782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Масштаб комплекта  карт – 1:10 000 000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(с учетом использования данных поля силы тяжести ) </a:t>
            </a:r>
            <a:endParaRPr lang="ru-RU" sz="1400" i="1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36046"/>
            <a:ext cx="120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(Карта мощности земной коры)</a:t>
            </a:r>
          </a:p>
        </p:txBody>
      </p:sp>
    </p:spTree>
    <p:extLst>
      <p:ext uri="{BB962C8B-B14F-4D97-AF65-F5344CB8AC3E}">
        <p14:creationId xmlns:p14="http://schemas.microsoft.com/office/powerpoint/2010/main" val="3732939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FF61E3-585E-4A71-9147-71800DED7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0772" y="1496248"/>
            <a:ext cx="2850120" cy="17537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EE609DE-6E20-4326-859E-A7A1447A4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289295"/>
              </p:ext>
            </p:extLst>
          </p:nvPr>
        </p:nvGraphicFramePr>
        <p:xfrm>
          <a:off x="1407408" y="4325409"/>
          <a:ext cx="6788473" cy="1629388"/>
        </p:xfrm>
        <a:graphic>
          <a:graphicData uri="http://schemas.openxmlformats.org/drawingml/2006/table">
            <a:tbl>
              <a:tblPr firstRow="1" firstCol="1" lastCol="1" bandCol="1">
                <a:tableStyleId>{2D5ABB26-0587-4C30-8999-92F81FD0307C}</a:tableStyleId>
              </a:tblPr>
              <a:tblGrid>
                <a:gridCol w="3244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34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Корреляционные уравнения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2045" marB="720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+mn-ea"/>
                          <a:cs typeface="+mn-cs"/>
                        </a:rPr>
                        <a:t>Диапазон изменения параметров</a:t>
                      </a:r>
                    </a:p>
                  </a:txBody>
                  <a:tcPr marL="68580" marR="68580" marT="72045" marB="720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3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cap="none" spc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Zм</a:t>
                      </a:r>
                      <a:r>
                        <a:rPr lang="en-US" sz="1400" b="1" kern="120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ru-RU" sz="1400" b="0" kern="120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км</a:t>
                      </a:r>
                      <a:endParaRPr lang="ru-RU" sz="1400" b="0" kern="120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2045" marB="720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20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r>
                        <a:rPr lang="ru-RU" sz="1400" b="1" kern="1200" cap="none" spc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r>
                        <a:rPr lang="en-US" sz="1400" kern="120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ru-RU" sz="1400" kern="1200" cap="none" spc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мГл</a:t>
                      </a:r>
                      <a:endParaRPr lang="ru-RU" sz="1400" b="0" kern="120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2045" marB="720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r>
                        <a:rPr lang="ru-RU" sz="1400" b="1" baseline="-25000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ru-RU" sz="1400" baseline="0" dirty="0">
                          <a:solidFill>
                            <a:schemeClr val="bg1"/>
                          </a:solidFill>
                          <a:effectLst/>
                        </a:rPr>
                        <a:t>м</a:t>
                      </a:r>
                      <a:endParaRPr lang="ru-RU" sz="1400" baseline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00" marR="36000" marT="72045" marB="720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Zм</a:t>
                      </a:r>
                      <a:r>
                        <a:rPr lang="ru-RU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36.3 – 0.038G</a:t>
                      </a:r>
                      <a:r>
                        <a:rPr lang="ru-RU" sz="1400" b="1" baseline="-25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+ 0.003h</a:t>
                      </a:r>
                      <a:r>
                        <a:rPr lang="ru-RU" sz="1400" b="1" baseline="-25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72045" marB="720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cap="none" spc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 ÷ </a:t>
                      </a:r>
                      <a:r>
                        <a:rPr lang="en-US" sz="1400" b="1" kern="1200" cap="none" spc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r>
                        <a:rPr lang="ru-RU" sz="1400" b="1" kern="1200" cap="none" spc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  <a:endParaRPr lang="ru-RU" sz="1400" b="1" kern="1200" cap="none" spc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72045" marB="720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cap="none" spc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-560 ÷ +35</a:t>
                      </a:r>
                      <a:endParaRPr lang="ru-RU" sz="1400" b="1" kern="1200" cap="none" spc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72045" marB="720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÷ 5 400 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36000" marT="72045" marB="720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Zм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36.3 – 0.137G</a:t>
                      </a:r>
                      <a:r>
                        <a:rPr lang="ru-RU" sz="1400" b="1" baseline="-250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+ 0.003h</a:t>
                      </a:r>
                      <a:r>
                        <a:rPr lang="ru-RU" sz="1400" b="1" baseline="-250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72045" marB="720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 ÷ 48.0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36000" marT="72045" marB="720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-30 ÷ +280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36000" marT="72045" marB="720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4 200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÷ 0 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36000" marT="72045" marB="720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85D8457-A46F-4456-8D70-5C41F6506C26}"/>
              </a:ext>
            </a:extLst>
          </p:cNvPr>
          <p:cNvSpPr txBox="1"/>
          <p:nvPr/>
        </p:nvSpPr>
        <p:spPr>
          <a:xfrm>
            <a:off x="1300528" y="3747483"/>
            <a:ext cx="2172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Суммарная протяженность профилей ГСЗ –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240 000 км</a:t>
            </a:r>
          </a:p>
        </p:txBody>
      </p:sp>
      <p:pic>
        <p:nvPicPr>
          <p:cNvPr id="17" name="Picture 9" descr="Профили_Евразия_1">
            <a:extLst>
              <a:ext uri="{FF2B5EF4-FFF2-40B4-BE49-F238E27FC236}">
                <a16:creationId xmlns:a16="http://schemas.microsoft.com/office/drawing/2014/main" id="{400AC70F-3D5A-4268-8329-F45D6F0FC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03" y="1416263"/>
            <a:ext cx="2741678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666516C-74FD-44CE-925A-DCD566212485}"/>
              </a:ext>
            </a:extLst>
          </p:cNvPr>
          <p:cNvGrpSpPr>
            <a:grpSpLocks noChangeAspect="1"/>
          </p:cNvGrpSpPr>
          <p:nvPr/>
        </p:nvGrpSpPr>
        <p:grpSpPr>
          <a:xfrm>
            <a:off x="3967594" y="1416263"/>
            <a:ext cx="2301295" cy="2340000"/>
            <a:chOff x="2819689" y="1492556"/>
            <a:chExt cx="1770227" cy="1800000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6DC90E5-FF29-41CD-852A-2300DC68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689" y="1492556"/>
              <a:ext cx="1770227" cy="1800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7A6171-D3ED-4AFA-8999-A0CA2E51B833}"/>
                </a:ext>
              </a:extLst>
            </p:cNvPr>
            <p:cNvSpPr txBox="1"/>
            <p:nvPr/>
          </p:nvSpPr>
          <p:spPr>
            <a:xfrm>
              <a:off x="2843919" y="2794947"/>
              <a:ext cx="546130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</a:t>
              </a:r>
              <a:r>
                <a:rPr lang="ru-RU" sz="1400" b="1" baseline="-25000" dirty="0"/>
                <a:t>100</a:t>
              </a:r>
              <a:r>
                <a:rPr lang="en-US" sz="1400" dirty="0"/>
                <a:t>, </a:t>
              </a:r>
              <a:endParaRPr lang="ru-RU" sz="1400" dirty="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4F2E04A-4447-4B25-B926-DDA58DE80C23}"/>
              </a:ext>
            </a:extLst>
          </p:cNvPr>
          <p:cNvGrpSpPr>
            <a:grpSpLocks noChangeAspect="1"/>
          </p:cNvGrpSpPr>
          <p:nvPr/>
        </p:nvGrpSpPr>
        <p:grpSpPr>
          <a:xfrm>
            <a:off x="6373956" y="1403838"/>
            <a:ext cx="2266380" cy="2340000"/>
            <a:chOff x="4834238" y="1432199"/>
            <a:chExt cx="1778238" cy="180000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D94AE95-E84D-465A-A764-9EAAEC0CC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238" y="1432199"/>
              <a:ext cx="1778238" cy="1800000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643F7C57-6841-4B1E-9634-30FEFF3B4FB1}"/>
                </a:ext>
              </a:extLst>
            </p:cNvPr>
            <p:cNvSpPr/>
            <p:nvPr/>
          </p:nvSpPr>
          <p:spPr>
            <a:xfrm>
              <a:off x="4936843" y="2794947"/>
              <a:ext cx="570267" cy="279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H</a:t>
              </a:r>
              <a:r>
                <a:rPr lang="ru-RU" sz="1400" b="1" baseline="-25000" dirty="0"/>
                <a:t>100</a:t>
              </a:r>
              <a:endParaRPr lang="ru-RU" sz="1400" dirty="0"/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786B145-DAEF-4ADE-9906-10693C7DA913}"/>
              </a:ext>
            </a:extLst>
          </p:cNvPr>
          <p:cNvSpPr/>
          <p:nvPr/>
        </p:nvSpPr>
        <p:spPr>
          <a:xfrm>
            <a:off x="1902552" y="5983922"/>
            <a:ext cx="6114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Корреляция между глубиной залегания границы М, аномалиями поля силы тяжести  и отметками рельефа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(Z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G,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ECEED76-BE62-436A-8FB3-3398710BE8BE}"/>
              </a:ext>
            </a:extLst>
          </p:cNvPr>
          <p:cNvGrpSpPr/>
          <p:nvPr/>
        </p:nvGrpSpPr>
        <p:grpSpPr>
          <a:xfrm>
            <a:off x="8903050" y="3357754"/>
            <a:ext cx="2988008" cy="2827589"/>
            <a:chOff x="7660352" y="3838119"/>
            <a:chExt cx="2988008" cy="282758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1442D82-6150-4846-B48C-7D9F92AEB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1"/>
            <a:stretch/>
          </p:blipFill>
          <p:spPr>
            <a:xfrm>
              <a:off x="7850910" y="4077485"/>
              <a:ext cx="2781595" cy="2510972"/>
            </a:xfrm>
            <a:prstGeom prst="rect">
              <a:avLst/>
            </a:prstGeom>
          </p:spPr>
        </p:pic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F8215D37-6E22-4B49-9070-EB0ABC198D4A}"/>
                </a:ext>
              </a:extLst>
            </p:cNvPr>
            <p:cNvGrpSpPr/>
            <p:nvPr/>
          </p:nvGrpSpPr>
          <p:grpSpPr>
            <a:xfrm>
              <a:off x="7660352" y="3838119"/>
              <a:ext cx="2988008" cy="2827589"/>
              <a:chOff x="7660352" y="3810823"/>
              <a:chExt cx="2988008" cy="282758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582ED7-1195-4FDE-B78A-F330DFEAA96B}"/>
                  </a:ext>
                </a:extLst>
              </p:cNvPr>
              <p:cNvSpPr txBox="1"/>
              <p:nvPr/>
            </p:nvSpPr>
            <p:spPr>
              <a:xfrm>
                <a:off x="7682223" y="3810823"/>
                <a:ext cx="2966137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Трехмерное поле регрессии</a:t>
                </a:r>
              </a:p>
            </p:txBody>
          </p:sp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08B66EF6-981E-4D46-9C62-5776051499EB}"/>
                  </a:ext>
                </a:extLst>
              </p:cNvPr>
              <p:cNvGrpSpPr/>
              <p:nvPr/>
            </p:nvGrpSpPr>
            <p:grpSpPr>
              <a:xfrm>
                <a:off x="7660352" y="4179360"/>
                <a:ext cx="2958080" cy="2459052"/>
                <a:chOff x="6136352" y="4179360"/>
                <a:chExt cx="2958080" cy="2459052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34F0C70-43D4-4962-B26E-D25F4F221CC9}"/>
                    </a:ext>
                  </a:extLst>
                </p:cNvPr>
                <p:cNvSpPr txBox="1"/>
                <p:nvPr/>
              </p:nvSpPr>
              <p:spPr>
                <a:xfrm>
                  <a:off x="6791990" y="4179360"/>
                  <a:ext cx="780878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5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Суша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D8D101C-ADFF-4E03-A631-35F54C99EC0F}"/>
                    </a:ext>
                  </a:extLst>
                </p:cNvPr>
                <p:cNvSpPr txBox="1"/>
                <p:nvPr/>
              </p:nvSpPr>
              <p:spPr>
                <a:xfrm>
                  <a:off x="7405648" y="4208028"/>
                  <a:ext cx="1351973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140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(&gt;8 000 знач.)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B818FA0-664F-4CB8-9E02-24175655412F}"/>
                    </a:ext>
                  </a:extLst>
                </p:cNvPr>
                <p:cNvSpPr txBox="1"/>
                <p:nvPr/>
              </p:nvSpPr>
              <p:spPr>
                <a:xfrm>
                  <a:off x="7405648" y="4420215"/>
                  <a:ext cx="845103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140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К=0.801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062DACC-AFD7-4DB5-939D-B3C8696180E1}"/>
                    </a:ext>
                  </a:extLst>
                </p:cNvPr>
                <p:cNvSpPr txBox="1"/>
                <p:nvPr/>
              </p:nvSpPr>
              <p:spPr>
                <a:xfrm>
                  <a:off x="6579750" y="5778187"/>
                  <a:ext cx="75011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Море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E4644B6-03AE-4B07-A61E-F69E81F3AA01}"/>
                    </a:ext>
                  </a:extLst>
                </p:cNvPr>
                <p:cNvSpPr txBox="1"/>
                <p:nvPr/>
              </p:nvSpPr>
              <p:spPr>
                <a:xfrm>
                  <a:off x="7145485" y="5827567"/>
                  <a:ext cx="1187505" cy="27699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1200" b="1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(&gt;1 600 знач.)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E687B08-E6DC-4075-9F2B-C8D8A14ACF90}"/>
                    </a:ext>
                  </a:extLst>
                </p:cNvPr>
                <p:cNvSpPr txBox="1"/>
                <p:nvPr/>
              </p:nvSpPr>
              <p:spPr>
                <a:xfrm>
                  <a:off x="7142593" y="6026589"/>
                  <a:ext cx="845103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1400" b="1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К=0.847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018ED05-B4BF-42C2-B8C7-EB7F908FB4D6}"/>
                    </a:ext>
                  </a:extLst>
                </p:cNvPr>
                <p:cNvSpPr txBox="1"/>
                <p:nvPr/>
              </p:nvSpPr>
              <p:spPr>
                <a:xfrm rot="16200000">
                  <a:off x="5271731" y="5072649"/>
                  <a:ext cx="194468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Глубина границы М (</a:t>
                  </a:r>
                  <a:r>
                    <a:rPr lang="en-US" sz="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Zm</a:t>
                  </a:r>
                  <a:r>
                    <a:rPr lang="ru-RU" sz="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км)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D3D3CB9-F073-484F-9EF9-F68FA7EB69D1}"/>
                    </a:ext>
                  </a:extLst>
                </p:cNvPr>
                <p:cNvSpPr txBox="1"/>
                <p:nvPr/>
              </p:nvSpPr>
              <p:spPr>
                <a:xfrm rot="2024877">
                  <a:off x="6136674" y="6262140"/>
                  <a:ext cx="965151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Рельеф Н</a:t>
                  </a:r>
                  <a:r>
                    <a:rPr lang="ru-RU" sz="800" b="1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100,</a:t>
                  </a:r>
                  <a:r>
                    <a:rPr lang="ru-RU" sz="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м)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2644BBD-E2DC-4800-B15A-B986FB5FFAE3}"/>
                    </a:ext>
                  </a:extLst>
                </p:cNvPr>
                <p:cNvSpPr txBox="1"/>
                <p:nvPr/>
              </p:nvSpPr>
              <p:spPr>
                <a:xfrm rot="21042072">
                  <a:off x="7334552" y="6422968"/>
                  <a:ext cx="1759880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Аномалии Буге (</a:t>
                  </a:r>
                  <a:r>
                    <a:rPr lang="en-US" sz="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</a:t>
                  </a:r>
                  <a:r>
                    <a:rPr lang="en-US" sz="800" b="1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  <a:r>
                    <a:rPr lang="ru-RU" sz="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ru-RU" sz="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мГл</a:t>
                  </a:r>
                  <a:r>
                    <a:rPr lang="ru-RU" sz="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</p:grp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AB6AAD9-D947-40B4-907C-AC831686FC2B}"/>
              </a:ext>
            </a:extLst>
          </p:cNvPr>
          <p:cNvSpPr txBox="1"/>
          <p:nvPr/>
        </p:nvSpPr>
        <p:spPr>
          <a:xfrm>
            <a:off x="3985939" y="3778418"/>
            <a:ext cx="194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Осредненное (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R=100)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поле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силы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тяжести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A49237-A401-4C4B-AC3C-CC7EF2E4BBE9}"/>
              </a:ext>
            </a:extLst>
          </p:cNvPr>
          <p:cNvSpPr txBox="1"/>
          <p:nvPr/>
        </p:nvSpPr>
        <p:spPr>
          <a:xfrm>
            <a:off x="6349735" y="3791673"/>
            <a:ext cx="2362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Осредненный (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R=100)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рельеф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FF8396-894E-4155-A080-5628CB075933}"/>
              </a:ext>
            </a:extLst>
          </p:cNvPr>
          <p:cNvSpPr txBox="1"/>
          <p:nvPr/>
        </p:nvSpPr>
        <p:spPr>
          <a:xfrm>
            <a:off x="754037" y="1064621"/>
            <a:ext cx="114572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корреляционных уравнений для построения карты подошвы земной коры (границы М)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A3AD82-6D3B-46FB-B750-E4C875653922}"/>
              </a:ext>
            </a:extLst>
          </p:cNvPr>
          <p:cNvSpPr txBox="1"/>
          <p:nvPr/>
        </p:nvSpPr>
        <p:spPr>
          <a:xfrm>
            <a:off x="1129552" y="3441777"/>
            <a:ext cx="1891554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Сейсмические данные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193CB0-D89B-45BB-AD74-F5247F639E3B}"/>
              </a:ext>
            </a:extLst>
          </p:cNvPr>
          <p:cNvSpPr txBox="1"/>
          <p:nvPr/>
        </p:nvSpPr>
        <p:spPr>
          <a:xfrm>
            <a:off x="9052075" y="1485421"/>
            <a:ext cx="2756709" cy="211203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Сейсмические данные России - </a:t>
            </a:r>
            <a:r>
              <a:rPr lang="ru-RU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150 000 </a:t>
            </a:r>
            <a:r>
              <a:rPr 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пог.км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36046"/>
            <a:ext cx="120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(Карта мощности земной коры)</a:t>
            </a:r>
          </a:p>
        </p:txBody>
      </p:sp>
    </p:spTree>
    <p:extLst>
      <p:ext uri="{BB962C8B-B14F-4D97-AF65-F5344CB8AC3E}">
        <p14:creationId xmlns:p14="http://schemas.microsoft.com/office/powerpoint/2010/main" val="1269911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FE2E96-BC2D-438E-8B4E-0E5512113F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/>
          <a:stretch/>
        </p:blipFill>
        <p:spPr>
          <a:xfrm>
            <a:off x="254528" y="984321"/>
            <a:ext cx="7488000" cy="50485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930165-78D5-4819-9C0C-FA334F4C183D}"/>
              </a:ext>
            </a:extLst>
          </p:cNvPr>
          <p:cNvSpPr txBox="1"/>
          <p:nvPr/>
        </p:nvSpPr>
        <p:spPr>
          <a:xfrm>
            <a:off x="1220130" y="5823256"/>
            <a:ext cx="3128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изопахиты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– 4 км;</a:t>
            </a:r>
          </a:p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Дополнительные – 2 км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5C45120-2537-4112-B21E-7C9A33564E55}"/>
              </a:ext>
            </a:extLst>
          </p:cNvPr>
          <p:cNvGrpSpPr/>
          <p:nvPr/>
        </p:nvGrpSpPr>
        <p:grpSpPr>
          <a:xfrm>
            <a:off x="7742528" y="3689343"/>
            <a:ext cx="3982976" cy="2607279"/>
            <a:chOff x="7683400" y="2537988"/>
            <a:chExt cx="3877982" cy="252176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4835561-EAAD-4F2B-9930-6CBC30249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400" y="2537988"/>
              <a:ext cx="3877982" cy="25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5680CF-1726-4123-BD0F-7D41AB7AE740}"/>
                </a:ext>
              </a:extLst>
            </p:cNvPr>
            <p:cNvSpPr txBox="1"/>
            <p:nvPr/>
          </p:nvSpPr>
          <p:spPr>
            <a:xfrm>
              <a:off x="9530118" y="4541854"/>
              <a:ext cx="1251526" cy="2419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ru-RU" sz="1100" b="1" dirty="0"/>
                <a:t>Рельеф границы М</a:t>
              </a:r>
            </a:p>
          </p:txBody>
        </p:sp>
      </p:grpSp>
      <p:sp>
        <p:nvSpPr>
          <p:cNvPr id="19" name="Rectangle 6">
            <a:extLst>
              <a:ext uri="{FF2B5EF4-FFF2-40B4-BE49-F238E27FC236}">
                <a16:creationId xmlns:a16="http://schemas.microsoft.com/office/drawing/2014/main" id="{8FA77FD5-CB25-4292-B9FE-A582D63C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105" y="5206880"/>
            <a:ext cx="284624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Мощность земной коры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E003644-8A6E-48C4-B730-EB436586B0C6}"/>
              </a:ext>
            </a:extLst>
          </p:cNvPr>
          <p:cNvGrpSpPr/>
          <p:nvPr/>
        </p:nvGrpSpPr>
        <p:grpSpPr>
          <a:xfrm>
            <a:off x="7922731" y="1248043"/>
            <a:ext cx="3802773" cy="2441300"/>
            <a:chOff x="4239451" y="1247470"/>
            <a:chExt cx="3802773" cy="2441300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FDD61789-725F-4E81-AC00-ECD56CC853F5}"/>
                </a:ext>
              </a:extLst>
            </p:cNvPr>
            <p:cNvGrpSpPr/>
            <p:nvPr/>
          </p:nvGrpSpPr>
          <p:grpSpPr>
            <a:xfrm>
              <a:off x="4239451" y="1247470"/>
              <a:ext cx="3802773" cy="2441300"/>
              <a:chOff x="8134699" y="3730831"/>
              <a:chExt cx="3802773" cy="2441300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37BE48CB-E7A5-418C-BF8C-E609A6B98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134699" y="3730831"/>
                <a:ext cx="3802773" cy="23400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F04554-D691-4BA7-A596-8582EA5CC883}"/>
                  </a:ext>
                </a:extLst>
              </p:cNvPr>
              <p:cNvSpPr txBox="1"/>
              <p:nvPr/>
            </p:nvSpPr>
            <p:spPr>
              <a:xfrm>
                <a:off x="9445841" y="5775099"/>
                <a:ext cx="1823556" cy="3970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100" b="1" dirty="0"/>
                  <a:t>Цифровая модель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100" b="1" dirty="0"/>
                  <a:t>современного рельефа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A45C9C-C644-4D81-9A27-F93539AF45FF}"/>
                </a:ext>
              </a:extLst>
            </p:cNvPr>
            <p:cNvSpPr txBox="1"/>
            <p:nvPr/>
          </p:nvSpPr>
          <p:spPr>
            <a:xfrm>
              <a:off x="4367523" y="3053811"/>
              <a:ext cx="133073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Перепад высот: ~</a:t>
              </a: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9</a:t>
              </a:r>
              <a:r>
                <a:rPr lang="ru-R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км</a:t>
              </a:r>
            </a:p>
          </p:txBody>
        </p:sp>
      </p:grp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36046"/>
            <a:ext cx="120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(Карта мощности земной коры)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C4DB7D8-4EF1-45EB-82D9-A5CDFEC5D7B5}"/>
              </a:ext>
            </a:extLst>
          </p:cNvPr>
          <p:cNvGrpSpPr>
            <a:grpSpLocks noChangeAspect="1"/>
          </p:cNvGrpSpPr>
          <p:nvPr/>
        </p:nvGrpSpPr>
        <p:grpSpPr>
          <a:xfrm>
            <a:off x="4256350" y="5662299"/>
            <a:ext cx="3456312" cy="1059309"/>
            <a:chOff x="5430755" y="4694780"/>
            <a:chExt cx="3545517" cy="1822691"/>
          </a:xfrm>
          <a:solidFill>
            <a:schemeClr val="bg1"/>
          </a:solidFill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8D839FC-8E0F-4BDD-A6E3-3517B36F6453}"/>
                </a:ext>
              </a:extLst>
            </p:cNvPr>
            <p:cNvGrpSpPr/>
            <p:nvPr/>
          </p:nvGrpSpPr>
          <p:grpSpPr>
            <a:xfrm>
              <a:off x="5615609" y="4694780"/>
              <a:ext cx="3360663" cy="1822691"/>
              <a:chOff x="5652680" y="4694780"/>
              <a:chExt cx="3360663" cy="1822691"/>
            </a:xfrm>
            <a:grpFill/>
          </p:grpSpPr>
          <p:pic>
            <p:nvPicPr>
              <p:cNvPr id="27" name="Picture 12" descr="Погрешность_интерполяции_engl">
                <a:extLst>
                  <a:ext uri="{FF2B5EF4-FFF2-40B4-BE49-F238E27FC236}">
                    <a16:creationId xmlns:a16="http://schemas.microsoft.com/office/drawing/2014/main" id="{EC777094-050E-4EC7-8902-E8B2C718E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9" b="8368"/>
              <a:stretch/>
            </p:blipFill>
            <p:spPr bwMode="auto">
              <a:xfrm>
                <a:off x="5652680" y="4694780"/>
                <a:ext cx="3360663" cy="1822691"/>
              </a:xfrm>
              <a:prstGeom prst="rect">
                <a:avLst/>
              </a:prstGeom>
              <a:grpFill/>
              <a:extLst/>
            </p:spPr>
          </p:pic>
          <p:sp>
            <p:nvSpPr>
              <p:cNvPr id="28" name="Text Box 10">
                <a:extLst>
                  <a:ext uri="{FF2B5EF4-FFF2-40B4-BE49-F238E27FC236}">
                    <a16:creationId xmlns:a16="http://schemas.microsoft.com/office/drawing/2014/main" id="{9E114DE9-8A44-44BB-BCD6-5AD507454A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03210" y="4863742"/>
                <a:ext cx="817399" cy="121801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l-GR" altLang="ru-RU" sz="16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σ</a:t>
                </a:r>
                <a:r>
                  <a:rPr lang="en-US" altLang="ru-RU" sz="12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z =</a:t>
                </a:r>
                <a:endParaRPr lang="ru-RU" altLang="ru-RU" sz="1200" b="1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/>
                <a:r>
                  <a:rPr lang="en-US" altLang="ru-RU" sz="12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± 1</a:t>
                </a:r>
                <a:r>
                  <a:rPr lang="ru-RU" altLang="ru-RU" sz="12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.</a:t>
                </a:r>
                <a:r>
                  <a:rPr lang="en-US" altLang="ru-RU" sz="12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7 </a:t>
                </a:r>
                <a:r>
                  <a:rPr lang="en-US" altLang="ru-RU" sz="12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км</a:t>
                </a:r>
                <a:r>
                  <a:rPr lang="ru-RU" altLang="ru-RU" sz="12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FC2A7F-6AF7-4F02-8142-9799C41201AA}"/>
                </a:ext>
              </a:extLst>
            </p:cNvPr>
            <p:cNvSpPr txBox="1"/>
            <p:nvPr/>
          </p:nvSpPr>
          <p:spPr>
            <a:xfrm rot="5400000" flipV="1">
              <a:off x="4692655" y="5563927"/>
              <a:ext cx="1691644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Arial" panose="020B0604020202020204" pitchFamily="34" charset="0"/>
                  <a:cs typeface="Arial" panose="020B0604020202020204" pitchFamily="34" charset="0"/>
                </a:rPr>
                <a:t>Кол-во точек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895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516F26-B875-45DD-87EA-57D6D07E3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" b="52467"/>
          <a:stretch/>
        </p:blipFill>
        <p:spPr bwMode="auto">
          <a:xfrm>
            <a:off x="165543" y="1448578"/>
            <a:ext cx="4955174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09BEF0B-814C-4760-BAE1-AFBB43D0D2A3}"/>
              </a:ext>
            </a:extLst>
          </p:cNvPr>
          <p:cNvSpPr/>
          <p:nvPr/>
        </p:nvSpPr>
        <p:spPr>
          <a:xfrm>
            <a:off x="485774" y="856515"/>
            <a:ext cx="1153996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исходные картографические материалы</a:t>
            </a:r>
            <a:r>
              <a:rPr lang="ru-RU" sz="17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700" i="1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B742F4-A0F1-4875-B47B-F915AF74679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t="51138" r="27316" b="35128"/>
          <a:stretch/>
        </p:blipFill>
        <p:spPr bwMode="auto">
          <a:xfrm>
            <a:off x="189235" y="4669318"/>
            <a:ext cx="2234041" cy="889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2F0F66-D841-4312-9FB0-4A568FBFFDE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66707" r="13952"/>
          <a:stretch/>
        </p:blipFill>
        <p:spPr bwMode="auto">
          <a:xfrm>
            <a:off x="2249515" y="4743265"/>
            <a:ext cx="2622177" cy="1653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12D0261-7CD8-4D24-833F-8CA7E72E9CA5}"/>
              </a:ext>
            </a:extLst>
          </p:cNvPr>
          <p:cNvSpPr/>
          <p:nvPr/>
        </p:nvSpPr>
        <p:spPr>
          <a:xfrm>
            <a:off x="165543" y="4214013"/>
            <a:ext cx="499324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Картографические материалы (компиляция карты </a:t>
            </a:r>
            <a:r>
              <a:rPr lang="ru-RU" sz="13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рельефа разновозрастного  фундамента)</a:t>
            </a:r>
            <a:endParaRPr lang="ru-RU" sz="13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00C74C-B293-420D-94E4-1132D452C56E}"/>
              </a:ext>
            </a:extLst>
          </p:cNvPr>
          <p:cNvSpPr/>
          <p:nvPr/>
        </p:nvSpPr>
        <p:spPr>
          <a:xfrm>
            <a:off x="3316432" y="4591362"/>
            <a:ext cx="10550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Дополнительные </a:t>
            </a:r>
            <a:endParaRPr lang="ru-RU" sz="900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CC604F4-B39D-4F2B-948D-6AD167B3C5A5}"/>
              </a:ext>
            </a:extLst>
          </p:cNvPr>
          <p:cNvGrpSpPr/>
          <p:nvPr/>
        </p:nvGrpSpPr>
        <p:grpSpPr>
          <a:xfrm>
            <a:off x="5567577" y="1382292"/>
            <a:ext cx="6300060" cy="3209070"/>
            <a:chOff x="5567577" y="1382292"/>
            <a:chExt cx="6300060" cy="320907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1CB2BEA-DF57-446F-AC21-02FB88F5322F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37391" y="1382292"/>
              <a:ext cx="6230246" cy="32090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1A04FA-CD0F-4071-927A-FF44342B39C4}"/>
                </a:ext>
              </a:extLst>
            </p:cNvPr>
            <p:cNvSpPr txBox="1"/>
            <p:nvPr/>
          </p:nvSpPr>
          <p:spPr>
            <a:xfrm>
              <a:off x="5808473" y="1527676"/>
              <a:ext cx="1272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97 листов </a:t>
              </a:r>
            </a:p>
            <a:p>
              <a:r>
                <a:rPr lang="ru-RU" sz="1400" b="1" dirty="0"/>
                <a:t>ГК-1000/3 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B1B05448-476B-4EB1-B8AD-E9C1325CD3CD}"/>
                </a:ext>
              </a:extLst>
            </p:cNvPr>
            <p:cNvSpPr/>
            <p:nvPr/>
          </p:nvSpPr>
          <p:spPr>
            <a:xfrm rot="18765966">
              <a:off x="5861785" y="2594930"/>
              <a:ext cx="686853" cy="127527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1AA50ED-32BC-4A70-87CC-D7A30E54AFE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972022" y="3484685"/>
            <a:ext cx="79918" cy="4329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DE38B1F-53CA-4EF9-AD8E-98C623138374}"/>
              </a:ext>
            </a:extLst>
          </p:cNvPr>
          <p:cNvSpPr/>
          <p:nvPr/>
        </p:nvSpPr>
        <p:spPr>
          <a:xfrm>
            <a:off x="7651122" y="5197625"/>
            <a:ext cx="43335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</a:rPr>
              <a:t>Сочленение Восточно-Европейской и </a:t>
            </a:r>
            <a:r>
              <a:rPr lang="ru-RU" sz="1100" b="1" dirty="0" err="1">
                <a:latin typeface="Times New Roman" panose="02020603050405020304" pitchFamily="18" charset="0"/>
              </a:rPr>
              <a:t>Скифско</a:t>
            </a:r>
            <a:r>
              <a:rPr lang="ru-RU" sz="1100" b="1" dirty="0">
                <a:latin typeface="Times New Roman" panose="02020603050405020304" pitchFamily="18" charset="0"/>
              </a:rPr>
              <a:t>-Туранской платформ: изогипсы поверхности разновозрастного фундамента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078ACAE-CE74-4C6D-A0F7-E74C15489D75}"/>
              </a:ext>
            </a:extLst>
          </p:cNvPr>
          <p:cNvSpPr/>
          <p:nvPr/>
        </p:nvSpPr>
        <p:spPr>
          <a:xfrm>
            <a:off x="7932726" y="2626822"/>
            <a:ext cx="380001" cy="35679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0264C0A-475E-4C67-AF5D-BBF8FEF12EF4}"/>
              </a:ext>
            </a:extLst>
          </p:cNvPr>
          <p:cNvSpPr/>
          <p:nvPr/>
        </p:nvSpPr>
        <p:spPr>
          <a:xfrm>
            <a:off x="7784714" y="4471703"/>
            <a:ext cx="3928884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Изолинии </a:t>
            </a:r>
            <a:r>
              <a:rPr lang="ru-RU" sz="13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рельефа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разновозрастного  фундамента </a:t>
            </a:r>
          </a:p>
          <a:p>
            <a:pPr algn="ctr"/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по листам ГК-1000/3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40AE2D-BCD6-4DF6-A5D6-A999C4CB2DC9}"/>
              </a:ext>
            </a:extLst>
          </p:cNvPr>
          <p:cNvSpPr/>
          <p:nvPr/>
        </p:nvSpPr>
        <p:spPr>
          <a:xfrm>
            <a:off x="4888203" y="5811560"/>
            <a:ext cx="717991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осадочным чехлом принято понимать «комплекс </a:t>
            </a:r>
            <a:r>
              <a:rPr lang="ru-RU" sz="1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субгоризонтально</a:t>
            </a:r>
            <a:r>
              <a:rPr lang="ru-RU" sz="1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ru-RU" sz="1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пологодеформированных</a:t>
            </a:r>
            <a:r>
              <a:rPr lang="ru-RU" sz="1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осадочных (или с участием вулканогенно-осадочных) неметаморфизованных пород горных пород, в виде сплошного покрова залегающих на более консолидированном фундаменте. При этом тектоническая природа последнего имеет второстепенное значение: это может быть платформенный фундамент или фундамент осадочного бассейна любого происхождения – платформенного, краевого, </a:t>
            </a:r>
            <a:r>
              <a:rPr lang="ru-RU" sz="1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задугового</a:t>
            </a:r>
            <a:r>
              <a:rPr lang="ru-RU" sz="1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т.д.»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[Геологический словарь, 2011]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10AEE1D-62FD-4167-9278-69AE82FF4DB9}"/>
              </a:ext>
            </a:extLst>
          </p:cNvPr>
          <p:cNvGrpSpPr/>
          <p:nvPr/>
        </p:nvGrpSpPr>
        <p:grpSpPr>
          <a:xfrm>
            <a:off x="4888203" y="3795360"/>
            <a:ext cx="2880000" cy="1992709"/>
            <a:chOff x="4888203" y="3795360"/>
            <a:chExt cx="2880000" cy="1992709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B0037E73-A31A-4DC8-8B1B-0950BB0EAC1B}"/>
                </a:ext>
              </a:extLst>
            </p:cNvPr>
            <p:cNvSpPr/>
            <p:nvPr/>
          </p:nvSpPr>
          <p:spPr>
            <a:xfrm>
              <a:off x="5005168" y="3891274"/>
              <a:ext cx="2664000" cy="172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473A4C5-DCEB-4AEC-9427-F3277C46D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203" y="3795360"/>
              <a:ext cx="2880000" cy="199270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36046"/>
            <a:ext cx="120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(Карта мощности осадочного чехла)</a:t>
            </a:r>
          </a:p>
        </p:txBody>
      </p:sp>
    </p:spTree>
    <p:extLst>
      <p:ext uri="{BB962C8B-B14F-4D97-AF65-F5344CB8AC3E}">
        <p14:creationId xmlns:p14="http://schemas.microsoft.com/office/powerpoint/2010/main" val="280534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9034" y="1709826"/>
            <a:ext cx="6138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термины и понятия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55D6DE8-CF54-4EA3-AD80-4DE31A3DF302}"/>
              </a:ext>
            </a:extLst>
          </p:cNvPr>
          <p:cNvGrpSpPr/>
          <p:nvPr/>
        </p:nvGrpSpPr>
        <p:grpSpPr>
          <a:xfrm>
            <a:off x="265860" y="1036456"/>
            <a:ext cx="2751256" cy="2117594"/>
            <a:chOff x="218735" y="753229"/>
            <a:chExt cx="2751256" cy="211759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17E307E3-0604-4C57-ACBE-DEFE782E58A2}"/>
                </a:ext>
              </a:extLst>
            </p:cNvPr>
            <p:cNvGrpSpPr/>
            <p:nvPr/>
          </p:nvGrpSpPr>
          <p:grpSpPr>
            <a:xfrm>
              <a:off x="456863" y="1159793"/>
              <a:ext cx="1887546" cy="1711030"/>
              <a:chOff x="678413" y="1378594"/>
              <a:chExt cx="2090461" cy="1866482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EFC7D1C2-04A5-4BC7-8FF8-6DF2C3C56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8413" y="1378594"/>
                <a:ext cx="2090461" cy="1866482"/>
              </a:xfrm>
              <a:prstGeom prst="rect">
                <a:avLst/>
              </a:prstGeom>
            </p:spPr>
          </p:pic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C84ADD7A-5A85-4BBA-A800-D80E3D615885}"/>
                  </a:ext>
                </a:extLst>
              </p:cNvPr>
              <p:cNvCxnSpPr/>
              <p:nvPr/>
            </p:nvCxnSpPr>
            <p:spPr>
              <a:xfrm>
                <a:off x="1747640" y="1688123"/>
                <a:ext cx="26512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53C98B83-250F-462D-B208-F99AB659E0C2}"/>
                  </a:ext>
                </a:extLst>
              </p:cNvPr>
              <p:cNvCxnSpPr/>
              <p:nvPr/>
            </p:nvCxnSpPr>
            <p:spPr>
              <a:xfrm>
                <a:off x="1747640" y="3000746"/>
                <a:ext cx="26512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1A642F86-6F01-49F3-95E3-94E2756F6388}"/>
                  </a:ext>
                </a:extLst>
              </p:cNvPr>
              <p:cNvSpPr/>
              <p:nvPr/>
            </p:nvSpPr>
            <p:spPr>
              <a:xfrm>
                <a:off x="683012" y="1948676"/>
                <a:ext cx="108725" cy="71089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3F7A254-FB34-4EC5-8325-638F80F6F21C}"/>
                  </a:ext>
                </a:extLst>
              </p:cNvPr>
              <p:cNvSpPr/>
              <p:nvPr/>
            </p:nvSpPr>
            <p:spPr>
              <a:xfrm>
                <a:off x="931128" y="1839951"/>
                <a:ext cx="108724" cy="98967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8D86D560-6F88-4E44-A16E-E0C975E5EC33}"/>
                  </a:ext>
                </a:extLst>
              </p:cNvPr>
              <p:cNvSpPr/>
              <p:nvPr/>
            </p:nvSpPr>
            <p:spPr>
              <a:xfrm>
                <a:off x="1452446" y="1658744"/>
                <a:ext cx="262054" cy="7805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Прямоугольник 7">
              <a:extLst>
                <a:ext uri="{FF2B5EF4-FFF2-40B4-BE49-F238E27FC236}">
                  <a16:creationId xmlns:a16="http://schemas.microsoft.com/office/drawing/2014/main" id="{79EF9E20-85FE-4273-8C97-79F4EA7D3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35" y="753229"/>
              <a:ext cx="27512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Обобщенная модель земной коры</a:t>
              </a:r>
              <a:endParaRPr lang="ru-RU" alt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63349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09BEF0B-814C-4760-BAE1-AFBB43D0D2A3}"/>
              </a:ext>
            </a:extLst>
          </p:cNvPr>
          <p:cNvSpPr/>
          <p:nvPr/>
        </p:nvSpPr>
        <p:spPr>
          <a:xfrm>
            <a:off x="800897" y="967575"/>
            <a:ext cx="1057140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сейсмические разрезы МОВ-ОГТ для увязки «</a:t>
            </a:r>
            <a:r>
              <a:rPr lang="ru-RU" sz="17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несбивок</a:t>
            </a:r>
            <a:r>
              <a:rPr lang="ru-RU" sz="1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картографических данных</a:t>
            </a:r>
            <a:r>
              <a:rPr lang="ru-RU" sz="17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700" i="1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D3FC61C-B2AB-43C5-9C4A-C65F85AE384D}"/>
              </a:ext>
            </a:extLst>
          </p:cNvPr>
          <p:cNvGrpSpPr/>
          <p:nvPr/>
        </p:nvGrpSpPr>
        <p:grpSpPr>
          <a:xfrm>
            <a:off x="724981" y="1658227"/>
            <a:ext cx="6213417" cy="4318734"/>
            <a:chOff x="724981" y="1658227"/>
            <a:chExt cx="6213417" cy="431873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F045792-C0F7-4DFE-9F89-45203F5E457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81" y="1658227"/>
              <a:ext cx="6213417" cy="3851748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39856082-FC80-4E1A-8FE3-3AFCB61FAAAA}"/>
                </a:ext>
              </a:extLst>
            </p:cNvPr>
            <p:cNvSpPr/>
            <p:nvPr/>
          </p:nvSpPr>
          <p:spPr>
            <a:xfrm>
              <a:off x="891171" y="5484518"/>
              <a:ext cx="588103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>
                  <a:latin typeface="Times New Roman" panose="02020603050405020304" pitchFamily="18" charset="0"/>
                </a:rPr>
                <a:t>Сейсмические разрезы в области сочленения Западно-Сибирской плиты </a:t>
              </a:r>
            </a:p>
            <a:p>
              <a:pPr algn="ctr"/>
              <a:r>
                <a:rPr lang="ru-RU" sz="1300" b="1" dirty="0">
                  <a:latin typeface="Times New Roman" panose="02020603050405020304" pitchFamily="18" charset="0"/>
                </a:rPr>
                <a:t>и Сибирской платформы  </a:t>
              </a:r>
              <a:r>
                <a:rPr lang="ru-RU" sz="1300" b="1" i="1" dirty="0">
                  <a:latin typeface="Times New Roman" panose="02020603050405020304" pitchFamily="18" charset="0"/>
                </a:rPr>
                <a:t>(</a:t>
              </a:r>
              <a:r>
                <a:rPr lang="ru-RU" sz="1200" b="1" i="1" dirty="0">
                  <a:latin typeface="Times New Roman" panose="02020603050405020304" pitchFamily="18" charset="0"/>
                </a:rPr>
                <a:t>соотношение м-</a:t>
              </a:r>
              <a:r>
                <a:rPr lang="ru-RU" sz="1200" b="1" i="1" dirty="0" err="1">
                  <a:latin typeface="Times New Roman" panose="02020603050405020304" pitchFamily="18" charset="0"/>
                </a:rPr>
                <a:t>бов</a:t>
              </a:r>
              <a:r>
                <a:rPr lang="ru-RU" sz="1200" b="1" i="1" dirty="0">
                  <a:latin typeface="Times New Roman" panose="02020603050405020304" pitchFamily="18" charset="0"/>
                </a:rPr>
                <a:t> на разрезах 1:2)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35A4C3D-EE06-45DB-8E90-0F39027A1F3F}"/>
              </a:ext>
            </a:extLst>
          </p:cNvPr>
          <p:cNvGrpSpPr>
            <a:grpSpLocks noChangeAspect="1"/>
          </p:cNvGrpSpPr>
          <p:nvPr/>
        </p:nvGrpSpPr>
        <p:grpSpPr>
          <a:xfrm>
            <a:off x="7068412" y="1564310"/>
            <a:ext cx="3696550" cy="2160000"/>
            <a:chOff x="8358405" y="1348000"/>
            <a:chExt cx="2710803" cy="1465135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5A8F533D-D69F-471A-B17C-1E6D6249EDDE}"/>
                </a:ext>
              </a:extLst>
            </p:cNvPr>
            <p:cNvGrpSpPr/>
            <p:nvPr/>
          </p:nvGrpSpPr>
          <p:grpSpPr>
            <a:xfrm>
              <a:off x="8358405" y="1348000"/>
              <a:ext cx="2710803" cy="1465135"/>
              <a:chOff x="8358405" y="1348000"/>
              <a:chExt cx="2710803" cy="1465135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01CB2BEA-DF57-446F-AC21-02FB88F5322F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58405" y="1348000"/>
                <a:ext cx="2710803" cy="14651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1A04FA-CD0F-4071-927A-FF44342B39C4}"/>
                  </a:ext>
                </a:extLst>
              </p:cNvPr>
              <p:cNvSpPr txBox="1"/>
              <p:nvPr/>
            </p:nvSpPr>
            <p:spPr>
              <a:xfrm>
                <a:off x="9194105" y="2525653"/>
                <a:ext cx="10997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/>
                  <a:t>97 листов ГГК 1000/3 </a:t>
                </a: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49584B78-84D2-4C08-A6B4-6AA9AEB8B48B}"/>
                  </a:ext>
                </a:extLst>
              </p:cNvPr>
              <p:cNvSpPr/>
              <p:nvPr/>
            </p:nvSpPr>
            <p:spPr>
              <a:xfrm rot="20866927">
                <a:off x="9425262" y="2006666"/>
                <a:ext cx="124702" cy="308774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3332DBBC-1AE0-470D-9E16-6A7010FFD611}"/>
                </a:ext>
              </a:extLst>
            </p:cNvPr>
            <p:cNvSpPr/>
            <p:nvPr/>
          </p:nvSpPr>
          <p:spPr>
            <a:xfrm>
              <a:off x="9461643" y="1796452"/>
              <a:ext cx="192525" cy="178786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C63AA217-B934-46A1-A46D-2DAC5A09E6BE}"/>
              </a:ext>
            </a:extLst>
          </p:cNvPr>
          <p:cNvCxnSpPr>
            <a:cxnSpLocks/>
            <a:stCxn id="23" idx="2"/>
          </p:cNvCxnSpPr>
          <p:nvPr/>
        </p:nvCxnSpPr>
        <p:spPr>
          <a:xfrm rot="10800000">
            <a:off x="6652509" y="2654161"/>
            <a:ext cx="1872635" cy="126801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30D2344-3535-4E18-A91A-DC09047BA836}"/>
              </a:ext>
            </a:extLst>
          </p:cNvPr>
          <p:cNvGrpSpPr/>
          <p:nvPr/>
        </p:nvGrpSpPr>
        <p:grpSpPr>
          <a:xfrm>
            <a:off x="7263324" y="3174864"/>
            <a:ext cx="4771597" cy="2834998"/>
            <a:chOff x="7263324" y="3122314"/>
            <a:chExt cx="4771597" cy="283499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C8E4C02-1B57-4F53-A652-193AB575C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324" y="3122314"/>
              <a:ext cx="4641583" cy="2580396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CF77C3A-E5E0-46F2-A3B4-7B6EEC98B0CC}"/>
                </a:ext>
              </a:extLst>
            </p:cNvPr>
            <p:cNvSpPr/>
            <p:nvPr/>
          </p:nvSpPr>
          <p:spPr>
            <a:xfrm>
              <a:off x="9198668" y="5126315"/>
              <a:ext cx="283625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Times New Roman" panose="02020603050405020304" pitchFamily="18" charset="0"/>
                </a:rPr>
                <a:t>Региональные </a:t>
              </a:r>
              <a:r>
                <a:rPr lang="ru-RU" sz="1200" b="1" dirty="0" err="1">
                  <a:latin typeface="Times New Roman" panose="02020603050405020304" pitchFamily="18" charset="0"/>
                </a:rPr>
                <a:t>сейсмическе</a:t>
              </a:r>
              <a:r>
                <a:rPr lang="ru-RU" sz="1200" b="1" dirty="0">
                  <a:latin typeface="Times New Roman" panose="02020603050405020304" pitchFamily="18" charset="0"/>
                </a:rPr>
                <a:t> разреза Енисейско-</a:t>
              </a:r>
              <a:r>
                <a:rPr lang="ru-RU" sz="1200" b="1" dirty="0" err="1">
                  <a:latin typeface="Times New Roman" panose="02020603050405020304" pitchFamily="18" charset="0"/>
                </a:rPr>
                <a:t>Хатангского</a:t>
              </a:r>
              <a:r>
                <a:rPr lang="ru-RU" sz="1200" b="1" dirty="0">
                  <a:latin typeface="Times New Roman" panose="02020603050405020304" pitchFamily="18" charset="0"/>
                </a:rPr>
                <a:t> </a:t>
              </a:r>
              <a:r>
                <a:rPr lang="ru-RU" sz="1200" b="1" dirty="0" err="1">
                  <a:latin typeface="Times New Roman" panose="02020603050405020304" pitchFamily="18" charset="0"/>
                </a:rPr>
                <a:t>мегапрогиба</a:t>
              </a:r>
              <a:r>
                <a:rPr lang="ru-RU" sz="1200" b="1" dirty="0">
                  <a:latin typeface="Times New Roman" panose="02020603050405020304" pitchFamily="18" charset="0"/>
                </a:rPr>
                <a:t> (</a:t>
              </a:r>
              <a:r>
                <a:rPr lang="ru-RU" sz="1200" b="1" dirty="0" err="1">
                  <a:latin typeface="Times New Roman" panose="02020603050405020304" pitchFamily="18" charset="0"/>
                </a:rPr>
                <a:t>Идиятов</a:t>
              </a:r>
              <a:r>
                <a:rPr lang="ru-RU" sz="1200" b="1" dirty="0">
                  <a:latin typeface="Times New Roman" panose="02020603050405020304" pitchFamily="18" charset="0"/>
                </a:rPr>
                <a:t> Р.Х. 2016ф), </a:t>
              </a:r>
              <a:br>
                <a:rPr lang="ru-RU" sz="1200" b="1" dirty="0">
                  <a:latin typeface="Times New Roman" panose="02020603050405020304" pitchFamily="18" charset="0"/>
                </a:rPr>
              </a:br>
              <a:r>
                <a:rPr lang="ru-RU" sz="1200" b="1" i="1" dirty="0">
                  <a:latin typeface="Times New Roman" panose="02020603050405020304" pitchFamily="18" charset="0"/>
                </a:rPr>
                <a:t>(соотношение м-</a:t>
              </a:r>
              <a:r>
                <a:rPr lang="ru-RU" sz="1200" b="1" i="1" dirty="0" err="1">
                  <a:latin typeface="Times New Roman" panose="02020603050405020304" pitchFamily="18" charset="0"/>
                </a:rPr>
                <a:t>бов</a:t>
              </a:r>
              <a:r>
                <a:rPr lang="ru-RU" sz="1200" b="1" i="1" dirty="0">
                  <a:latin typeface="Times New Roman" panose="02020603050405020304" pitchFamily="18" charset="0"/>
                </a:rPr>
                <a:t> на разрезах 1:2)</a:t>
              </a:r>
              <a:endParaRPr lang="ru-RU" sz="1200" b="1" dirty="0">
                <a:latin typeface="Calibri" panose="020F0502020204030204" pitchFamily="34" charset="0"/>
              </a:endParaRPr>
            </a:p>
          </p:txBody>
        </p:sp>
      </p:grp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02CEE33-C48B-4A5A-B8F0-AF328B55CBF4}"/>
              </a:ext>
            </a:extLst>
          </p:cNvPr>
          <p:cNvCxnSpPr>
            <a:cxnSpLocks/>
            <a:stCxn id="3" idx="5"/>
          </p:cNvCxnSpPr>
          <p:nvPr/>
        </p:nvCxnSpPr>
        <p:spPr>
          <a:xfrm>
            <a:off x="8796915" y="2450426"/>
            <a:ext cx="2121890" cy="13725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36046"/>
            <a:ext cx="120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(Карта мощности осадочного чехла)</a:t>
            </a:r>
          </a:p>
        </p:txBody>
      </p:sp>
    </p:spTree>
    <p:extLst>
      <p:ext uri="{BB962C8B-B14F-4D97-AF65-F5344CB8AC3E}">
        <p14:creationId xmlns:p14="http://schemas.microsoft.com/office/powerpoint/2010/main" val="1422869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2C93FB-6A5D-4B32-AAC2-97CE82E7F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6" y="1323583"/>
            <a:ext cx="7593318" cy="46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B469A1-1864-4102-9C3B-F09812E652F4}"/>
              </a:ext>
            </a:extLst>
          </p:cNvPr>
          <p:cNvSpPr txBox="1"/>
          <p:nvPr/>
        </p:nvSpPr>
        <p:spPr>
          <a:xfrm>
            <a:off x="1340882" y="6003583"/>
            <a:ext cx="312896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изопахиты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– 1 км;</a:t>
            </a:r>
          </a:p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Дополнительные – 0,5 км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4FF1B26-9902-47F0-80C3-4A920BE8B265}"/>
              </a:ext>
            </a:extLst>
          </p:cNvPr>
          <p:cNvGrpSpPr/>
          <p:nvPr/>
        </p:nvGrpSpPr>
        <p:grpSpPr>
          <a:xfrm>
            <a:off x="7825337" y="3777253"/>
            <a:ext cx="3861242" cy="2360114"/>
            <a:chOff x="7916086" y="1279568"/>
            <a:chExt cx="3861242" cy="236011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97A663B-C6D9-49AB-A758-7AEB46753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" b="1594"/>
            <a:stretch/>
          </p:blipFill>
          <p:spPr bwMode="auto">
            <a:xfrm>
              <a:off x="7916086" y="1279568"/>
              <a:ext cx="3861242" cy="234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8463E4-E343-4E7C-B58A-F990E4606D02}"/>
                </a:ext>
              </a:extLst>
            </p:cNvPr>
            <p:cNvSpPr txBox="1"/>
            <p:nvPr/>
          </p:nvSpPr>
          <p:spPr>
            <a:xfrm>
              <a:off x="7991894" y="3187250"/>
              <a:ext cx="2496312" cy="4524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300" b="1" dirty="0"/>
                <a:t>Карта рельефа </a:t>
              </a:r>
            </a:p>
            <a:p>
              <a:pPr algn="ctr">
                <a:lnSpc>
                  <a:spcPct val="90000"/>
                </a:lnSpc>
              </a:pPr>
              <a:r>
                <a:rPr lang="ru-RU" sz="1300" b="1" dirty="0"/>
                <a:t>разновозрастного фундамента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5DD4DAA-8FF3-4479-AEEE-0F830A6FD709}"/>
              </a:ext>
            </a:extLst>
          </p:cNvPr>
          <p:cNvGrpSpPr/>
          <p:nvPr/>
        </p:nvGrpSpPr>
        <p:grpSpPr>
          <a:xfrm>
            <a:off x="7798434" y="1323583"/>
            <a:ext cx="3802773" cy="2520000"/>
            <a:chOff x="7945320" y="3799568"/>
            <a:chExt cx="3802773" cy="252000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53381B3-A3F7-4803-9694-C9303BA57F9D}"/>
                </a:ext>
              </a:extLst>
            </p:cNvPr>
            <p:cNvGrpSpPr/>
            <p:nvPr/>
          </p:nvGrpSpPr>
          <p:grpSpPr>
            <a:xfrm>
              <a:off x="7945320" y="3799568"/>
              <a:ext cx="3802773" cy="2520000"/>
              <a:chOff x="7945320" y="3799568"/>
              <a:chExt cx="3802773" cy="2520000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43DF745C-8B6E-42BD-B2BE-7C4EE7F32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945320" y="3799568"/>
                <a:ext cx="3802773" cy="23400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07F97D-2C33-45EF-BCFF-31EFC551CDC9}"/>
                  </a:ext>
                </a:extLst>
              </p:cNvPr>
              <p:cNvSpPr txBox="1"/>
              <p:nvPr/>
            </p:nvSpPr>
            <p:spPr>
              <a:xfrm>
                <a:off x="9163142" y="5867136"/>
                <a:ext cx="2496312" cy="4524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300" b="1" dirty="0"/>
                  <a:t>Цифровая модель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300" b="1" dirty="0"/>
                  <a:t>современного рельефа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37DC18-6923-4F0F-86CD-56BA882CC3DF}"/>
                </a:ext>
              </a:extLst>
            </p:cNvPr>
            <p:cNvSpPr txBox="1"/>
            <p:nvPr/>
          </p:nvSpPr>
          <p:spPr>
            <a:xfrm>
              <a:off x="8048031" y="5573624"/>
              <a:ext cx="133073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Перепад высот: ~</a:t>
              </a: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6 км</a:t>
              </a:r>
            </a:p>
          </p:txBody>
        </p:sp>
      </p:grpSp>
      <p:sp>
        <p:nvSpPr>
          <p:cNvPr id="14" name="Rectangle 6">
            <a:extLst>
              <a:ext uri="{FF2B5EF4-FFF2-40B4-BE49-F238E27FC236}">
                <a16:creationId xmlns:a16="http://schemas.microsoft.com/office/drawing/2014/main" id="{E95285E2-2DED-43E4-9870-969260815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250" y="5425536"/>
            <a:ext cx="4074113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Мощность осадочного чехла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36046"/>
            <a:ext cx="120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(Карта мощности осадочного чехла)</a:t>
            </a:r>
          </a:p>
        </p:txBody>
      </p:sp>
    </p:spTree>
    <p:extLst>
      <p:ext uri="{BB962C8B-B14F-4D97-AF65-F5344CB8AC3E}">
        <p14:creationId xmlns:p14="http://schemas.microsoft.com/office/powerpoint/2010/main" val="1637478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835561-EAAD-4F2B-9930-6CBC30249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92" y="1524770"/>
            <a:ext cx="3600000" cy="23409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FE2E96-BC2D-438E-8B4E-0E5512113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8" y="1625329"/>
            <a:ext cx="6726874" cy="42359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BF2BE5-4AC9-4B9E-B872-08E0A99CEB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94" y="3834433"/>
            <a:ext cx="3459598" cy="21322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CA1F4-C7FD-40C5-BFF2-635C218256FF}"/>
              </a:ext>
            </a:extLst>
          </p:cNvPr>
          <p:cNvSpPr txBox="1"/>
          <p:nvPr/>
        </p:nvSpPr>
        <p:spPr>
          <a:xfrm>
            <a:off x="1754179" y="5961792"/>
            <a:ext cx="3128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изопахиты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– 4 км;</a:t>
            </a:r>
          </a:p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Дополнительные – 2 км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BD35EA73-4406-405D-9057-A63DB767E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269" y="3473785"/>
            <a:ext cx="1952554" cy="1692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Мощность земной коры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FE51ACE9-ED76-4436-B18F-CFD23BF53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834" y="5736745"/>
            <a:ext cx="2167989" cy="1692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Мощность осадочного чехла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5764B77B-67AD-49C9-B4DB-92C9FAF4D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549" y="5355891"/>
            <a:ext cx="513564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Мощность консолидированной земной коры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21149A0-CC3B-4E4F-85D9-0C0FE045B6F2}"/>
              </a:ext>
            </a:extLst>
          </p:cNvPr>
          <p:cNvGrpSpPr/>
          <p:nvPr/>
        </p:nvGrpSpPr>
        <p:grpSpPr>
          <a:xfrm>
            <a:off x="10313769" y="2125014"/>
            <a:ext cx="1795393" cy="3116859"/>
            <a:chOff x="678413" y="1378594"/>
            <a:chExt cx="2090461" cy="186648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D0A0A6D-19D1-4F75-B019-16C881C97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413" y="1378594"/>
              <a:ext cx="2090461" cy="1866482"/>
            </a:xfrm>
            <a:prstGeom prst="rect">
              <a:avLst/>
            </a:prstGeom>
          </p:spPr>
        </p:pic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6305E8BE-862F-4C69-B272-10CDC838FE62}"/>
                </a:ext>
              </a:extLst>
            </p:cNvPr>
            <p:cNvCxnSpPr/>
            <p:nvPr/>
          </p:nvCxnSpPr>
          <p:spPr>
            <a:xfrm>
              <a:off x="1747640" y="1688123"/>
              <a:ext cx="26512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56FE8415-295E-4918-9D8C-E6FC3A53C63E}"/>
                </a:ext>
              </a:extLst>
            </p:cNvPr>
            <p:cNvCxnSpPr/>
            <p:nvPr/>
          </p:nvCxnSpPr>
          <p:spPr>
            <a:xfrm>
              <a:off x="1747640" y="3000746"/>
              <a:ext cx="26512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F2C5355-20AD-4075-9D7B-4B57F1D43B15}"/>
                </a:ext>
              </a:extLst>
            </p:cNvPr>
            <p:cNvSpPr/>
            <p:nvPr/>
          </p:nvSpPr>
          <p:spPr>
            <a:xfrm>
              <a:off x="683012" y="1948676"/>
              <a:ext cx="108725" cy="7108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61848C1-6664-4CB5-8DA2-8C62C1340853}"/>
                </a:ext>
              </a:extLst>
            </p:cNvPr>
            <p:cNvSpPr/>
            <p:nvPr/>
          </p:nvSpPr>
          <p:spPr>
            <a:xfrm>
              <a:off x="931128" y="1839951"/>
              <a:ext cx="108724" cy="98967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0BEBABEE-3834-4FFA-86EB-12D21DB6F265}"/>
                </a:ext>
              </a:extLst>
            </p:cNvPr>
            <p:cNvSpPr/>
            <p:nvPr/>
          </p:nvSpPr>
          <p:spPr>
            <a:xfrm>
              <a:off x="1452446" y="1658744"/>
              <a:ext cx="262054" cy="780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36046"/>
            <a:ext cx="120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(Карта мощности консолидированной части земной коры)</a:t>
            </a:r>
          </a:p>
        </p:txBody>
      </p:sp>
    </p:spTree>
    <p:extLst>
      <p:ext uri="{BB962C8B-B14F-4D97-AF65-F5344CB8AC3E}">
        <p14:creationId xmlns:p14="http://schemas.microsoft.com/office/powerpoint/2010/main" val="3028963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B70296D-B5EA-4605-9B2A-BD6898040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424" y="5254589"/>
            <a:ext cx="1752305" cy="107826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B06BB48-6CF1-4466-BA28-7E4535760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87" y="5472640"/>
            <a:ext cx="1742549" cy="10722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CC1962D-2A2E-49F3-99BA-5B89D5ED1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355" y="5723716"/>
            <a:ext cx="1755126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47FAB4-29BF-4F01-82E6-F0B243CB3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396" y="1570454"/>
            <a:ext cx="3600000" cy="221522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179E5C-FCA2-4124-8549-2BEDDC86DE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167" y="3914364"/>
            <a:ext cx="3600000" cy="221522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F3C84EC-1071-461A-BFAA-F3C988B65C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58" y="2158103"/>
            <a:ext cx="2700000" cy="166141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8EA341-B639-4465-9196-152E12D56F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87" y="3899508"/>
            <a:ext cx="2700000" cy="16614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C6AFC58-6EBF-4D77-AFC5-33CB7742FC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15" y="4234569"/>
            <a:ext cx="2700000" cy="1661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07D96-DD96-4DF2-B72F-050A6C641957}"/>
              </a:ext>
            </a:extLst>
          </p:cNvPr>
          <p:cNvSpPr txBox="1"/>
          <p:nvPr/>
        </p:nvSpPr>
        <p:spPr>
          <a:xfrm>
            <a:off x="1069263" y="3160892"/>
            <a:ext cx="524787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/>
              <a:t>(</a:t>
            </a:r>
            <a:r>
              <a:rPr lang="el-GR" sz="1600" i="1" dirty="0"/>
              <a:t>Δ</a:t>
            </a:r>
            <a:r>
              <a:rPr lang="ru-RU" sz="1600" i="1" dirty="0"/>
              <a:t>Т</a:t>
            </a:r>
            <a:r>
              <a:rPr lang="en-US" sz="1600" dirty="0"/>
              <a:t>)</a:t>
            </a:r>
            <a:r>
              <a:rPr lang="ru-RU" sz="1400" dirty="0"/>
              <a:t>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5753B1-FC22-4FF7-B2A3-97E6D28F2FF1}"/>
              </a:ext>
            </a:extLst>
          </p:cNvPr>
          <p:cNvSpPr txBox="1"/>
          <p:nvPr/>
        </p:nvSpPr>
        <p:spPr>
          <a:xfrm>
            <a:off x="1069262" y="5574587"/>
            <a:ext cx="524787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l-GR" sz="1600" i="1" dirty="0"/>
              <a:t>Δ</a:t>
            </a:r>
            <a:r>
              <a:rPr lang="en-US" sz="1600" i="1" dirty="0"/>
              <a:t>g</a:t>
            </a:r>
            <a:endParaRPr lang="ru-RU" sz="14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EA520-7249-4D9C-A962-D1AB67D295BC}"/>
              </a:ext>
            </a:extLst>
          </p:cNvPr>
          <p:cNvSpPr txBox="1"/>
          <p:nvPr/>
        </p:nvSpPr>
        <p:spPr>
          <a:xfrm>
            <a:off x="4075472" y="5078494"/>
            <a:ext cx="1088236" cy="27275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l-GR" sz="1300" i="1" dirty="0"/>
              <a:t>Δ</a:t>
            </a:r>
            <a:r>
              <a:rPr lang="en-US" sz="1300" i="1" dirty="0"/>
              <a:t>g</a:t>
            </a:r>
            <a:r>
              <a:rPr lang="ru-RU" sz="1200" dirty="0"/>
              <a:t>-локальные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2068C8-31F8-4C1A-8FDE-652871BA1254}"/>
              </a:ext>
            </a:extLst>
          </p:cNvPr>
          <p:cNvSpPr txBox="1"/>
          <p:nvPr/>
        </p:nvSpPr>
        <p:spPr>
          <a:xfrm>
            <a:off x="4075471" y="3320354"/>
            <a:ext cx="1267493" cy="27275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300" dirty="0"/>
              <a:t>(</a:t>
            </a:r>
            <a:r>
              <a:rPr lang="el-GR" sz="1300" i="1" dirty="0"/>
              <a:t>Δ</a:t>
            </a:r>
            <a:r>
              <a:rPr lang="ru-RU" sz="1300" i="1" dirty="0"/>
              <a:t>Т</a:t>
            </a:r>
            <a:r>
              <a:rPr lang="en-US" sz="1300" dirty="0"/>
              <a:t>)a</a:t>
            </a:r>
            <a:r>
              <a:rPr lang="ru-RU" sz="1200" dirty="0"/>
              <a:t>-локальные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7E417C-41EC-4BB1-A696-9E7EE2BDA287}"/>
              </a:ext>
            </a:extLst>
          </p:cNvPr>
          <p:cNvSpPr txBox="1"/>
          <p:nvPr/>
        </p:nvSpPr>
        <p:spPr>
          <a:xfrm>
            <a:off x="6161127" y="5453708"/>
            <a:ext cx="1027783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200" dirty="0"/>
              <a:t>TIL</a:t>
            </a:r>
            <a:r>
              <a:rPr lang="ru-RU" sz="1200" dirty="0"/>
              <a:t>Т </a:t>
            </a:r>
            <a:r>
              <a:rPr lang="en-US" sz="1200" dirty="0"/>
              <a:t> </a:t>
            </a:r>
            <a:r>
              <a:rPr lang="el-GR" sz="1200" i="1" dirty="0"/>
              <a:t>Δ</a:t>
            </a:r>
            <a:r>
              <a:rPr lang="en-US" sz="1200" i="1" dirty="0"/>
              <a:t>g</a:t>
            </a:r>
            <a:endParaRPr lang="ru-RU" sz="1200" i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9009256" y="1473744"/>
            <a:ext cx="2743183" cy="1520998"/>
            <a:chOff x="9260958" y="1116946"/>
            <a:chExt cx="2743183" cy="1520998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89656569-FA79-48DA-9B02-CE54652047E5}"/>
                </a:ext>
              </a:extLst>
            </p:cNvPr>
            <p:cNvGrpSpPr/>
            <p:nvPr/>
          </p:nvGrpSpPr>
          <p:grpSpPr>
            <a:xfrm>
              <a:off x="9393482" y="1229034"/>
              <a:ext cx="2533123" cy="1290068"/>
              <a:chOff x="9393482" y="1229034"/>
              <a:chExt cx="2533123" cy="129006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BB2153D-CFBB-466D-8805-871B1501FB10}"/>
                  </a:ext>
                </a:extLst>
              </p:cNvPr>
              <p:cNvSpPr txBox="1"/>
              <p:nvPr/>
            </p:nvSpPr>
            <p:spPr>
              <a:xfrm>
                <a:off x="9393482" y="1229034"/>
                <a:ext cx="2533123" cy="276780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/>
                  <a:t>Аномальные провинции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E49B505-8E56-4E19-99FE-6ED9AB165944}"/>
                  </a:ext>
                </a:extLst>
              </p:cNvPr>
              <p:cNvSpPr txBox="1"/>
              <p:nvPr/>
            </p:nvSpPr>
            <p:spPr>
              <a:xfrm>
                <a:off x="9393482" y="1742149"/>
                <a:ext cx="2533123" cy="276780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i="1" dirty="0"/>
                  <a:t>Аномальные области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B8E23B7-0847-47CA-93E5-0ECDDE28CCEA}"/>
                  </a:ext>
                </a:extLst>
              </p:cNvPr>
              <p:cNvSpPr txBox="1"/>
              <p:nvPr/>
            </p:nvSpPr>
            <p:spPr>
              <a:xfrm>
                <a:off x="9393482" y="2242322"/>
                <a:ext cx="2533123" cy="276780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/>
                  <a:t>Аномальные районы </a:t>
                </a:r>
              </a:p>
            </p:txBody>
          </p:sp>
          <p:cxnSp>
            <p:nvCxnSpPr>
              <p:cNvPr id="40" name="Прямая со стрелкой 39">
                <a:extLst>
                  <a:ext uri="{FF2B5EF4-FFF2-40B4-BE49-F238E27FC236}">
                    <a16:creationId xmlns:a16="http://schemas.microsoft.com/office/drawing/2014/main" id="{FE7D8AF0-8E8B-470C-89DF-053956B4C519}"/>
                  </a:ext>
                </a:extLst>
              </p:cNvPr>
              <p:cNvCxnSpPr/>
              <p:nvPr/>
            </p:nvCxnSpPr>
            <p:spPr>
              <a:xfrm>
                <a:off x="10672446" y="1510297"/>
                <a:ext cx="0" cy="22662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 стрелкой 40">
                <a:extLst>
                  <a:ext uri="{FF2B5EF4-FFF2-40B4-BE49-F238E27FC236}">
                    <a16:creationId xmlns:a16="http://schemas.microsoft.com/office/drawing/2014/main" id="{203C3E94-D3C8-4E17-8F2C-E55AD370D7C6}"/>
                  </a:ext>
                </a:extLst>
              </p:cNvPr>
              <p:cNvCxnSpPr/>
              <p:nvPr/>
            </p:nvCxnSpPr>
            <p:spPr>
              <a:xfrm>
                <a:off x="10686268" y="2010128"/>
                <a:ext cx="0" cy="22662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FEA3C9A8-23F0-438E-B12C-B0126B5202F9}"/>
                </a:ext>
              </a:extLst>
            </p:cNvPr>
            <p:cNvSpPr/>
            <p:nvPr/>
          </p:nvSpPr>
          <p:spPr>
            <a:xfrm>
              <a:off x="9260958" y="1116946"/>
              <a:ext cx="2743183" cy="15209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02F89804-7BE8-4730-A2F5-4B8BE4310960}"/>
                </a:ext>
              </a:extLst>
            </p:cNvPr>
            <p:cNvCxnSpPr>
              <a:cxnSpLocks/>
              <a:stCxn id="39" idx="1"/>
              <a:endCxn id="33" idx="1"/>
            </p:cNvCxnSpPr>
            <p:nvPr/>
          </p:nvCxnSpPr>
          <p:spPr>
            <a:xfrm flipV="1">
              <a:off x="9393482" y="1367424"/>
              <a:ext cx="0" cy="10132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80384" y="45549"/>
            <a:ext cx="120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Схема районирования потенциальных полей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как основа тектонического районирования фундамента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785A27-3A81-4D00-87C1-FD20F440CC54}"/>
              </a:ext>
            </a:extLst>
          </p:cNvPr>
          <p:cNvSpPr txBox="1"/>
          <p:nvPr/>
        </p:nvSpPr>
        <p:spPr>
          <a:xfrm>
            <a:off x="7988388" y="856638"/>
            <a:ext cx="419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Принципы тектонического районирования</a:t>
            </a:r>
          </a:p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(по Ю.А. Косыгину, 1975)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82AFBEC-6764-44FD-B82B-48D688223C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25" y="2493198"/>
            <a:ext cx="2700000" cy="16543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86DDDE-F06D-4905-B32C-A2FE8987088F}"/>
              </a:ext>
            </a:extLst>
          </p:cNvPr>
          <p:cNvSpPr txBox="1"/>
          <p:nvPr/>
        </p:nvSpPr>
        <p:spPr>
          <a:xfrm>
            <a:off x="6198096" y="3785680"/>
            <a:ext cx="1027783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200" dirty="0"/>
              <a:t>TIL</a:t>
            </a:r>
            <a:r>
              <a:rPr lang="ru-RU" sz="1200" dirty="0"/>
              <a:t>Т </a:t>
            </a:r>
            <a:r>
              <a:rPr lang="en-US" sz="1200" dirty="0"/>
              <a:t> (</a:t>
            </a:r>
            <a:r>
              <a:rPr lang="el-GR" sz="1200" i="1" dirty="0"/>
              <a:t>Δ</a:t>
            </a:r>
            <a:r>
              <a:rPr lang="ru-RU" sz="1200" i="1" dirty="0"/>
              <a:t>Т</a:t>
            </a:r>
            <a:r>
              <a:rPr lang="en-US" sz="1200" i="1" dirty="0"/>
              <a:t>)</a:t>
            </a:r>
            <a:r>
              <a:rPr lang="ru-RU" sz="1200" dirty="0"/>
              <a:t>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7262707-2A25-4D91-B7EA-0C1A490A47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48" y="3027949"/>
            <a:ext cx="3600000" cy="22152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8B2B2C1-7F46-4D0D-84CF-E8DE07829A7E}"/>
              </a:ext>
            </a:extLst>
          </p:cNvPr>
          <p:cNvSpPr txBox="1"/>
          <p:nvPr/>
        </p:nvSpPr>
        <p:spPr>
          <a:xfrm>
            <a:off x="8715448" y="4608766"/>
            <a:ext cx="1250104" cy="43280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dirty="0"/>
              <a:t>Классификация </a:t>
            </a:r>
            <a:r>
              <a:rPr lang="el-GR" sz="1300" i="1" dirty="0"/>
              <a:t>Δ</a:t>
            </a:r>
            <a:r>
              <a:rPr lang="en-US" sz="1300" i="1" dirty="0"/>
              <a:t>g</a:t>
            </a:r>
            <a:r>
              <a:rPr lang="ru-RU" sz="1200" dirty="0"/>
              <a:t>+</a:t>
            </a:r>
            <a:r>
              <a:rPr lang="en-US" sz="1200" dirty="0"/>
              <a:t>(</a:t>
            </a:r>
            <a:r>
              <a:rPr lang="el-GR" sz="1200" i="1" dirty="0"/>
              <a:t>Δ</a:t>
            </a:r>
            <a:r>
              <a:rPr lang="ru-RU" sz="1200" i="1" dirty="0"/>
              <a:t>Т</a:t>
            </a:r>
            <a:r>
              <a:rPr lang="en-US" sz="1200" i="1" dirty="0"/>
              <a:t>)</a:t>
            </a:r>
            <a:r>
              <a:rPr lang="ru-RU" sz="1200" dirty="0"/>
              <a:t>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785A27-3A81-4D00-87C1-FD20F440CC54}"/>
              </a:ext>
            </a:extLst>
          </p:cNvPr>
          <p:cNvSpPr txBox="1"/>
          <p:nvPr/>
        </p:nvSpPr>
        <p:spPr>
          <a:xfrm>
            <a:off x="4858754" y="1289078"/>
            <a:ext cx="24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Исходные данные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85636A6-250F-41D6-8294-AE6B2CC3AA22}"/>
              </a:ext>
            </a:extLst>
          </p:cNvPr>
          <p:cNvGrpSpPr/>
          <p:nvPr/>
        </p:nvGrpSpPr>
        <p:grpSpPr>
          <a:xfrm>
            <a:off x="7531220" y="1297503"/>
            <a:ext cx="1610559" cy="1077912"/>
            <a:chOff x="10069441" y="4620553"/>
            <a:chExt cx="1719568" cy="1664345"/>
          </a:xfrm>
        </p:grpSpPr>
        <p:sp>
          <p:nvSpPr>
            <p:cNvPr id="46" name="Арка 45">
              <a:extLst>
                <a:ext uri="{FF2B5EF4-FFF2-40B4-BE49-F238E27FC236}">
                  <a16:creationId xmlns:a16="http://schemas.microsoft.com/office/drawing/2014/main" id="{E893188A-41B9-4C00-A7B8-0692B9F9F9AE}"/>
                </a:ext>
              </a:extLst>
            </p:cNvPr>
            <p:cNvSpPr/>
            <p:nvPr/>
          </p:nvSpPr>
          <p:spPr>
            <a:xfrm rot="5246699">
              <a:off x="9809838" y="4952826"/>
              <a:ext cx="1143115" cy="573522"/>
            </a:xfrm>
            <a:prstGeom prst="blockArc">
              <a:avLst>
                <a:gd name="adj1" fmla="val 10800000"/>
                <a:gd name="adj2" fmla="val 646469"/>
                <a:gd name="adj3" fmla="val 22322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Арка 46">
              <a:extLst>
                <a:ext uri="{FF2B5EF4-FFF2-40B4-BE49-F238E27FC236}">
                  <a16:creationId xmlns:a16="http://schemas.microsoft.com/office/drawing/2014/main" id="{6329F1BA-871E-4DD3-AB5C-C88A3F1C80AB}"/>
                </a:ext>
              </a:extLst>
            </p:cNvPr>
            <p:cNvSpPr/>
            <p:nvPr/>
          </p:nvSpPr>
          <p:spPr>
            <a:xfrm rot="5070530">
              <a:off x="10392706" y="4905349"/>
              <a:ext cx="1143114" cy="573522"/>
            </a:xfrm>
            <a:prstGeom prst="blockArc">
              <a:avLst>
                <a:gd name="adj1" fmla="val 10800000"/>
                <a:gd name="adj2" fmla="val 646469"/>
                <a:gd name="adj3" fmla="val 22322"/>
              </a:avLst>
            </a:prstGeom>
            <a:solidFill>
              <a:srgbClr val="92D05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8177B0F-193E-45FA-BE1C-168D91D8CED4}"/>
                </a:ext>
              </a:extLst>
            </p:cNvPr>
            <p:cNvSpPr txBox="1"/>
            <p:nvPr/>
          </p:nvSpPr>
          <p:spPr>
            <a:xfrm>
              <a:off x="10069441" y="5857199"/>
              <a:ext cx="1719568" cy="427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Пограничные пояса</a:t>
              </a:r>
            </a:p>
          </p:txBody>
        </p:sp>
      </p:grp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93AC4A2-E2AC-424B-974C-CD416B8F7C6C}"/>
              </a:ext>
            </a:extLst>
          </p:cNvPr>
          <p:cNvCxnSpPr>
            <a:cxnSpLocks/>
          </p:cNvCxnSpPr>
          <p:nvPr/>
        </p:nvCxnSpPr>
        <p:spPr>
          <a:xfrm flipH="1">
            <a:off x="8636180" y="1724222"/>
            <a:ext cx="373078" cy="3694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844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83AA0D7-AF52-4BD4-A556-EDD5229F40B5}"/>
              </a:ext>
            </a:extLst>
          </p:cNvPr>
          <p:cNvGrpSpPr/>
          <p:nvPr/>
        </p:nvGrpSpPr>
        <p:grpSpPr>
          <a:xfrm>
            <a:off x="5835292" y="2886905"/>
            <a:ext cx="5568119" cy="3808941"/>
            <a:chOff x="6653586" y="2259504"/>
            <a:chExt cx="5003348" cy="380894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7A28044-3616-4030-A6AE-A8FF7A2227DA}"/>
                </a:ext>
              </a:extLst>
            </p:cNvPr>
            <p:cNvSpPr txBox="1"/>
            <p:nvPr/>
          </p:nvSpPr>
          <p:spPr>
            <a:xfrm>
              <a:off x="7181074" y="2259504"/>
              <a:ext cx="3373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Верхояно-</a:t>
              </a:r>
              <a:r>
                <a:rPr lang="ru-RU" sz="1200" b="1" dirty="0" err="1"/>
                <a:t>Лаптевоморский</a:t>
              </a:r>
              <a:r>
                <a:rPr lang="ru-RU" sz="1200" b="1" dirty="0"/>
                <a:t> Пограничный пояс</a:t>
              </a: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C759736-83B0-4367-A5AB-47DB434C9627}"/>
                </a:ext>
              </a:extLst>
            </p:cNvPr>
            <p:cNvGrpSpPr/>
            <p:nvPr/>
          </p:nvGrpSpPr>
          <p:grpSpPr>
            <a:xfrm>
              <a:off x="6653586" y="2529917"/>
              <a:ext cx="5003348" cy="3538528"/>
              <a:chOff x="6646689" y="1831159"/>
              <a:chExt cx="5374367" cy="4493819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6690" y="1996288"/>
                <a:ext cx="5083516" cy="1110304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4"/>
              <a:srcRect l="917"/>
              <a:stretch/>
            </p:blipFill>
            <p:spPr>
              <a:xfrm>
                <a:off x="6747764" y="1831159"/>
                <a:ext cx="4982441" cy="1450377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183" r="40727" b="6268"/>
              <a:stretch/>
            </p:blipFill>
            <p:spPr>
              <a:xfrm>
                <a:off x="6757309" y="5163671"/>
                <a:ext cx="4972896" cy="1154692"/>
              </a:xfrm>
              <a:prstGeom prst="rect">
                <a:avLst/>
              </a:prstGeom>
            </p:spPr>
          </p:pic>
          <p:pic>
            <p:nvPicPr>
              <p:cNvPr id="34" name="Рисунок 33"/>
              <p:cNvPicPr>
                <a:picLocks noChangeAspect="1"/>
              </p:cNvPicPr>
              <p:nvPr/>
            </p:nvPicPr>
            <p:blipFill rotWithShape="1">
              <a:blip r:embed="rId6"/>
              <a:srcRect l="36570" r="14780"/>
              <a:stretch/>
            </p:blipFill>
            <p:spPr>
              <a:xfrm>
                <a:off x="6747764" y="3316503"/>
                <a:ext cx="4982441" cy="107975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7A28044-3616-4030-A6AE-A8FF7A2227DA}"/>
                  </a:ext>
                </a:extLst>
              </p:cNvPr>
              <p:cNvSpPr txBox="1"/>
              <p:nvPr/>
            </p:nvSpPr>
            <p:spPr>
              <a:xfrm>
                <a:off x="7671362" y="4367795"/>
                <a:ext cx="29354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/>
                  <a:t>Пограничный пояс</a:t>
                </a:r>
              </a:p>
            </p:txBody>
          </p: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571B9427-2B09-418A-8AD9-B7B762C725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48781" y="4667359"/>
                <a:ext cx="2112364" cy="2743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571B9427-2B09-418A-8AD9-B7B762C725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30470" y="3273246"/>
                <a:ext cx="2066489" cy="2860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571B9427-2B09-418A-8AD9-B7B762C725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8078" y="1894958"/>
                <a:ext cx="2115238" cy="448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46689" y="3358915"/>
                <a:ext cx="5083516" cy="1037344"/>
              </a:xfrm>
              <a:prstGeom prst="rect">
                <a:avLst/>
              </a:prstGeom>
            </p:spPr>
          </p:pic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6689" y="5309667"/>
                <a:ext cx="5083516" cy="1004524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A28044-3616-4030-A6AE-A8FF7A2227DA}"/>
                  </a:ext>
                </a:extLst>
              </p:cNvPr>
              <p:cNvSpPr txBox="1"/>
              <p:nvPr/>
            </p:nvSpPr>
            <p:spPr>
              <a:xfrm>
                <a:off x="6646689" y="4717357"/>
                <a:ext cx="193368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b="1" dirty="0">
                    <a:solidFill>
                      <a:schemeClr val="accent2">
                        <a:lumMod val="75000"/>
                      </a:schemeClr>
                    </a:solidFill>
                  </a:rPr>
                  <a:t>Сибирский </a:t>
                </a:r>
                <a:r>
                  <a:rPr lang="ru-RU" sz="1100" b="1" dirty="0" err="1">
                    <a:solidFill>
                      <a:schemeClr val="accent2">
                        <a:lumMod val="75000"/>
                      </a:schemeClr>
                    </a:solidFill>
                  </a:rPr>
                  <a:t>кратон</a:t>
                </a:r>
                <a:endParaRPr lang="ru-RU" sz="11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7A28044-3616-4030-A6AE-A8FF7A2227DA}"/>
                  </a:ext>
                </a:extLst>
              </p:cNvPr>
              <p:cNvSpPr txBox="1"/>
              <p:nvPr/>
            </p:nvSpPr>
            <p:spPr>
              <a:xfrm>
                <a:off x="9044057" y="4694791"/>
                <a:ext cx="297699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b="1" dirty="0">
                    <a:solidFill>
                      <a:schemeClr val="accent2">
                        <a:lumMod val="75000"/>
                      </a:schemeClr>
                    </a:solidFill>
                  </a:rPr>
                  <a:t>Верхояно-колымская складчатая область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7A28044-3616-4030-A6AE-A8FF7A2227DA}"/>
                  </a:ext>
                </a:extLst>
              </p:cNvPr>
              <p:cNvSpPr txBox="1"/>
              <p:nvPr/>
            </p:nvSpPr>
            <p:spPr>
              <a:xfrm>
                <a:off x="8048781" y="4828617"/>
                <a:ext cx="17907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 err="1"/>
                  <a:t>Сетте-Дабанская</a:t>
                </a:r>
                <a:r>
                  <a:rPr lang="ru-RU" sz="800" dirty="0"/>
                  <a:t> складчатая надвиговая зона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72893B1-E6A7-4654-A3F4-80B3153178E1}"/>
                  </a:ext>
                </a:extLst>
              </p:cNvPr>
              <p:cNvSpPr txBox="1"/>
              <p:nvPr/>
            </p:nvSpPr>
            <p:spPr>
              <a:xfrm>
                <a:off x="7637233" y="2970178"/>
                <a:ext cx="29354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/>
                  <a:t>Пограничный пояс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C1EFD11-54CA-4835-9BED-EA96F382459C}"/>
                  </a:ext>
                </a:extLst>
              </p:cNvPr>
              <p:cNvSpPr txBox="1"/>
              <p:nvPr/>
            </p:nvSpPr>
            <p:spPr>
              <a:xfrm>
                <a:off x="9747402" y="6031829"/>
                <a:ext cx="2122021" cy="293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00" b="1" dirty="0"/>
                  <a:t>Геолого-геофизическая модель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1297798-CC24-4ECD-8441-A882D20EB908}"/>
                  </a:ext>
                </a:extLst>
              </p:cNvPr>
              <p:cNvSpPr txBox="1"/>
              <p:nvPr/>
            </p:nvSpPr>
            <p:spPr>
              <a:xfrm>
                <a:off x="10206298" y="2821606"/>
                <a:ext cx="1624981" cy="222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ru-RU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Глубинный разрез МОВ-ОГТ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77AACEC-2530-4641-B42C-79D6CF491179}"/>
                  </a:ext>
                </a:extLst>
              </p:cNvPr>
              <p:cNvSpPr txBox="1"/>
              <p:nvPr/>
            </p:nvSpPr>
            <p:spPr>
              <a:xfrm>
                <a:off x="9238984" y="4185906"/>
                <a:ext cx="2488385" cy="1748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ru-RU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Разрез МОВ-ОГТ с сохранением амплитуд </a:t>
                </a:r>
              </a:p>
            </p:txBody>
          </p:sp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14043E6-52C7-4693-82C5-8CD05B8551F5}"/>
              </a:ext>
            </a:extLst>
          </p:cNvPr>
          <p:cNvGrpSpPr/>
          <p:nvPr/>
        </p:nvGrpSpPr>
        <p:grpSpPr>
          <a:xfrm>
            <a:off x="57997" y="1628102"/>
            <a:ext cx="5841031" cy="4055893"/>
            <a:chOff x="-3692" y="2284808"/>
            <a:chExt cx="5841031" cy="405589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2C288C-80CB-40DB-877D-3065DFBE8AD7}"/>
                </a:ext>
              </a:extLst>
            </p:cNvPr>
            <p:cNvSpPr txBox="1"/>
            <p:nvPr/>
          </p:nvSpPr>
          <p:spPr>
            <a:xfrm>
              <a:off x="1044001" y="2284808"/>
              <a:ext cx="2935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Уральский Пограничный пояс</a:t>
              </a: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FDA8BA3E-6093-487D-9D09-86A85A9E96DB}"/>
                </a:ext>
              </a:extLst>
            </p:cNvPr>
            <p:cNvGrpSpPr/>
            <p:nvPr/>
          </p:nvGrpSpPr>
          <p:grpSpPr>
            <a:xfrm>
              <a:off x="-3692" y="2573671"/>
              <a:ext cx="5841031" cy="3767030"/>
              <a:chOff x="103442" y="1751069"/>
              <a:chExt cx="6376676" cy="465243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A28044-3616-4030-A6AE-A8FF7A2227DA}"/>
                  </a:ext>
                </a:extLst>
              </p:cNvPr>
              <p:cNvSpPr txBox="1"/>
              <p:nvPr/>
            </p:nvSpPr>
            <p:spPr>
              <a:xfrm>
                <a:off x="1294686" y="4285995"/>
                <a:ext cx="2935460" cy="342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/>
                  <a:t> Пограничный пояс</a:t>
                </a:r>
              </a:p>
            </p:txBody>
          </p:sp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C0818B00-4196-4A45-AE8E-BF216ADE2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4955" y="1751069"/>
                <a:ext cx="6120000" cy="1308508"/>
              </a:xfrm>
              <a:prstGeom prst="rect">
                <a:avLst/>
              </a:prstGeom>
              <a:noFill/>
            </p:spPr>
          </p:pic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EAC836A3-EADA-4CFC-9964-96053FBA52AD}"/>
                  </a:ext>
                </a:extLst>
              </p:cNvPr>
              <p:cNvGrpSpPr/>
              <p:nvPr/>
            </p:nvGrpSpPr>
            <p:grpSpPr>
              <a:xfrm>
                <a:off x="147351" y="4548041"/>
                <a:ext cx="6332767" cy="1855460"/>
                <a:chOff x="124874" y="4432291"/>
                <a:chExt cx="6332767" cy="185546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3E814613-2CC4-4004-BBC9-46399954FC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874" y="4432291"/>
                  <a:ext cx="6332767" cy="1855460"/>
                </a:xfrm>
                <a:prstGeom prst="rect">
                  <a:avLst/>
                </a:prstGeom>
              </p:spPr>
            </p:pic>
            <p:cxnSp>
              <p:nvCxnSpPr>
                <p:cNvPr id="18" name="Прямая соединительная линия 17">
                  <a:extLst>
                    <a:ext uri="{FF2B5EF4-FFF2-40B4-BE49-F238E27FC236}">
                      <a16:creationId xmlns:a16="http://schemas.microsoft.com/office/drawing/2014/main" id="{571B9427-2B09-418A-8AD9-B7B762C725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37069" y="4487634"/>
                  <a:ext cx="297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19447497-06F6-4AB0-A9B0-845B8637C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2220" y="1803497"/>
                <a:ext cx="2791678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A9A5DF-744D-406C-9B60-E37830A3658A}"/>
                  </a:ext>
                </a:extLst>
              </p:cNvPr>
              <p:cNvGrpSpPr/>
              <p:nvPr/>
            </p:nvGrpSpPr>
            <p:grpSpPr>
              <a:xfrm>
                <a:off x="103442" y="2961627"/>
                <a:ext cx="6229326" cy="1434632"/>
                <a:chOff x="103442" y="2869027"/>
                <a:chExt cx="6229326" cy="1434632"/>
              </a:xfrm>
            </p:grpSpPr>
            <p:grpSp>
              <p:nvGrpSpPr>
                <p:cNvPr id="24" name="Группа 23">
                  <a:extLst>
                    <a:ext uri="{FF2B5EF4-FFF2-40B4-BE49-F238E27FC236}">
                      <a16:creationId xmlns:a16="http://schemas.microsoft.com/office/drawing/2014/main" id="{84BAFE82-DC46-46B1-B9DF-68E6AFF38086}"/>
                    </a:ext>
                  </a:extLst>
                </p:cNvPr>
                <p:cNvGrpSpPr/>
                <p:nvPr/>
              </p:nvGrpSpPr>
              <p:grpSpPr>
                <a:xfrm>
                  <a:off x="103442" y="3209250"/>
                  <a:ext cx="6229326" cy="1094409"/>
                  <a:chOff x="103442" y="3209250"/>
                  <a:chExt cx="6229326" cy="1094409"/>
                </a:xfrm>
              </p:grpSpPr>
              <p:pic>
                <p:nvPicPr>
                  <p:cNvPr id="6" name="Рисунок 5">
                    <a:extLst>
                      <a:ext uri="{FF2B5EF4-FFF2-40B4-BE49-F238E27FC236}">
                        <a16:creationId xmlns:a16="http://schemas.microsoft.com/office/drawing/2014/main" id="{3662B7BA-0997-4AA8-A04F-500D44FADF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3442" y="3209250"/>
                    <a:ext cx="6229326" cy="1094409"/>
                  </a:xfrm>
                  <a:prstGeom prst="rect">
                    <a:avLst/>
                  </a:prstGeom>
                </p:spPr>
              </p:pic>
              <p:cxnSp>
                <p:nvCxnSpPr>
                  <p:cNvPr id="21" name="Прямая соединительная линия 20">
                    <a:extLst>
                      <a:ext uri="{FF2B5EF4-FFF2-40B4-BE49-F238E27FC236}">
                        <a16:creationId xmlns:a16="http://schemas.microsoft.com/office/drawing/2014/main" id="{83829B7A-E222-4A40-A66B-EBA974B802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47213" y="3209250"/>
                    <a:ext cx="2890634" cy="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0EA0A4E-3771-4342-BC1A-E1DF540E7D03}"/>
                    </a:ext>
                  </a:extLst>
                </p:cNvPr>
                <p:cNvSpPr txBox="1"/>
                <p:nvPr/>
              </p:nvSpPr>
              <p:spPr>
                <a:xfrm>
                  <a:off x="1259547" y="2869027"/>
                  <a:ext cx="2935460" cy="342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b="1" dirty="0"/>
                    <a:t>Пограничный пояс</a:t>
                  </a: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3CD438-8C3C-4BFB-B1B9-83B2710BE932}"/>
                  </a:ext>
                </a:extLst>
              </p:cNvPr>
              <p:cNvSpPr txBox="1"/>
              <p:nvPr/>
            </p:nvSpPr>
            <p:spPr>
              <a:xfrm>
                <a:off x="322577" y="6060821"/>
                <a:ext cx="221414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>
                    <a:solidFill>
                      <a:schemeClr val="bg1"/>
                    </a:solidFill>
                  </a:rPr>
                  <a:t>Геолого-геофизическая модель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40EA61-5C42-40B7-B224-F23C53EC91D1}"/>
                  </a:ext>
                </a:extLst>
              </p:cNvPr>
              <p:cNvSpPr txBox="1"/>
              <p:nvPr/>
            </p:nvSpPr>
            <p:spPr>
              <a:xfrm>
                <a:off x="4500631" y="2753422"/>
                <a:ext cx="1541288" cy="4941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Глубинный разрез МОВ-ОГТ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DAD7C2-1A58-41A0-9138-5AA9680D2201}"/>
                  </a:ext>
                </a:extLst>
              </p:cNvPr>
              <p:cNvSpPr txBox="1"/>
              <p:nvPr/>
            </p:nvSpPr>
            <p:spPr>
              <a:xfrm>
                <a:off x="3991733" y="4018919"/>
                <a:ext cx="2488385" cy="1748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ru-RU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Разрез МОВ-ОГТ с сохранением амплитуд </a:t>
                </a:r>
              </a:p>
            </p:txBody>
          </p:sp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0F7C244-BF95-478C-960D-A81FCE21B17E}"/>
              </a:ext>
            </a:extLst>
          </p:cNvPr>
          <p:cNvGrpSpPr>
            <a:grpSpLocks noChangeAspect="1"/>
          </p:cNvGrpSpPr>
          <p:nvPr/>
        </p:nvGrpSpPr>
        <p:grpSpPr>
          <a:xfrm>
            <a:off x="8855722" y="1145541"/>
            <a:ext cx="2925211" cy="1800000"/>
            <a:chOff x="7459205" y="1422346"/>
            <a:chExt cx="4680000" cy="2879792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38D0DD1-1DC0-4566-AD5A-C3C40A7D2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205" y="1422346"/>
              <a:ext cx="4680000" cy="2879792"/>
            </a:xfrm>
            <a:prstGeom prst="rect">
              <a:avLst/>
            </a:prstGeom>
          </p:spPr>
        </p:pic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DB7A5C31-7992-4F46-8C4C-06894841BDF5}"/>
                </a:ext>
              </a:extLst>
            </p:cNvPr>
            <p:cNvSpPr/>
            <p:nvPr/>
          </p:nvSpPr>
          <p:spPr>
            <a:xfrm>
              <a:off x="10293531" y="3377173"/>
              <a:ext cx="490392" cy="432827"/>
            </a:xfrm>
            <a:custGeom>
              <a:avLst/>
              <a:gdLst>
                <a:gd name="connsiteX0" fmla="*/ 0 w 490392"/>
                <a:gd name="connsiteY0" fmla="*/ 432827 h 432827"/>
                <a:gd name="connsiteX1" fmla="*/ 60960 w 490392"/>
                <a:gd name="connsiteY1" fmla="*/ 345741 h 432827"/>
                <a:gd name="connsiteX2" fmla="*/ 108858 w 490392"/>
                <a:gd name="connsiteY2" fmla="*/ 273896 h 432827"/>
                <a:gd name="connsiteX3" fmla="*/ 152400 w 490392"/>
                <a:gd name="connsiteY3" fmla="*/ 221644 h 432827"/>
                <a:gd name="connsiteX4" fmla="*/ 211183 w 490392"/>
                <a:gd name="connsiteY4" fmla="*/ 169393 h 432827"/>
                <a:gd name="connsiteX5" fmla="*/ 326572 w 490392"/>
                <a:gd name="connsiteY5" fmla="*/ 128027 h 432827"/>
                <a:gd name="connsiteX6" fmla="*/ 394063 w 490392"/>
                <a:gd name="connsiteY6" fmla="*/ 101901 h 432827"/>
                <a:gd name="connsiteX7" fmla="*/ 452846 w 490392"/>
                <a:gd name="connsiteY7" fmla="*/ 51827 h 432827"/>
                <a:gd name="connsiteX8" fmla="*/ 487680 w 490392"/>
                <a:gd name="connsiteY8" fmla="*/ 6107 h 432827"/>
                <a:gd name="connsiteX9" fmla="*/ 485503 w 490392"/>
                <a:gd name="connsiteY9" fmla="*/ 1753 h 432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392" h="432827">
                  <a:moveTo>
                    <a:pt x="0" y="432827"/>
                  </a:moveTo>
                  <a:cubicBezTo>
                    <a:pt x="21408" y="402528"/>
                    <a:pt x="42817" y="372229"/>
                    <a:pt x="60960" y="345741"/>
                  </a:cubicBezTo>
                  <a:cubicBezTo>
                    <a:pt x="79103" y="319253"/>
                    <a:pt x="93618" y="294579"/>
                    <a:pt x="108858" y="273896"/>
                  </a:cubicBezTo>
                  <a:cubicBezTo>
                    <a:pt x="124098" y="253213"/>
                    <a:pt x="135346" y="239061"/>
                    <a:pt x="152400" y="221644"/>
                  </a:cubicBezTo>
                  <a:cubicBezTo>
                    <a:pt x="169454" y="204227"/>
                    <a:pt x="182154" y="184996"/>
                    <a:pt x="211183" y="169393"/>
                  </a:cubicBezTo>
                  <a:cubicBezTo>
                    <a:pt x="240212" y="153790"/>
                    <a:pt x="296092" y="139276"/>
                    <a:pt x="326572" y="128027"/>
                  </a:cubicBezTo>
                  <a:cubicBezTo>
                    <a:pt x="357052" y="116778"/>
                    <a:pt x="373017" y="114601"/>
                    <a:pt x="394063" y="101901"/>
                  </a:cubicBezTo>
                  <a:cubicBezTo>
                    <a:pt x="415109" y="89201"/>
                    <a:pt x="437243" y="67793"/>
                    <a:pt x="452846" y="51827"/>
                  </a:cubicBezTo>
                  <a:cubicBezTo>
                    <a:pt x="468449" y="35861"/>
                    <a:pt x="482237" y="14453"/>
                    <a:pt x="487680" y="6107"/>
                  </a:cubicBezTo>
                  <a:cubicBezTo>
                    <a:pt x="493123" y="-2239"/>
                    <a:pt x="489313" y="-243"/>
                    <a:pt x="485503" y="1753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E81C490-BDD8-4D3C-B35B-564D8E81E0C3}"/>
              </a:ext>
            </a:extLst>
          </p:cNvPr>
          <p:cNvCxnSpPr>
            <a:cxnSpLocks/>
          </p:cNvCxnSpPr>
          <p:nvPr/>
        </p:nvCxnSpPr>
        <p:spPr>
          <a:xfrm>
            <a:off x="3838055" y="1988404"/>
            <a:ext cx="5950181" cy="20280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E9315D12-C956-407A-A256-BB4AABDC2239}"/>
              </a:ext>
            </a:extLst>
          </p:cNvPr>
          <p:cNvCxnSpPr/>
          <p:nvPr/>
        </p:nvCxnSpPr>
        <p:spPr>
          <a:xfrm flipV="1">
            <a:off x="8960194" y="2045541"/>
            <a:ext cx="2144224" cy="113894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80384" y="45549"/>
            <a:ext cx="120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Схема районирования потенциальных полей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как основа тектонического районирования фундамента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785A27-3A81-4D00-87C1-FD20F440CC54}"/>
              </a:ext>
            </a:extLst>
          </p:cNvPr>
          <p:cNvSpPr txBox="1"/>
          <p:nvPr/>
        </p:nvSpPr>
        <p:spPr>
          <a:xfrm>
            <a:off x="4944686" y="1089443"/>
            <a:ext cx="246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Пограничные пояса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тип)</a:t>
            </a:r>
          </a:p>
        </p:txBody>
      </p:sp>
    </p:spTree>
    <p:extLst>
      <p:ext uri="{BB962C8B-B14F-4D97-AF65-F5344CB8AC3E}">
        <p14:creationId xmlns:p14="http://schemas.microsoft.com/office/powerpoint/2010/main" val="3103763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E9315D12-C956-407A-A256-BB4AABDC2239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9361451" y="1916466"/>
            <a:ext cx="1899902" cy="1493814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4C6326CC-074F-47D0-9E64-55D8A8989700}"/>
              </a:ext>
            </a:extLst>
          </p:cNvPr>
          <p:cNvGrpSpPr/>
          <p:nvPr/>
        </p:nvGrpSpPr>
        <p:grpSpPr>
          <a:xfrm>
            <a:off x="7812279" y="1593361"/>
            <a:ext cx="4362623" cy="2599910"/>
            <a:chOff x="7714287" y="1890544"/>
            <a:chExt cx="4606628" cy="2700000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0F7C244-BF95-478C-960D-A81FCE21B1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33099" y="1890544"/>
              <a:ext cx="4387816" cy="2700000"/>
              <a:chOff x="7513715" y="2004866"/>
              <a:chExt cx="4680000" cy="2879792"/>
            </a:xfrm>
          </p:grpSpPr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738D0DD1-1DC0-4566-AD5A-C3C40A7D2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3715" y="2004866"/>
                <a:ext cx="4680000" cy="2879792"/>
              </a:xfrm>
              <a:prstGeom prst="rect">
                <a:avLst/>
              </a:prstGeom>
            </p:spPr>
          </p:pic>
          <p:sp>
            <p:nvSpPr>
              <p:cNvPr id="53" name="Полилиния: фигура 52">
                <a:extLst>
                  <a:ext uri="{FF2B5EF4-FFF2-40B4-BE49-F238E27FC236}">
                    <a16:creationId xmlns:a16="http://schemas.microsoft.com/office/drawing/2014/main" id="{DB7A5C31-7992-4F46-8C4C-06894841BDF5}"/>
                  </a:ext>
                </a:extLst>
              </p:cNvPr>
              <p:cNvSpPr/>
              <p:nvPr/>
            </p:nvSpPr>
            <p:spPr>
              <a:xfrm>
                <a:off x="10293531" y="3377173"/>
                <a:ext cx="490392" cy="432827"/>
              </a:xfrm>
              <a:custGeom>
                <a:avLst/>
                <a:gdLst>
                  <a:gd name="connsiteX0" fmla="*/ 0 w 490392"/>
                  <a:gd name="connsiteY0" fmla="*/ 432827 h 432827"/>
                  <a:gd name="connsiteX1" fmla="*/ 60960 w 490392"/>
                  <a:gd name="connsiteY1" fmla="*/ 345741 h 432827"/>
                  <a:gd name="connsiteX2" fmla="*/ 108858 w 490392"/>
                  <a:gd name="connsiteY2" fmla="*/ 273896 h 432827"/>
                  <a:gd name="connsiteX3" fmla="*/ 152400 w 490392"/>
                  <a:gd name="connsiteY3" fmla="*/ 221644 h 432827"/>
                  <a:gd name="connsiteX4" fmla="*/ 211183 w 490392"/>
                  <a:gd name="connsiteY4" fmla="*/ 169393 h 432827"/>
                  <a:gd name="connsiteX5" fmla="*/ 326572 w 490392"/>
                  <a:gd name="connsiteY5" fmla="*/ 128027 h 432827"/>
                  <a:gd name="connsiteX6" fmla="*/ 394063 w 490392"/>
                  <a:gd name="connsiteY6" fmla="*/ 101901 h 432827"/>
                  <a:gd name="connsiteX7" fmla="*/ 452846 w 490392"/>
                  <a:gd name="connsiteY7" fmla="*/ 51827 h 432827"/>
                  <a:gd name="connsiteX8" fmla="*/ 487680 w 490392"/>
                  <a:gd name="connsiteY8" fmla="*/ 6107 h 432827"/>
                  <a:gd name="connsiteX9" fmla="*/ 485503 w 490392"/>
                  <a:gd name="connsiteY9" fmla="*/ 1753 h 432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392" h="432827">
                    <a:moveTo>
                      <a:pt x="0" y="432827"/>
                    </a:moveTo>
                    <a:cubicBezTo>
                      <a:pt x="21408" y="402528"/>
                      <a:pt x="42817" y="372229"/>
                      <a:pt x="60960" y="345741"/>
                    </a:cubicBezTo>
                    <a:cubicBezTo>
                      <a:pt x="79103" y="319253"/>
                      <a:pt x="93618" y="294579"/>
                      <a:pt x="108858" y="273896"/>
                    </a:cubicBezTo>
                    <a:cubicBezTo>
                      <a:pt x="124098" y="253213"/>
                      <a:pt x="135346" y="239061"/>
                      <a:pt x="152400" y="221644"/>
                    </a:cubicBezTo>
                    <a:cubicBezTo>
                      <a:pt x="169454" y="204227"/>
                      <a:pt x="182154" y="184996"/>
                      <a:pt x="211183" y="169393"/>
                    </a:cubicBezTo>
                    <a:cubicBezTo>
                      <a:pt x="240212" y="153790"/>
                      <a:pt x="296092" y="139276"/>
                      <a:pt x="326572" y="128027"/>
                    </a:cubicBezTo>
                    <a:cubicBezTo>
                      <a:pt x="357052" y="116778"/>
                      <a:pt x="373017" y="114601"/>
                      <a:pt x="394063" y="101901"/>
                    </a:cubicBezTo>
                    <a:cubicBezTo>
                      <a:pt x="415109" y="89201"/>
                      <a:pt x="437243" y="67793"/>
                      <a:pt x="452846" y="51827"/>
                    </a:cubicBezTo>
                    <a:cubicBezTo>
                      <a:pt x="468449" y="35861"/>
                      <a:pt x="482237" y="14453"/>
                      <a:pt x="487680" y="6107"/>
                    </a:cubicBezTo>
                    <a:cubicBezTo>
                      <a:pt x="493123" y="-2239"/>
                      <a:pt x="489313" y="-243"/>
                      <a:pt x="485503" y="1753"/>
                    </a:cubicBezTo>
                  </a:path>
                </a:pathLst>
              </a:cu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0AF14FE-9525-4EDC-B9CA-678A7F9BE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8" t="4236" r="5163" b="42685"/>
            <a:stretch/>
          </p:blipFill>
          <p:spPr>
            <a:xfrm>
              <a:off x="8024316" y="3120774"/>
              <a:ext cx="1325790" cy="1313272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cxnSp>
          <p:nvCxnSpPr>
            <p:cNvPr id="95" name="Прямая со стрелкой 94">
              <a:extLst>
                <a:ext uri="{FF2B5EF4-FFF2-40B4-BE49-F238E27FC236}">
                  <a16:creationId xmlns:a16="http://schemas.microsoft.com/office/drawing/2014/main" id="{7914FFE1-07E2-4E03-B179-5E338130ACBD}"/>
                </a:ext>
              </a:extLst>
            </p:cNvPr>
            <p:cNvCxnSpPr>
              <a:cxnSpLocks/>
            </p:cNvCxnSpPr>
            <p:nvPr/>
          </p:nvCxnSpPr>
          <p:spPr>
            <a:xfrm>
              <a:off x="7714287" y="2648923"/>
              <a:ext cx="1194165" cy="64694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04B5AA36-ABC2-473F-831B-5E42DB884C3B}"/>
              </a:ext>
            </a:extLst>
          </p:cNvPr>
          <p:cNvSpPr txBox="1"/>
          <p:nvPr/>
        </p:nvSpPr>
        <p:spPr>
          <a:xfrm>
            <a:off x="6411889" y="1652559"/>
            <a:ext cx="1399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Корякско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-Камчатская СО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526B6C5-7260-4A73-BD4A-4B1F2DA3F140}"/>
              </a:ext>
            </a:extLst>
          </p:cNvPr>
          <p:cNvSpPr txBox="1"/>
          <p:nvPr/>
        </p:nvSpPr>
        <p:spPr>
          <a:xfrm>
            <a:off x="2830549" y="1661762"/>
            <a:ext cx="1098431" cy="31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ОЧВП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9F69EB3-77E8-44E7-90FD-BEE8BC621190}"/>
              </a:ext>
            </a:extLst>
          </p:cNvPr>
          <p:cNvSpPr txBox="1"/>
          <p:nvPr/>
        </p:nvSpPr>
        <p:spPr>
          <a:xfrm>
            <a:off x="381641" y="1661762"/>
            <a:ext cx="1747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Чукотская СС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7FEFD4-CB93-4A6B-A0B0-D5F91295810A}"/>
              </a:ext>
            </a:extLst>
          </p:cNvPr>
          <p:cNvGrpSpPr/>
          <p:nvPr/>
        </p:nvGrpSpPr>
        <p:grpSpPr>
          <a:xfrm>
            <a:off x="61608" y="5127601"/>
            <a:ext cx="7774178" cy="958147"/>
            <a:chOff x="-81262" y="4469223"/>
            <a:chExt cx="7677693" cy="767271"/>
          </a:xfrm>
        </p:grpSpPr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0465AEC1-EF4E-43D4-84D5-B6DCF53B2FF8}"/>
                </a:ext>
              </a:extLst>
            </p:cNvPr>
            <p:cNvCxnSpPr>
              <a:cxnSpLocks/>
            </p:cNvCxnSpPr>
            <p:nvPr/>
          </p:nvCxnSpPr>
          <p:spPr>
            <a:xfrm>
              <a:off x="3928980" y="4469223"/>
              <a:ext cx="2271795" cy="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F75557E-6160-4AF6-9605-2361BC106453}"/>
                </a:ext>
              </a:extLst>
            </p:cNvPr>
            <p:cNvGrpSpPr/>
            <p:nvPr/>
          </p:nvGrpSpPr>
          <p:grpSpPr>
            <a:xfrm>
              <a:off x="-81262" y="4519377"/>
              <a:ext cx="7677693" cy="717117"/>
              <a:chOff x="-81262" y="4469223"/>
              <a:chExt cx="7677693" cy="717117"/>
            </a:xfrm>
          </p:grpSpPr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44F1F9BB-020E-4E30-8995-D61CBDBC67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109"/>
              <a:stretch/>
            </p:blipFill>
            <p:spPr>
              <a:xfrm>
                <a:off x="-81262" y="4469223"/>
                <a:ext cx="7677693" cy="717117"/>
              </a:xfrm>
              <a:prstGeom prst="rect">
                <a:avLst/>
              </a:prstGeom>
            </p:spPr>
          </p:pic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C345993F-70B9-404C-B345-7726FBFCB00B}"/>
                  </a:ext>
                </a:extLst>
              </p:cNvPr>
              <p:cNvSpPr/>
              <p:nvPr/>
            </p:nvSpPr>
            <p:spPr>
              <a:xfrm>
                <a:off x="3934888" y="4574512"/>
                <a:ext cx="284915" cy="409231"/>
              </a:xfrm>
              <a:custGeom>
                <a:avLst/>
                <a:gdLst>
                  <a:gd name="connsiteX0" fmla="*/ 0 w 477078"/>
                  <a:gd name="connsiteY0" fmla="*/ 0 h 560566"/>
                  <a:gd name="connsiteX1" fmla="*/ 127221 w 477078"/>
                  <a:gd name="connsiteY1" fmla="*/ 174928 h 560566"/>
                  <a:gd name="connsiteX2" fmla="*/ 194807 w 477078"/>
                  <a:gd name="connsiteY2" fmla="*/ 286246 h 560566"/>
                  <a:gd name="connsiteX3" fmla="*/ 230588 w 477078"/>
                  <a:gd name="connsiteY3" fmla="*/ 377686 h 560566"/>
                  <a:gd name="connsiteX4" fmla="*/ 322028 w 477078"/>
                  <a:gd name="connsiteY4" fmla="*/ 469126 h 560566"/>
                  <a:gd name="connsiteX5" fmla="*/ 477078 w 477078"/>
                  <a:gd name="connsiteY5" fmla="*/ 560566 h 560566"/>
                  <a:gd name="connsiteX0" fmla="*/ 0 w 477078"/>
                  <a:gd name="connsiteY0" fmla="*/ 0 h 560566"/>
                  <a:gd name="connsiteX1" fmla="*/ 127221 w 477078"/>
                  <a:gd name="connsiteY1" fmla="*/ 174928 h 560566"/>
                  <a:gd name="connsiteX2" fmla="*/ 194807 w 477078"/>
                  <a:gd name="connsiteY2" fmla="*/ 286246 h 560566"/>
                  <a:gd name="connsiteX3" fmla="*/ 290223 w 477078"/>
                  <a:gd name="connsiteY3" fmla="*/ 409491 h 560566"/>
                  <a:gd name="connsiteX4" fmla="*/ 322028 w 477078"/>
                  <a:gd name="connsiteY4" fmla="*/ 469126 h 560566"/>
                  <a:gd name="connsiteX5" fmla="*/ 477078 w 477078"/>
                  <a:gd name="connsiteY5" fmla="*/ 560566 h 560566"/>
                  <a:gd name="connsiteX0" fmla="*/ 0 w 477078"/>
                  <a:gd name="connsiteY0" fmla="*/ 0 h 560566"/>
                  <a:gd name="connsiteX1" fmla="*/ 127221 w 477078"/>
                  <a:gd name="connsiteY1" fmla="*/ 174928 h 560566"/>
                  <a:gd name="connsiteX2" fmla="*/ 194807 w 477078"/>
                  <a:gd name="connsiteY2" fmla="*/ 286246 h 560566"/>
                  <a:gd name="connsiteX3" fmla="*/ 290223 w 477078"/>
                  <a:gd name="connsiteY3" fmla="*/ 409491 h 560566"/>
                  <a:gd name="connsiteX4" fmla="*/ 365760 w 477078"/>
                  <a:gd name="connsiteY4" fmla="*/ 481053 h 560566"/>
                  <a:gd name="connsiteX5" fmla="*/ 477078 w 477078"/>
                  <a:gd name="connsiteY5" fmla="*/ 560566 h 560566"/>
                  <a:gd name="connsiteX0" fmla="*/ 0 w 451390"/>
                  <a:gd name="connsiteY0" fmla="*/ 0 h 582694"/>
                  <a:gd name="connsiteX1" fmla="*/ 101533 w 451390"/>
                  <a:gd name="connsiteY1" fmla="*/ 197056 h 582694"/>
                  <a:gd name="connsiteX2" fmla="*/ 169119 w 451390"/>
                  <a:gd name="connsiteY2" fmla="*/ 308374 h 582694"/>
                  <a:gd name="connsiteX3" fmla="*/ 264535 w 451390"/>
                  <a:gd name="connsiteY3" fmla="*/ 431619 h 582694"/>
                  <a:gd name="connsiteX4" fmla="*/ 340072 w 451390"/>
                  <a:gd name="connsiteY4" fmla="*/ 503181 h 582694"/>
                  <a:gd name="connsiteX5" fmla="*/ 451390 w 451390"/>
                  <a:gd name="connsiteY5" fmla="*/ 582694 h 582694"/>
                  <a:gd name="connsiteX0" fmla="*/ 0 w 447720"/>
                  <a:gd name="connsiteY0" fmla="*/ 0 h 575318"/>
                  <a:gd name="connsiteX1" fmla="*/ 97863 w 447720"/>
                  <a:gd name="connsiteY1" fmla="*/ 189680 h 575318"/>
                  <a:gd name="connsiteX2" fmla="*/ 165449 w 447720"/>
                  <a:gd name="connsiteY2" fmla="*/ 300998 h 575318"/>
                  <a:gd name="connsiteX3" fmla="*/ 260865 w 447720"/>
                  <a:gd name="connsiteY3" fmla="*/ 424243 h 575318"/>
                  <a:gd name="connsiteX4" fmla="*/ 336402 w 447720"/>
                  <a:gd name="connsiteY4" fmla="*/ 495805 h 575318"/>
                  <a:gd name="connsiteX5" fmla="*/ 447720 w 447720"/>
                  <a:gd name="connsiteY5" fmla="*/ 575318 h 575318"/>
                  <a:gd name="connsiteX0" fmla="*/ 0 w 447720"/>
                  <a:gd name="connsiteY0" fmla="*/ 0 h 575318"/>
                  <a:gd name="connsiteX1" fmla="*/ 97863 w 447720"/>
                  <a:gd name="connsiteY1" fmla="*/ 189680 h 575318"/>
                  <a:gd name="connsiteX2" fmla="*/ 165449 w 447720"/>
                  <a:gd name="connsiteY2" fmla="*/ 300998 h 575318"/>
                  <a:gd name="connsiteX3" fmla="*/ 260865 w 447720"/>
                  <a:gd name="connsiteY3" fmla="*/ 424243 h 575318"/>
                  <a:gd name="connsiteX4" fmla="*/ 336402 w 447720"/>
                  <a:gd name="connsiteY4" fmla="*/ 495805 h 575318"/>
                  <a:gd name="connsiteX5" fmla="*/ 447720 w 447720"/>
                  <a:gd name="connsiteY5" fmla="*/ 575318 h 575318"/>
                  <a:gd name="connsiteX0" fmla="*/ 0 w 389003"/>
                  <a:gd name="connsiteY0" fmla="*/ 0 h 519999"/>
                  <a:gd name="connsiteX1" fmla="*/ 39146 w 389003"/>
                  <a:gd name="connsiteY1" fmla="*/ 134361 h 519999"/>
                  <a:gd name="connsiteX2" fmla="*/ 106732 w 389003"/>
                  <a:gd name="connsiteY2" fmla="*/ 245679 h 519999"/>
                  <a:gd name="connsiteX3" fmla="*/ 202148 w 389003"/>
                  <a:gd name="connsiteY3" fmla="*/ 368924 h 519999"/>
                  <a:gd name="connsiteX4" fmla="*/ 277685 w 389003"/>
                  <a:gd name="connsiteY4" fmla="*/ 440486 h 519999"/>
                  <a:gd name="connsiteX5" fmla="*/ 389003 w 389003"/>
                  <a:gd name="connsiteY5" fmla="*/ 519999 h 519999"/>
                  <a:gd name="connsiteX0" fmla="*/ 38828 w 427831"/>
                  <a:gd name="connsiteY0" fmla="*/ 33583 h 553582"/>
                  <a:gd name="connsiteX1" fmla="*/ 77974 w 427831"/>
                  <a:gd name="connsiteY1" fmla="*/ 167944 h 553582"/>
                  <a:gd name="connsiteX2" fmla="*/ 145560 w 427831"/>
                  <a:gd name="connsiteY2" fmla="*/ 279262 h 553582"/>
                  <a:gd name="connsiteX3" fmla="*/ 240976 w 427831"/>
                  <a:gd name="connsiteY3" fmla="*/ 402507 h 553582"/>
                  <a:gd name="connsiteX4" fmla="*/ 316513 w 427831"/>
                  <a:gd name="connsiteY4" fmla="*/ 474069 h 553582"/>
                  <a:gd name="connsiteX5" fmla="*/ 427831 w 427831"/>
                  <a:gd name="connsiteY5" fmla="*/ 553582 h 553582"/>
                  <a:gd name="connsiteX0" fmla="*/ 0 w 389003"/>
                  <a:gd name="connsiteY0" fmla="*/ 13102 h 533101"/>
                  <a:gd name="connsiteX1" fmla="*/ 39146 w 389003"/>
                  <a:gd name="connsiteY1" fmla="*/ 147463 h 533101"/>
                  <a:gd name="connsiteX2" fmla="*/ 106732 w 389003"/>
                  <a:gd name="connsiteY2" fmla="*/ 258781 h 533101"/>
                  <a:gd name="connsiteX3" fmla="*/ 202148 w 389003"/>
                  <a:gd name="connsiteY3" fmla="*/ 382026 h 533101"/>
                  <a:gd name="connsiteX4" fmla="*/ 277685 w 389003"/>
                  <a:gd name="connsiteY4" fmla="*/ 453588 h 533101"/>
                  <a:gd name="connsiteX5" fmla="*/ 389003 w 389003"/>
                  <a:gd name="connsiteY5" fmla="*/ 533101 h 533101"/>
                  <a:gd name="connsiteX0" fmla="*/ 3548 w 392551"/>
                  <a:gd name="connsiteY0" fmla="*/ 15623 h 535622"/>
                  <a:gd name="connsiteX1" fmla="*/ 42694 w 392551"/>
                  <a:gd name="connsiteY1" fmla="*/ 149984 h 535622"/>
                  <a:gd name="connsiteX2" fmla="*/ 110280 w 392551"/>
                  <a:gd name="connsiteY2" fmla="*/ 261302 h 535622"/>
                  <a:gd name="connsiteX3" fmla="*/ 205696 w 392551"/>
                  <a:gd name="connsiteY3" fmla="*/ 384547 h 535622"/>
                  <a:gd name="connsiteX4" fmla="*/ 281233 w 392551"/>
                  <a:gd name="connsiteY4" fmla="*/ 456109 h 535622"/>
                  <a:gd name="connsiteX5" fmla="*/ 392551 w 392551"/>
                  <a:gd name="connsiteY5" fmla="*/ 535622 h 53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2551" h="535622">
                    <a:moveTo>
                      <a:pt x="3548" y="15623"/>
                    </a:moveTo>
                    <a:cubicBezTo>
                      <a:pt x="-11462" y="-49847"/>
                      <a:pt x="24905" y="109038"/>
                      <a:pt x="42694" y="149984"/>
                    </a:cubicBezTo>
                    <a:cubicBezTo>
                      <a:pt x="60483" y="190930"/>
                      <a:pt x="83113" y="222208"/>
                      <a:pt x="110280" y="261302"/>
                    </a:cubicBezTo>
                    <a:cubicBezTo>
                      <a:pt x="137447" y="300396"/>
                      <a:pt x="177204" y="352079"/>
                      <a:pt x="205696" y="384547"/>
                    </a:cubicBezTo>
                    <a:cubicBezTo>
                      <a:pt x="234188" y="417015"/>
                      <a:pt x="250091" y="430930"/>
                      <a:pt x="281233" y="456109"/>
                    </a:cubicBezTo>
                    <a:cubicBezTo>
                      <a:pt x="312375" y="481288"/>
                      <a:pt x="335567" y="505142"/>
                      <a:pt x="392551" y="535622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105" name="Полилиния: фигура 104">
                <a:extLst>
                  <a:ext uri="{FF2B5EF4-FFF2-40B4-BE49-F238E27FC236}">
                    <a16:creationId xmlns:a16="http://schemas.microsoft.com/office/drawing/2014/main" id="{B67578BB-2376-4F98-933C-E413F016F616}"/>
                  </a:ext>
                </a:extLst>
              </p:cNvPr>
              <p:cNvSpPr/>
              <p:nvPr/>
            </p:nvSpPr>
            <p:spPr>
              <a:xfrm>
                <a:off x="5765213" y="4582245"/>
                <a:ext cx="435562" cy="345676"/>
              </a:xfrm>
              <a:custGeom>
                <a:avLst/>
                <a:gdLst>
                  <a:gd name="connsiteX0" fmla="*/ 536895 w 536895"/>
                  <a:gd name="connsiteY0" fmla="*/ 0 h 390088"/>
                  <a:gd name="connsiteX1" fmla="*/ 448811 w 536895"/>
                  <a:gd name="connsiteY1" fmla="*/ 71306 h 390088"/>
                  <a:gd name="connsiteX2" fmla="*/ 322976 w 536895"/>
                  <a:gd name="connsiteY2" fmla="*/ 125835 h 390088"/>
                  <a:gd name="connsiteX3" fmla="*/ 218113 w 536895"/>
                  <a:gd name="connsiteY3" fmla="*/ 192947 h 390088"/>
                  <a:gd name="connsiteX4" fmla="*/ 163585 w 536895"/>
                  <a:gd name="connsiteY4" fmla="*/ 268448 h 390088"/>
                  <a:gd name="connsiteX5" fmla="*/ 104862 w 536895"/>
                  <a:gd name="connsiteY5" fmla="*/ 322976 h 390088"/>
                  <a:gd name="connsiteX6" fmla="*/ 0 w 536895"/>
                  <a:gd name="connsiteY6" fmla="*/ 390088 h 390088"/>
                  <a:gd name="connsiteX0" fmla="*/ 536895 w 536895"/>
                  <a:gd name="connsiteY0" fmla="*/ 0 h 390088"/>
                  <a:gd name="connsiteX1" fmla="*/ 448811 w 536895"/>
                  <a:gd name="connsiteY1" fmla="*/ 71306 h 390088"/>
                  <a:gd name="connsiteX2" fmla="*/ 322976 w 536895"/>
                  <a:gd name="connsiteY2" fmla="*/ 125835 h 390088"/>
                  <a:gd name="connsiteX3" fmla="*/ 218113 w 536895"/>
                  <a:gd name="connsiteY3" fmla="*/ 192947 h 390088"/>
                  <a:gd name="connsiteX4" fmla="*/ 158533 w 536895"/>
                  <a:gd name="connsiteY4" fmla="*/ 243825 h 390088"/>
                  <a:gd name="connsiteX5" fmla="*/ 104862 w 536895"/>
                  <a:gd name="connsiteY5" fmla="*/ 322976 h 390088"/>
                  <a:gd name="connsiteX6" fmla="*/ 0 w 536895"/>
                  <a:gd name="connsiteY6" fmla="*/ 390088 h 390088"/>
                  <a:gd name="connsiteX0" fmla="*/ 531843 w 531843"/>
                  <a:gd name="connsiteY0" fmla="*/ 0 h 414710"/>
                  <a:gd name="connsiteX1" fmla="*/ 448811 w 531843"/>
                  <a:gd name="connsiteY1" fmla="*/ 95928 h 414710"/>
                  <a:gd name="connsiteX2" fmla="*/ 322976 w 531843"/>
                  <a:gd name="connsiteY2" fmla="*/ 150457 h 414710"/>
                  <a:gd name="connsiteX3" fmla="*/ 218113 w 531843"/>
                  <a:gd name="connsiteY3" fmla="*/ 217569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322976 w 531843"/>
                  <a:gd name="connsiteY2" fmla="*/ 150457 h 414710"/>
                  <a:gd name="connsiteX3" fmla="*/ 218113 w 531843"/>
                  <a:gd name="connsiteY3" fmla="*/ 217569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254769 w 531843"/>
                  <a:gd name="connsiteY2" fmla="*/ 112155 h 414710"/>
                  <a:gd name="connsiteX3" fmla="*/ 218113 w 531843"/>
                  <a:gd name="connsiteY3" fmla="*/ 217569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254769 w 531843"/>
                  <a:gd name="connsiteY2" fmla="*/ 112155 h 414710"/>
                  <a:gd name="connsiteX3" fmla="*/ 177692 w 531843"/>
                  <a:gd name="connsiteY3" fmla="*/ 179267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254769 w 531843"/>
                  <a:gd name="connsiteY2" fmla="*/ 112155 h 414710"/>
                  <a:gd name="connsiteX3" fmla="*/ 160010 w 531843"/>
                  <a:gd name="connsiteY3" fmla="*/ 146437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254769 w 531843"/>
                  <a:gd name="connsiteY2" fmla="*/ 93005 h 414710"/>
                  <a:gd name="connsiteX3" fmla="*/ 160010 w 531843"/>
                  <a:gd name="connsiteY3" fmla="*/ 146437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254769 w 531843"/>
                  <a:gd name="connsiteY2" fmla="*/ 93005 h 414710"/>
                  <a:gd name="connsiteX3" fmla="*/ 160010 w 531843"/>
                  <a:gd name="connsiteY3" fmla="*/ 146437 h 414710"/>
                  <a:gd name="connsiteX4" fmla="*/ 153481 w 531843"/>
                  <a:gd name="connsiteY4" fmla="*/ 260240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6895 w 536895"/>
                  <a:gd name="connsiteY0" fmla="*/ 0 h 428389"/>
                  <a:gd name="connsiteX1" fmla="*/ 388182 w 536895"/>
                  <a:gd name="connsiteY1" fmla="*/ 46684 h 428389"/>
                  <a:gd name="connsiteX2" fmla="*/ 259821 w 536895"/>
                  <a:gd name="connsiteY2" fmla="*/ 93005 h 428389"/>
                  <a:gd name="connsiteX3" fmla="*/ 16506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46684 h 428389"/>
                  <a:gd name="connsiteX2" fmla="*/ 239611 w 536895"/>
                  <a:gd name="connsiteY2" fmla="*/ 51967 h 428389"/>
                  <a:gd name="connsiteX3" fmla="*/ 16506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33005 h 428389"/>
                  <a:gd name="connsiteX2" fmla="*/ 239611 w 536895"/>
                  <a:gd name="connsiteY2" fmla="*/ 51967 h 428389"/>
                  <a:gd name="connsiteX3" fmla="*/ 16506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9611 w 536895"/>
                  <a:gd name="connsiteY2" fmla="*/ 51967 h 428389"/>
                  <a:gd name="connsiteX3" fmla="*/ 16506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6506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67588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67588 w 536895"/>
                  <a:gd name="connsiteY3" fmla="*/ 146437 h 428389"/>
                  <a:gd name="connsiteX4" fmla="*/ 148427 w 536895"/>
                  <a:gd name="connsiteY4" fmla="*/ 246561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48427 w 536895"/>
                  <a:gd name="connsiteY4" fmla="*/ 246561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48427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48427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56479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56479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56479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56479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6895" h="428389">
                    <a:moveTo>
                      <a:pt x="536895" y="0"/>
                    </a:moveTo>
                    <a:cubicBezTo>
                      <a:pt x="510679" y="25166"/>
                      <a:pt x="438992" y="15681"/>
                      <a:pt x="388182" y="22062"/>
                    </a:cubicBezTo>
                    <a:cubicBezTo>
                      <a:pt x="337372" y="28443"/>
                      <a:pt x="267115" y="22574"/>
                      <a:pt x="232033" y="38287"/>
                    </a:cubicBezTo>
                    <a:cubicBezTo>
                      <a:pt x="196951" y="54000"/>
                      <a:pt x="190284" y="81630"/>
                      <a:pt x="177692" y="116342"/>
                    </a:cubicBezTo>
                    <a:cubicBezTo>
                      <a:pt x="165100" y="151054"/>
                      <a:pt x="161504" y="217474"/>
                      <a:pt x="156479" y="246561"/>
                    </a:cubicBezTo>
                    <a:cubicBezTo>
                      <a:pt x="151454" y="275648"/>
                      <a:pt x="142597" y="321851"/>
                      <a:pt x="115333" y="339426"/>
                    </a:cubicBezTo>
                    <a:cubicBezTo>
                      <a:pt x="98804" y="367793"/>
                      <a:pt x="38799" y="404969"/>
                      <a:pt x="0" y="428389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827350F-6BCE-464F-9EF2-19C14ABD6E6C}"/>
              </a:ext>
            </a:extLst>
          </p:cNvPr>
          <p:cNvGrpSpPr/>
          <p:nvPr/>
        </p:nvGrpSpPr>
        <p:grpSpPr>
          <a:xfrm>
            <a:off x="-60750" y="3890121"/>
            <a:ext cx="7872372" cy="1076119"/>
            <a:chOff x="97950" y="3162711"/>
            <a:chExt cx="7848000" cy="1076119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9D41B3B3-1F17-41A7-BD5F-4FFFB33674A1}"/>
                </a:ext>
              </a:extLst>
            </p:cNvPr>
            <p:cNvGrpSpPr/>
            <p:nvPr/>
          </p:nvGrpSpPr>
          <p:grpSpPr>
            <a:xfrm>
              <a:off x="97950" y="3162711"/>
              <a:ext cx="7848000" cy="1076119"/>
              <a:chOff x="97950" y="3278497"/>
              <a:chExt cx="7848000" cy="1076119"/>
            </a:xfrm>
          </p:grpSpPr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79AA2044-68A1-4051-9A21-C0D1D3BA49D3}"/>
                  </a:ext>
                </a:extLst>
              </p:cNvPr>
              <p:cNvGrpSpPr/>
              <p:nvPr/>
            </p:nvGrpSpPr>
            <p:grpSpPr>
              <a:xfrm>
                <a:off x="97950" y="3282550"/>
                <a:ext cx="7848000" cy="1072066"/>
                <a:chOff x="97959" y="3031906"/>
                <a:chExt cx="7848000" cy="1116000"/>
              </a:xfrm>
            </p:grpSpPr>
            <p:pic>
              <p:nvPicPr>
                <p:cNvPr id="58" name="Рисунок 57">
                  <a:extLst>
                    <a:ext uri="{FF2B5EF4-FFF2-40B4-BE49-F238E27FC236}">
                      <a16:creationId xmlns:a16="http://schemas.microsoft.com/office/drawing/2014/main" id="{94C33CE5-A8FD-47FC-9A6E-BB95A73610F1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7712" b="3142"/>
                <a:stretch/>
              </p:blipFill>
              <p:spPr>
                <a:xfrm>
                  <a:off x="97959" y="3031906"/>
                  <a:ext cx="7848000" cy="1116000"/>
                </a:xfrm>
                <a:prstGeom prst="rect">
                  <a:avLst/>
                </a:prstGeom>
              </p:spPr>
            </p:pic>
            <p:sp>
              <p:nvSpPr>
                <p:cNvPr id="62" name="Полилиния: фигура 61">
                  <a:extLst>
                    <a:ext uri="{FF2B5EF4-FFF2-40B4-BE49-F238E27FC236}">
                      <a16:creationId xmlns:a16="http://schemas.microsoft.com/office/drawing/2014/main" id="{EB9A8EDB-4A3F-4DD4-A458-79CD3F01BB00}"/>
                    </a:ext>
                  </a:extLst>
                </p:cNvPr>
                <p:cNvSpPr/>
                <p:nvPr/>
              </p:nvSpPr>
              <p:spPr>
                <a:xfrm>
                  <a:off x="4157622" y="3195363"/>
                  <a:ext cx="382440" cy="522340"/>
                </a:xfrm>
                <a:custGeom>
                  <a:avLst/>
                  <a:gdLst>
                    <a:gd name="connsiteX0" fmla="*/ 0 w 477078"/>
                    <a:gd name="connsiteY0" fmla="*/ 0 h 560566"/>
                    <a:gd name="connsiteX1" fmla="*/ 127221 w 477078"/>
                    <a:gd name="connsiteY1" fmla="*/ 174928 h 560566"/>
                    <a:gd name="connsiteX2" fmla="*/ 194807 w 477078"/>
                    <a:gd name="connsiteY2" fmla="*/ 286246 h 560566"/>
                    <a:gd name="connsiteX3" fmla="*/ 230588 w 477078"/>
                    <a:gd name="connsiteY3" fmla="*/ 377686 h 560566"/>
                    <a:gd name="connsiteX4" fmla="*/ 322028 w 477078"/>
                    <a:gd name="connsiteY4" fmla="*/ 469126 h 560566"/>
                    <a:gd name="connsiteX5" fmla="*/ 477078 w 477078"/>
                    <a:gd name="connsiteY5" fmla="*/ 560566 h 560566"/>
                    <a:gd name="connsiteX0" fmla="*/ 0 w 477078"/>
                    <a:gd name="connsiteY0" fmla="*/ 0 h 560566"/>
                    <a:gd name="connsiteX1" fmla="*/ 127221 w 477078"/>
                    <a:gd name="connsiteY1" fmla="*/ 174928 h 560566"/>
                    <a:gd name="connsiteX2" fmla="*/ 194807 w 477078"/>
                    <a:gd name="connsiteY2" fmla="*/ 286246 h 560566"/>
                    <a:gd name="connsiteX3" fmla="*/ 290223 w 477078"/>
                    <a:gd name="connsiteY3" fmla="*/ 409491 h 560566"/>
                    <a:gd name="connsiteX4" fmla="*/ 322028 w 477078"/>
                    <a:gd name="connsiteY4" fmla="*/ 469126 h 560566"/>
                    <a:gd name="connsiteX5" fmla="*/ 477078 w 477078"/>
                    <a:gd name="connsiteY5" fmla="*/ 560566 h 560566"/>
                    <a:gd name="connsiteX0" fmla="*/ 0 w 477078"/>
                    <a:gd name="connsiteY0" fmla="*/ 0 h 560566"/>
                    <a:gd name="connsiteX1" fmla="*/ 127221 w 477078"/>
                    <a:gd name="connsiteY1" fmla="*/ 174928 h 560566"/>
                    <a:gd name="connsiteX2" fmla="*/ 194807 w 477078"/>
                    <a:gd name="connsiteY2" fmla="*/ 286246 h 560566"/>
                    <a:gd name="connsiteX3" fmla="*/ 290223 w 477078"/>
                    <a:gd name="connsiteY3" fmla="*/ 409491 h 560566"/>
                    <a:gd name="connsiteX4" fmla="*/ 365760 w 477078"/>
                    <a:gd name="connsiteY4" fmla="*/ 481053 h 560566"/>
                    <a:gd name="connsiteX5" fmla="*/ 477078 w 477078"/>
                    <a:gd name="connsiteY5" fmla="*/ 560566 h 560566"/>
                    <a:gd name="connsiteX0" fmla="*/ 0 w 451390"/>
                    <a:gd name="connsiteY0" fmla="*/ 0 h 582694"/>
                    <a:gd name="connsiteX1" fmla="*/ 101533 w 451390"/>
                    <a:gd name="connsiteY1" fmla="*/ 197056 h 582694"/>
                    <a:gd name="connsiteX2" fmla="*/ 169119 w 451390"/>
                    <a:gd name="connsiteY2" fmla="*/ 308374 h 582694"/>
                    <a:gd name="connsiteX3" fmla="*/ 264535 w 451390"/>
                    <a:gd name="connsiteY3" fmla="*/ 431619 h 582694"/>
                    <a:gd name="connsiteX4" fmla="*/ 340072 w 451390"/>
                    <a:gd name="connsiteY4" fmla="*/ 503181 h 582694"/>
                    <a:gd name="connsiteX5" fmla="*/ 451390 w 451390"/>
                    <a:gd name="connsiteY5" fmla="*/ 582694 h 582694"/>
                    <a:gd name="connsiteX0" fmla="*/ 0 w 447720"/>
                    <a:gd name="connsiteY0" fmla="*/ 0 h 575318"/>
                    <a:gd name="connsiteX1" fmla="*/ 97863 w 447720"/>
                    <a:gd name="connsiteY1" fmla="*/ 189680 h 575318"/>
                    <a:gd name="connsiteX2" fmla="*/ 165449 w 447720"/>
                    <a:gd name="connsiteY2" fmla="*/ 300998 h 575318"/>
                    <a:gd name="connsiteX3" fmla="*/ 260865 w 447720"/>
                    <a:gd name="connsiteY3" fmla="*/ 424243 h 575318"/>
                    <a:gd name="connsiteX4" fmla="*/ 336402 w 447720"/>
                    <a:gd name="connsiteY4" fmla="*/ 495805 h 575318"/>
                    <a:gd name="connsiteX5" fmla="*/ 447720 w 447720"/>
                    <a:gd name="connsiteY5" fmla="*/ 575318 h 575318"/>
                    <a:gd name="connsiteX0" fmla="*/ 0 w 447720"/>
                    <a:gd name="connsiteY0" fmla="*/ 0 h 575318"/>
                    <a:gd name="connsiteX1" fmla="*/ 97863 w 447720"/>
                    <a:gd name="connsiteY1" fmla="*/ 189680 h 575318"/>
                    <a:gd name="connsiteX2" fmla="*/ 165449 w 447720"/>
                    <a:gd name="connsiteY2" fmla="*/ 300998 h 575318"/>
                    <a:gd name="connsiteX3" fmla="*/ 260865 w 447720"/>
                    <a:gd name="connsiteY3" fmla="*/ 424243 h 575318"/>
                    <a:gd name="connsiteX4" fmla="*/ 336402 w 447720"/>
                    <a:gd name="connsiteY4" fmla="*/ 495805 h 575318"/>
                    <a:gd name="connsiteX5" fmla="*/ 447720 w 447720"/>
                    <a:gd name="connsiteY5" fmla="*/ 575318 h 575318"/>
                    <a:gd name="connsiteX0" fmla="*/ 0 w 389003"/>
                    <a:gd name="connsiteY0" fmla="*/ 0 h 519999"/>
                    <a:gd name="connsiteX1" fmla="*/ 39146 w 389003"/>
                    <a:gd name="connsiteY1" fmla="*/ 134361 h 519999"/>
                    <a:gd name="connsiteX2" fmla="*/ 106732 w 389003"/>
                    <a:gd name="connsiteY2" fmla="*/ 245679 h 519999"/>
                    <a:gd name="connsiteX3" fmla="*/ 202148 w 389003"/>
                    <a:gd name="connsiteY3" fmla="*/ 368924 h 519999"/>
                    <a:gd name="connsiteX4" fmla="*/ 277685 w 389003"/>
                    <a:gd name="connsiteY4" fmla="*/ 440486 h 519999"/>
                    <a:gd name="connsiteX5" fmla="*/ 389003 w 389003"/>
                    <a:gd name="connsiteY5" fmla="*/ 519999 h 519999"/>
                    <a:gd name="connsiteX0" fmla="*/ 38828 w 427831"/>
                    <a:gd name="connsiteY0" fmla="*/ 33583 h 553582"/>
                    <a:gd name="connsiteX1" fmla="*/ 77974 w 427831"/>
                    <a:gd name="connsiteY1" fmla="*/ 167944 h 553582"/>
                    <a:gd name="connsiteX2" fmla="*/ 145560 w 427831"/>
                    <a:gd name="connsiteY2" fmla="*/ 279262 h 553582"/>
                    <a:gd name="connsiteX3" fmla="*/ 240976 w 427831"/>
                    <a:gd name="connsiteY3" fmla="*/ 402507 h 553582"/>
                    <a:gd name="connsiteX4" fmla="*/ 316513 w 427831"/>
                    <a:gd name="connsiteY4" fmla="*/ 474069 h 553582"/>
                    <a:gd name="connsiteX5" fmla="*/ 427831 w 427831"/>
                    <a:gd name="connsiteY5" fmla="*/ 553582 h 553582"/>
                    <a:gd name="connsiteX0" fmla="*/ 0 w 389003"/>
                    <a:gd name="connsiteY0" fmla="*/ 13102 h 533101"/>
                    <a:gd name="connsiteX1" fmla="*/ 39146 w 389003"/>
                    <a:gd name="connsiteY1" fmla="*/ 147463 h 533101"/>
                    <a:gd name="connsiteX2" fmla="*/ 106732 w 389003"/>
                    <a:gd name="connsiteY2" fmla="*/ 258781 h 533101"/>
                    <a:gd name="connsiteX3" fmla="*/ 202148 w 389003"/>
                    <a:gd name="connsiteY3" fmla="*/ 382026 h 533101"/>
                    <a:gd name="connsiteX4" fmla="*/ 277685 w 389003"/>
                    <a:gd name="connsiteY4" fmla="*/ 453588 h 533101"/>
                    <a:gd name="connsiteX5" fmla="*/ 389003 w 389003"/>
                    <a:gd name="connsiteY5" fmla="*/ 533101 h 533101"/>
                    <a:gd name="connsiteX0" fmla="*/ 3548 w 392551"/>
                    <a:gd name="connsiteY0" fmla="*/ 15623 h 535622"/>
                    <a:gd name="connsiteX1" fmla="*/ 42694 w 392551"/>
                    <a:gd name="connsiteY1" fmla="*/ 149984 h 535622"/>
                    <a:gd name="connsiteX2" fmla="*/ 110280 w 392551"/>
                    <a:gd name="connsiteY2" fmla="*/ 261302 h 535622"/>
                    <a:gd name="connsiteX3" fmla="*/ 205696 w 392551"/>
                    <a:gd name="connsiteY3" fmla="*/ 384547 h 535622"/>
                    <a:gd name="connsiteX4" fmla="*/ 281233 w 392551"/>
                    <a:gd name="connsiteY4" fmla="*/ 456109 h 535622"/>
                    <a:gd name="connsiteX5" fmla="*/ 392551 w 392551"/>
                    <a:gd name="connsiteY5" fmla="*/ 535622 h 535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2551" h="535622">
                      <a:moveTo>
                        <a:pt x="3548" y="15623"/>
                      </a:moveTo>
                      <a:cubicBezTo>
                        <a:pt x="-11462" y="-49847"/>
                        <a:pt x="24905" y="109038"/>
                        <a:pt x="42694" y="149984"/>
                      </a:cubicBezTo>
                      <a:cubicBezTo>
                        <a:pt x="60483" y="190930"/>
                        <a:pt x="83113" y="222208"/>
                        <a:pt x="110280" y="261302"/>
                      </a:cubicBezTo>
                      <a:cubicBezTo>
                        <a:pt x="137447" y="300396"/>
                        <a:pt x="177204" y="352079"/>
                        <a:pt x="205696" y="384547"/>
                      </a:cubicBezTo>
                      <a:cubicBezTo>
                        <a:pt x="234188" y="417015"/>
                        <a:pt x="250091" y="430930"/>
                        <a:pt x="281233" y="456109"/>
                      </a:cubicBezTo>
                      <a:cubicBezTo>
                        <a:pt x="312375" y="481288"/>
                        <a:pt x="335567" y="505142"/>
                        <a:pt x="392551" y="535622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86" name="Прямая соединительная линия 85">
                <a:extLst>
                  <a:ext uri="{FF2B5EF4-FFF2-40B4-BE49-F238E27FC236}">
                    <a16:creationId xmlns:a16="http://schemas.microsoft.com/office/drawing/2014/main" id="{F69DC3D8-7E54-4F30-8078-B6D0051F13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0500" y="3278497"/>
                <a:ext cx="2356096" cy="1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FF98BEA2-F270-4B86-B70E-CDDFB0D1BE5A}"/>
                </a:ext>
              </a:extLst>
            </p:cNvPr>
            <p:cNvSpPr/>
            <p:nvPr/>
          </p:nvSpPr>
          <p:spPr>
            <a:xfrm>
              <a:off x="5897452" y="3338957"/>
              <a:ext cx="536904" cy="451808"/>
            </a:xfrm>
            <a:custGeom>
              <a:avLst/>
              <a:gdLst>
                <a:gd name="connsiteX0" fmla="*/ 536895 w 536895"/>
                <a:gd name="connsiteY0" fmla="*/ 0 h 390088"/>
                <a:gd name="connsiteX1" fmla="*/ 448811 w 536895"/>
                <a:gd name="connsiteY1" fmla="*/ 71306 h 390088"/>
                <a:gd name="connsiteX2" fmla="*/ 322976 w 536895"/>
                <a:gd name="connsiteY2" fmla="*/ 125835 h 390088"/>
                <a:gd name="connsiteX3" fmla="*/ 218113 w 536895"/>
                <a:gd name="connsiteY3" fmla="*/ 192947 h 390088"/>
                <a:gd name="connsiteX4" fmla="*/ 163585 w 536895"/>
                <a:gd name="connsiteY4" fmla="*/ 268448 h 390088"/>
                <a:gd name="connsiteX5" fmla="*/ 104862 w 536895"/>
                <a:gd name="connsiteY5" fmla="*/ 322976 h 390088"/>
                <a:gd name="connsiteX6" fmla="*/ 0 w 536895"/>
                <a:gd name="connsiteY6" fmla="*/ 390088 h 390088"/>
                <a:gd name="connsiteX0" fmla="*/ 536895 w 536895"/>
                <a:gd name="connsiteY0" fmla="*/ 0 h 390088"/>
                <a:gd name="connsiteX1" fmla="*/ 448811 w 536895"/>
                <a:gd name="connsiteY1" fmla="*/ 71306 h 390088"/>
                <a:gd name="connsiteX2" fmla="*/ 322976 w 536895"/>
                <a:gd name="connsiteY2" fmla="*/ 125835 h 390088"/>
                <a:gd name="connsiteX3" fmla="*/ 218113 w 536895"/>
                <a:gd name="connsiteY3" fmla="*/ 192947 h 390088"/>
                <a:gd name="connsiteX4" fmla="*/ 158533 w 536895"/>
                <a:gd name="connsiteY4" fmla="*/ 243825 h 390088"/>
                <a:gd name="connsiteX5" fmla="*/ 104862 w 536895"/>
                <a:gd name="connsiteY5" fmla="*/ 322976 h 390088"/>
                <a:gd name="connsiteX6" fmla="*/ 0 w 536895"/>
                <a:gd name="connsiteY6" fmla="*/ 390088 h 390088"/>
                <a:gd name="connsiteX0" fmla="*/ 531843 w 531843"/>
                <a:gd name="connsiteY0" fmla="*/ 0 h 414710"/>
                <a:gd name="connsiteX1" fmla="*/ 448811 w 531843"/>
                <a:gd name="connsiteY1" fmla="*/ 95928 h 414710"/>
                <a:gd name="connsiteX2" fmla="*/ 322976 w 531843"/>
                <a:gd name="connsiteY2" fmla="*/ 150457 h 414710"/>
                <a:gd name="connsiteX3" fmla="*/ 218113 w 531843"/>
                <a:gd name="connsiteY3" fmla="*/ 217569 h 414710"/>
                <a:gd name="connsiteX4" fmla="*/ 158533 w 531843"/>
                <a:gd name="connsiteY4" fmla="*/ 268447 h 414710"/>
                <a:gd name="connsiteX5" fmla="*/ 104862 w 531843"/>
                <a:gd name="connsiteY5" fmla="*/ 347598 h 414710"/>
                <a:gd name="connsiteX6" fmla="*/ 0 w 531843"/>
                <a:gd name="connsiteY6" fmla="*/ 414710 h 414710"/>
                <a:gd name="connsiteX0" fmla="*/ 531843 w 531843"/>
                <a:gd name="connsiteY0" fmla="*/ 0 h 414710"/>
                <a:gd name="connsiteX1" fmla="*/ 383130 w 531843"/>
                <a:gd name="connsiteY1" fmla="*/ 46684 h 414710"/>
                <a:gd name="connsiteX2" fmla="*/ 322976 w 531843"/>
                <a:gd name="connsiteY2" fmla="*/ 150457 h 414710"/>
                <a:gd name="connsiteX3" fmla="*/ 218113 w 531843"/>
                <a:gd name="connsiteY3" fmla="*/ 217569 h 414710"/>
                <a:gd name="connsiteX4" fmla="*/ 158533 w 531843"/>
                <a:gd name="connsiteY4" fmla="*/ 268447 h 414710"/>
                <a:gd name="connsiteX5" fmla="*/ 104862 w 531843"/>
                <a:gd name="connsiteY5" fmla="*/ 347598 h 414710"/>
                <a:gd name="connsiteX6" fmla="*/ 0 w 531843"/>
                <a:gd name="connsiteY6" fmla="*/ 414710 h 414710"/>
                <a:gd name="connsiteX0" fmla="*/ 531843 w 531843"/>
                <a:gd name="connsiteY0" fmla="*/ 0 h 414710"/>
                <a:gd name="connsiteX1" fmla="*/ 383130 w 531843"/>
                <a:gd name="connsiteY1" fmla="*/ 46684 h 414710"/>
                <a:gd name="connsiteX2" fmla="*/ 254769 w 531843"/>
                <a:gd name="connsiteY2" fmla="*/ 112155 h 414710"/>
                <a:gd name="connsiteX3" fmla="*/ 218113 w 531843"/>
                <a:gd name="connsiteY3" fmla="*/ 217569 h 414710"/>
                <a:gd name="connsiteX4" fmla="*/ 158533 w 531843"/>
                <a:gd name="connsiteY4" fmla="*/ 268447 h 414710"/>
                <a:gd name="connsiteX5" fmla="*/ 104862 w 531843"/>
                <a:gd name="connsiteY5" fmla="*/ 347598 h 414710"/>
                <a:gd name="connsiteX6" fmla="*/ 0 w 531843"/>
                <a:gd name="connsiteY6" fmla="*/ 414710 h 414710"/>
                <a:gd name="connsiteX0" fmla="*/ 531843 w 531843"/>
                <a:gd name="connsiteY0" fmla="*/ 0 h 414710"/>
                <a:gd name="connsiteX1" fmla="*/ 383130 w 531843"/>
                <a:gd name="connsiteY1" fmla="*/ 46684 h 414710"/>
                <a:gd name="connsiteX2" fmla="*/ 254769 w 531843"/>
                <a:gd name="connsiteY2" fmla="*/ 112155 h 414710"/>
                <a:gd name="connsiteX3" fmla="*/ 177692 w 531843"/>
                <a:gd name="connsiteY3" fmla="*/ 179267 h 414710"/>
                <a:gd name="connsiteX4" fmla="*/ 158533 w 531843"/>
                <a:gd name="connsiteY4" fmla="*/ 268447 h 414710"/>
                <a:gd name="connsiteX5" fmla="*/ 104862 w 531843"/>
                <a:gd name="connsiteY5" fmla="*/ 347598 h 414710"/>
                <a:gd name="connsiteX6" fmla="*/ 0 w 531843"/>
                <a:gd name="connsiteY6" fmla="*/ 414710 h 414710"/>
                <a:gd name="connsiteX0" fmla="*/ 531843 w 531843"/>
                <a:gd name="connsiteY0" fmla="*/ 0 h 414710"/>
                <a:gd name="connsiteX1" fmla="*/ 383130 w 531843"/>
                <a:gd name="connsiteY1" fmla="*/ 46684 h 414710"/>
                <a:gd name="connsiteX2" fmla="*/ 254769 w 531843"/>
                <a:gd name="connsiteY2" fmla="*/ 112155 h 414710"/>
                <a:gd name="connsiteX3" fmla="*/ 160010 w 531843"/>
                <a:gd name="connsiteY3" fmla="*/ 146437 h 414710"/>
                <a:gd name="connsiteX4" fmla="*/ 158533 w 531843"/>
                <a:gd name="connsiteY4" fmla="*/ 268447 h 414710"/>
                <a:gd name="connsiteX5" fmla="*/ 104862 w 531843"/>
                <a:gd name="connsiteY5" fmla="*/ 347598 h 414710"/>
                <a:gd name="connsiteX6" fmla="*/ 0 w 531843"/>
                <a:gd name="connsiteY6" fmla="*/ 414710 h 414710"/>
                <a:gd name="connsiteX0" fmla="*/ 531843 w 531843"/>
                <a:gd name="connsiteY0" fmla="*/ 0 h 414710"/>
                <a:gd name="connsiteX1" fmla="*/ 383130 w 531843"/>
                <a:gd name="connsiteY1" fmla="*/ 46684 h 414710"/>
                <a:gd name="connsiteX2" fmla="*/ 254769 w 531843"/>
                <a:gd name="connsiteY2" fmla="*/ 93005 h 414710"/>
                <a:gd name="connsiteX3" fmla="*/ 160010 w 531843"/>
                <a:gd name="connsiteY3" fmla="*/ 146437 h 414710"/>
                <a:gd name="connsiteX4" fmla="*/ 158533 w 531843"/>
                <a:gd name="connsiteY4" fmla="*/ 268447 h 414710"/>
                <a:gd name="connsiteX5" fmla="*/ 104862 w 531843"/>
                <a:gd name="connsiteY5" fmla="*/ 347598 h 414710"/>
                <a:gd name="connsiteX6" fmla="*/ 0 w 531843"/>
                <a:gd name="connsiteY6" fmla="*/ 414710 h 414710"/>
                <a:gd name="connsiteX0" fmla="*/ 531843 w 531843"/>
                <a:gd name="connsiteY0" fmla="*/ 0 h 414710"/>
                <a:gd name="connsiteX1" fmla="*/ 383130 w 531843"/>
                <a:gd name="connsiteY1" fmla="*/ 46684 h 414710"/>
                <a:gd name="connsiteX2" fmla="*/ 254769 w 531843"/>
                <a:gd name="connsiteY2" fmla="*/ 93005 h 414710"/>
                <a:gd name="connsiteX3" fmla="*/ 160010 w 531843"/>
                <a:gd name="connsiteY3" fmla="*/ 146437 h 414710"/>
                <a:gd name="connsiteX4" fmla="*/ 153481 w 531843"/>
                <a:gd name="connsiteY4" fmla="*/ 260240 h 414710"/>
                <a:gd name="connsiteX5" fmla="*/ 104862 w 531843"/>
                <a:gd name="connsiteY5" fmla="*/ 347598 h 414710"/>
                <a:gd name="connsiteX6" fmla="*/ 0 w 531843"/>
                <a:gd name="connsiteY6" fmla="*/ 414710 h 414710"/>
                <a:gd name="connsiteX0" fmla="*/ 536895 w 536895"/>
                <a:gd name="connsiteY0" fmla="*/ 0 h 428389"/>
                <a:gd name="connsiteX1" fmla="*/ 388182 w 536895"/>
                <a:gd name="connsiteY1" fmla="*/ 46684 h 428389"/>
                <a:gd name="connsiteX2" fmla="*/ 259821 w 536895"/>
                <a:gd name="connsiteY2" fmla="*/ 93005 h 428389"/>
                <a:gd name="connsiteX3" fmla="*/ 165062 w 536895"/>
                <a:gd name="connsiteY3" fmla="*/ 146437 h 428389"/>
                <a:gd name="connsiteX4" fmla="*/ 158533 w 536895"/>
                <a:gd name="connsiteY4" fmla="*/ 260240 h 428389"/>
                <a:gd name="connsiteX5" fmla="*/ 109914 w 536895"/>
                <a:gd name="connsiteY5" fmla="*/ 347598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46684 h 428389"/>
                <a:gd name="connsiteX2" fmla="*/ 239611 w 536895"/>
                <a:gd name="connsiteY2" fmla="*/ 51967 h 428389"/>
                <a:gd name="connsiteX3" fmla="*/ 165062 w 536895"/>
                <a:gd name="connsiteY3" fmla="*/ 146437 h 428389"/>
                <a:gd name="connsiteX4" fmla="*/ 158533 w 536895"/>
                <a:gd name="connsiteY4" fmla="*/ 260240 h 428389"/>
                <a:gd name="connsiteX5" fmla="*/ 109914 w 536895"/>
                <a:gd name="connsiteY5" fmla="*/ 347598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33005 h 428389"/>
                <a:gd name="connsiteX2" fmla="*/ 239611 w 536895"/>
                <a:gd name="connsiteY2" fmla="*/ 51967 h 428389"/>
                <a:gd name="connsiteX3" fmla="*/ 165062 w 536895"/>
                <a:gd name="connsiteY3" fmla="*/ 146437 h 428389"/>
                <a:gd name="connsiteX4" fmla="*/ 158533 w 536895"/>
                <a:gd name="connsiteY4" fmla="*/ 260240 h 428389"/>
                <a:gd name="connsiteX5" fmla="*/ 109914 w 536895"/>
                <a:gd name="connsiteY5" fmla="*/ 347598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9611 w 536895"/>
                <a:gd name="connsiteY2" fmla="*/ 51967 h 428389"/>
                <a:gd name="connsiteX3" fmla="*/ 165062 w 536895"/>
                <a:gd name="connsiteY3" fmla="*/ 146437 h 428389"/>
                <a:gd name="connsiteX4" fmla="*/ 158533 w 536895"/>
                <a:gd name="connsiteY4" fmla="*/ 260240 h 428389"/>
                <a:gd name="connsiteX5" fmla="*/ 109914 w 536895"/>
                <a:gd name="connsiteY5" fmla="*/ 347598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2033 w 536895"/>
                <a:gd name="connsiteY2" fmla="*/ 38287 h 428389"/>
                <a:gd name="connsiteX3" fmla="*/ 165062 w 536895"/>
                <a:gd name="connsiteY3" fmla="*/ 146437 h 428389"/>
                <a:gd name="connsiteX4" fmla="*/ 158533 w 536895"/>
                <a:gd name="connsiteY4" fmla="*/ 260240 h 428389"/>
                <a:gd name="connsiteX5" fmla="*/ 109914 w 536895"/>
                <a:gd name="connsiteY5" fmla="*/ 347598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2033 w 536895"/>
                <a:gd name="connsiteY2" fmla="*/ 38287 h 428389"/>
                <a:gd name="connsiteX3" fmla="*/ 177692 w 536895"/>
                <a:gd name="connsiteY3" fmla="*/ 146437 h 428389"/>
                <a:gd name="connsiteX4" fmla="*/ 158533 w 536895"/>
                <a:gd name="connsiteY4" fmla="*/ 260240 h 428389"/>
                <a:gd name="connsiteX5" fmla="*/ 109914 w 536895"/>
                <a:gd name="connsiteY5" fmla="*/ 347598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2033 w 536895"/>
                <a:gd name="connsiteY2" fmla="*/ 38287 h 428389"/>
                <a:gd name="connsiteX3" fmla="*/ 167588 w 536895"/>
                <a:gd name="connsiteY3" fmla="*/ 146437 h 428389"/>
                <a:gd name="connsiteX4" fmla="*/ 158533 w 536895"/>
                <a:gd name="connsiteY4" fmla="*/ 260240 h 428389"/>
                <a:gd name="connsiteX5" fmla="*/ 109914 w 536895"/>
                <a:gd name="connsiteY5" fmla="*/ 347598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2033 w 536895"/>
                <a:gd name="connsiteY2" fmla="*/ 38287 h 428389"/>
                <a:gd name="connsiteX3" fmla="*/ 167588 w 536895"/>
                <a:gd name="connsiteY3" fmla="*/ 146437 h 428389"/>
                <a:gd name="connsiteX4" fmla="*/ 148427 w 536895"/>
                <a:gd name="connsiteY4" fmla="*/ 246561 h 428389"/>
                <a:gd name="connsiteX5" fmla="*/ 109914 w 536895"/>
                <a:gd name="connsiteY5" fmla="*/ 347598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2033 w 536895"/>
                <a:gd name="connsiteY2" fmla="*/ 38287 h 428389"/>
                <a:gd name="connsiteX3" fmla="*/ 177692 w 536895"/>
                <a:gd name="connsiteY3" fmla="*/ 116342 h 428389"/>
                <a:gd name="connsiteX4" fmla="*/ 148427 w 536895"/>
                <a:gd name="connsiteY4" fmla="*/ 246561 h 428389"/>
                <a:gd name="connsiteX5" fmla="*/ 109914 w 536895"/>
                <a:gd name="connsiteY5" fmla="*/ 347598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2033 w 536895"/>
                <a:gd name="connsiteY2" fmla="*/ 38287 h 428389"/>
                <a:gd name="connsiteX3" fmla="*/ 177692 w 536895"/>
                <a:gd name="connsiteY3" fmla="*/ 116342 h 428389"/>
                <a:gd name="connsiteX4" fmla="*/ 148427 w 536895"/>
                <a:gd name="connsiteY4" fmla="*/ 246561 h 428389"/>
                <a:gd name="connsiteX5" fmla="*/ 115333 w 536895"/>
                <a:gd name="connsiteY5" fmla="*/ 339426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2033 w 536895"/>
                <a:gd name="connsiteY2" fmla="*/ 38287 h 428389"/>
                <a:gd name="connsiteX3" fmla="*/ 177692 w 536895"/>
                <a:gd name="connsiteY3" fmla="*/ 116342 h 428389"/>
                <a:gd name="connsiteX4" fmla="*/ 148427 w 536895"/>
                <a:gd name="connsiteY4" fmla="*/ 246561 h 428389"/>
                <a:gd name="connsiteX5" fmla="*/ 115333 w 536895"/>
                <a:gd name="connsiteY5" fmla="*/ 339426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2033 w 536895"/>
                <a:gd name="connsiteY2" fmla="*/ 38287 h 428389"/>
                <a:gd name="connsiteX3" fmla="*/ 177692 w 536895"/>
                <a:gd name="connsiteY3" fmla="*/ 116342 h 428389"/>
                <a:gd name="connsiteX4" fmla="*/ 156479 w 536895"/>
                <a:gd name="connsiteY4" fmla="*/ 246561 h 428389"/>
                <a:gd name="connsiteX5" fmla="*/ 115333 w 536895"/>
                <a:gd name="connsiteY5" fmla="*/ 339426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2033 w 536895"/>
                <a:gd name="connsiteY2" fmla="*/ 38287 h 428389"/>
                <a:gd name="connsiteX3" fmla="*/ 177692 w 536895"/>
                <a:gd name="connsiteY3" fmla="*/ 116342 h 428389"/>
                <a:gd name="connsiteX4" fmla="*/ 156479 w 536895"/>
                <a:gd name="connsiteY4" fmla="*/ 246561 h 428389"/>
                <a:gd name="connsiteX5" fmla="*/ 115333 w 536895"/>
                <a:gd name="connsiteY5" fmla="*/ 339426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2033 w 536895"/>
                <a:gd name="connsiteY2" fmla="*/ 38287 h 428389"/>
                <a:gd name="connsiteX3" fmla="*/ 177692 w 536895"/>
                <a:gd name="connsiteY3" fmla="*/ 116342 h 428389"/>
                <a:gd name="connsiteX4" fmla="*/ 156479 w 536895"/>
                <a:gd name="connsiteY4" fmla="*/ 246561 h 428389"/>
                <a:gd name="connsiteX5" fmla="*/ 115333 w 536895"/>
                <a:gd name="connsiteY5" fmla="*/ 339426 h 428389"/>
                <a:gd name="connsiteX6" fmla="*/ 0 w 536895"/>
                <a:gd name="connsiteY6" fmla="*/ 428389 h 428389"/>
                <a:gd name="connsiteX0" fmla="*/ 536895 w 536895"/>
                <a:gd name="connsiteY0" fmla="*/ 0 h 428389"/>
                <a:gd name="connsiteX1" fmla="*/ 388182 w 536895"/>
                <a:gd name="connsiteY1" fmla="*/ 22062 h 428389"/>
                <a:gd name="connsiteX2" fmla="*/ 232033 w 536895"/>
                <a:gd name="connsiteY2" fmla="*/ 38287 h 428389"/>
                <a:gd name="connsiteX3" fmla="*/ 177692 w 536895"/>
                <a:gd name="connsiteY3" fmla="*/ 116342 h 428389"/>
                <a:gd name="connsiteX4" fmla="*/ 156479 w 536895"/>
                <a:gd name="connsiteY4" fmla="*/ 246561 h 428389"/>
                <a:gd name="connsiteX5" fmla="*/ 115333 w 536895"/>
                <a:gd name="connsiteY5" fmla="*/ 339426 h 428389"/>
                <a:gd name="connsiteX6" fmla="*/ 0 w 536895"/>
                <a:gd name="connsiteY6" fmla="*/ 428389 h 42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895" h="428389">
                  <a:moveTo>
                    <a:pt x="536895" y="0"/>
                  </a:moveTo>
                  <a:cubicBezTo>
                    <a:pt x="510679" y="25166"/>
                    <a:pt x="438992" y="15681"/>
                    <a:pt x="388182" y="22062"/>
                  </a:cubicBezTo>
                  <a:cubicBezTo>
                    <a:pt x="337372" y="28443"/>
                    <a:pt x="267115" y="22574"/>
                    <a:pt x="232033" y="38287"/>
                  </a:cubicBezTo>
                  <a:cubicBezTo>
                    <a:pt x="196951" y="54000"/>
                    <a:pt x="190284" y="81630"/>
                    <a:pt x="177692" y="116342"/>
                  </a:cubicBezTo>
                  <a:cubicBezTo>
                    <a:pt x="165100" y="151054"/>
                    <a:pt x="161504" y="217474"/>
                    <a:pt x="156479" y="246561"/>
                  </a:cubicBezTo>
                  <a:cubicBezTo>
                    <a:pt x="151454" y="275648"/>
                    <a:pt x="142597" y="321851"/>
                    <a:pt x="115333" y="339426"/>
                  </a:cubicBezTo>
                  <a:cubicBezTo>
                    <a:pt x="98804" y="367793"/>
                    <a:pt x="38799" y="404969"/>
                    <a:pt x="0" y="42838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2E8432-5A2D-4612-904B-43E88C3F1165}"/>
              </a:ext>
            </a:extLst>
          </p:cNvPr>
          <p:cNvGrpSpPr/>
          <p:nvPr/>
        </p:nvGrpSpPr>
        <p:grpSpPr>
          <a:xfrm>
            <a:off x="61608" y="2116733"/>
            <a:ext cx="7848000" cy="1136155"/>
            <a:chOff x="22661" y="2074693"/>
            <a:chExt cx="7848000" cy="1136155"/>
          </a:xfrm>
        </p:grpSpPr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DC7F4C58-7A5F-478D-96DD-0E407A5F7110}"/>
                </a:ext>
              </a:extLst>
            </p:cNvPr>
            <p:cNvCxnSpPr>
              <a:cxnSpLocks/>
            </p:cNvCxnSpPr>
            <p:nvPr/>
          </p:nvCxnSpPr>
          <p:spPr>
            <a:xfrm>
              <a:off x="4062122" y="2074693"/>
              <a:ext cx="2450250" cy="550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2B8F71C-0ACC-4E5B-A280-A992EBD3733E}"/>
                </a:ext>
              </a:extLst>
            </p:cNvPr>
            <p:cNvGrpSpPr/>
            <p:nvPr/>
          </p:nvGrpSpPr>
          <p:grpSpPr>
            <a:xfrm>
              <a:off x="22661" y="2145086"/>
              <a:ext cx="7848000" cy="1065762"/>
              <a:chOff x="-187690" y="2596539"/>
              <a:chExt cx="7639200" cy="1065762"/>
            </a:xfrm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97278F33-7DD4-4F8D-A8B7-FF23B369C2D5}"/>
                  </a:ext>
                </a:extLst>
              </p:cNvPr>
              <p:cNvGrpSpPr/>
              <p:nvPr/>
            </p:nvGrpSpPr>
            <p:grpSpPr>
              <a:xfrm>
                <a:off x="-187690" y="2596539"/>
                <a:ext cx="7639200" cy="1065762"/>
                <a:chOff x="-189540" y="2095826"/>
                <a:chExt cx="7639200" cy="1065762"/>
              </a:xfrm>
            </p:grpSpPr>
            <p:pic>
              <p:nvPicPr>
                <p:cNvPr id="61" name="Рисунок 60">
                  <a:extLst>
                    <a:ext uri="{FF2B5EF4-FFF2-40B4-BE49-F238E27FC236}">
                      <a16:creationId xmlns:a16="http://schemas.microsoft.com/office/drawing/2014/main" id="{1B230A04-DD05-40FA-A6B9-FC133D1D93CF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2878" b="5641"/>
                <a:stretch/>
              </p:blipFill>
              <p:spPr>
                <a:xfrm>
                  <a:off x="-189540" y="2095826"/>
                  <a:ext cx="7639200" cy="1065762"/>
                </a:xfrm>
                <a:prstGeom prst="rect">
                  <a:avLst/>
                </a:prstGeom>
              </p:spPr>
            </p:pic>
            <p:sp>
              <p:nvSpPr>
                <p:cNvPr id="72" name="Полилиния: фигура 71">
                  <a:extLst>
                    <a:ext uri="{FF2B5EF4-FFF2-40B4-BE49-F238E27FC236}">
                      <a16:creationId xmlns:a16="http://schemas.microsoft.com/office/drawing/2014/main" id="{FAC146C1-BEF2-4DFF-9DF1-F71F7263479A}"/>
                    </a:ext>
                  </a:extLst>
                </p:cNvPr>
                <p:cNvSpPr/>
                <p:nvPr/>
              </p:nvSpPr>
              <p:spPr>
                <a:xfrm rot="21365906">
                  <a:off x="3887022" y="2225158"/>
                  <a:ext cx="336672" cy="484947"/>
                </a:xfrm>
                <a:custGeom>
                  <a:avLst/>
                  <a:gdLst>
                    <a:gd name="connsiteX0" fmla="*/ 0 w 477078"/>
                    <a:gd name="connsiteY0" fmla="*/ 0 h 560566"/>
                    <a:gd name="connsiteX1" fmla="*/ 127221 w 477078"/>
                    <a:gd name="connsiteY1" fmla="*/ 174928 h 560566"/>
                    <a:gd name="connsiteX2" fmla="*/ 194807 w 477078"/>
                    <a:gd name="connsiteY2" fmla="*/ 286246 h 560566"/>
                    <a:gd name="connsiteX3" fmla="*/ 230588 w 477078"/>
                    <a:gd name="connsiteY3" fmla="*/ 377686 h 560566"/>
                    <a:gd name="connsiteX4" fmla="*/ 322028 w 477078"/>
                    <a:gd name="connsiteY4" fmla="*/ 469126 h 560566"/>
                    <a:gd name="connsiteX5" fmla="*/ 477078 w 477078"/>
                    <a:gd name="connsiteY5" fmla="*/ 560566 h 560566"/>
                    <a:gd name="connsiteX0" fmla="*/ 0 w 477078"/>
                    <a:gd name="connsiteY0" fmla="*/ 0 h 560566"/>
                    <a:gd name="connsiteX1" fmla="*/ 127221 w 477078"/>
                    <a:gd name="connsiteY1" fmla="*/ 174928 h 560566"/>
                    <a:gd name="connsiteX2" fmla="*/ 194807 w 477078"/>
                    <a:gd name="connsiteY2" fmla="*/ 286246 h 560566"/>
                    <a:gd name="connsiteX3" fmla="*/ 290223 w 477078"/>
                    <a:gd name="connsiteY3" fmla="*/ 409491 h 560566"/>
                    <a:gd name="connsiteX4" fmla="*/ 322028 w 477078"/>
                    <a:gd name="connsiteY4" fmla="*/ 469126 h 560566"/>
                    <a:gd name="connsiteX5" fmla="*/ 477078 w 477078"/>
                    <a:gd name="connsiteY5" fmla="*/ 560566 h 560566"/>
                    <a:gd name="connsiteX0" fmla="*/ 0 w 477078"/>
                    <a:gd name="connsiteY0" fmla="*/ 0 h 560566"/>
                    <a:gd name="connsiteX1" fmla="*/ 127221 w 477078"/>
                    <a:gd name="connsiteY1" fmla="*/ 174928 h 560566"/>
                    <a:gd name="connsiteX2" fmla="*/ 194807 w 477078"/>
                    <a:gd name="connsiteY2" fmla="*/ 286246 h 560566"/>
                    <a:gd name="connsiteX3" fmla="*/ 290223 w 477078"/>
                    <a:gd name="connsiteY3" fmla="*/ 409491 h 560566"/>
                    <a:gd name="connsiteX4" fmla="*/ 365760 w 477078"/>
                    <a:gd name="connsiteY4" fmla="*/ 481053 h 560566"/>
                    <a:gd name="connsiteX5" fmla="*/ 477078 w 477078"/>
                    <a:gd name="connsiteY5" fmla="*/ 560566 h 560566"/>
                    <a:gd name="connsiteX0" fmla="*/ 0 w 451390"/>
                    <a:gd name="connsiteY0" fmla="*/ 0 h 582694"/>
                    <a:gd name="connsiteX1" fmla="*/ 101533 w 451390"/>
                    <a:gd name="connsiteY1" fmla="*/ 197056 h 582694"/>
                    <a:gd name="connsiteX2" fmla="*/ 169119 w 451390"/>
                    <a:gd name="connsiteY2" fmla="*/ 308374 h 582694"/>
                    <a:gd name="connsiteX3" fmla="*/ 264535 w 451390"/>
                    <a:gd name="connsiteY3" fmla="*/ 431619 h 582694"/>
                    <a:gd name="connsiteX4" fmla="*/ 340072 w 451390"/>
                    <a:gd name="connsiteY4" fmla="*/ 503181 h 582694"/>
                    <a:gd name="connsiteX5" fmla="*/ 451390 w 451390"/>
                    <a:gd name="connsiteY5" fmla="*/ 582694 h 582694"/>
                    <a:gd name="connsiteX0" fmla="*/ 0 w 447720"/>
                    <a:gd name="connsiteY0" fmla="*/ 0 h 575318"/>
                    <a:gd name="connsiteX1" fmla="*/ 97863 w 447720"/>
                    <a:gd name="connsiteY1" fmla="*/ 189680 h 575318"/>
                    <a:gd name="connsiteX2" fmla="*/ 165449 w 447720"/>
                    <a:gd name="connsiteY2" fmla="*/ 300998 h 575318"/>
                    <a:gd name="connsiteX3" fmla="*/ 260865 w 447720"/>
                    <a:gd name="connsiteY3" fmla="*/ 424243 h 575318"/>
                    <a:gd name="connsiteX4" fmla="*/ 336402 w 447720"/>
                    <a:gd name="connsiteY4" fmla="*/ 495805 h 575318"/>
                    <a:gd name="connsiteX5" fmla="*/ 447720 w 447720"/>
                    <a:gd name="connsiteY5" fmla="*/ 575318 h 575318"/>
                    <a:gd name="connsiteX0" fmla="*/ 0 w 447720"/>
                    <a:gd name="connsiteY0" fmla="*/ 0 h 575318"/>
                    <a:gd name="connsiteX1" fmla="*/ 97863 w 447720"/>
                    <a:gd name="connsiteY1" fmla="*/ 189680 h 575318"/>
                    <a:gd name="connsiteX2" fmla="*/ 165449 w 447720"/>
                    <a:gd name="connsiteY2" fmla="*/ 300998 h 575318"/>
                    <a:gd name="connsiteX3" fmla="*/ 260865 w 447720"/>
                    <a:gd name="connsiteY3" fmla="*/ 424243 h 575318"/>
                    <a:gd name="connsiteX4" fmla="*/ 336402 w 447720"/>
                    <a:gd name="connsiteY4" fmla="*/ 495805 h 575318"/>
                    <a:gd name="connsiteX5" fmla="*/ 447720 w 447720"/>
                    <a:gd name="connsiteY5" fmla="*/ 575318 h 575318"/>
                    <a:gd name="connsiteX0" fmla="*/ 0 w 389003"/>
                    <a:gd name="connsiteY0" fmla="*/ 0 h 519999"/>
                    <a:gd name="connsiteX1" fmla="*/ 39146 w 389003"/>
                    <a:gd name="connsiteY1" fmla="*/ 134361 h 519999"/>
                    <a:gd name="connsiteX2" fmla="*/ 106732 w 389003"/>
                    <a:gd name="connsiteY2" fmla="*/ 245679 h 519999"/>
                    <a:gd name="connsiteX3" fmla="*/ 202148 w 389003"/>
                    <a:gd name="connsiteY3" fmla="*/ 368924 h 519999"/>
                    <a:gd name="connsiteX4" fmla="*/ 277685 w 389003"/>
                    <a:gd name="connsiteY4" fmla="*/ 440486 h 519999"/>
                    <a:gd name="connsiteX5" fmla="*/ 389003 w 389003"/>
                    <a:gd name="connsiteY5" fmla="*/ 519999 h 519999"/>
                    <a:gd name="connsiteX0" fmla="*/ 38828 w 427831"/>
                    <a:gd name="connsiteY0" fmla="*/ 33583 h 553582"/>
                    <a:gd name="connsiteX1" fmla="*/ 77974 w 427831"/>
                    <a:gd name="connsiteY1" fmla="*/ 167944 h 553582"/>
                    <a:gd name="connsiteX2" fmla="*/ 145560 w 427831"/>
                    <a:gd name="connsiteY2" fmla="*/ 279262 h 553582"/>
                    <a:gd name="connsiteX3" fmla="*/ 240976 w 427831"/>
                    <a:gd name="connsiteY3" fmla="*/ 402507 h 553582"/>
                    <a:gd name="connsiteX4" fmla="*/ 316513 w 427831"/>
                    <a:gd name="connsiteY4" fmla="*/ 474069 h 553582"/>
                    <a:gd name="connsiteX5" fmla="*/ 427831 w 427831"/>
                    <a:gd name="connsiteY5" fmla="*/ 553582 h 553582"/>
                    <a:gd name="connsiteX0" fmla="*/ 0 w 389003"/>
                    <a:gd name="connsiteY0" fmla="*/ 13102 h 533101"/>
                    <a:gd name="connsiteX1" fmla="*/ 39146 w 389003"/>
                    <a:gd name="connsiteY1" fmla="*/ 147463 h 533101"/>
                    <a:gd name="connsiteX2" fmla="*/ 106732 w 389003"/>
                    <a:gd name="connsiteY2" fmla="*/ 258781 h 533101"/>
                    <a:gd name="connsiteX3" fmla="*/ 202148 w 389003"/>
                    <a:gd name="connsiteY3" fmla="*/ 382026 h 533101"/>
                    <a:gd name="connsiteX4" fmla="*/ 277685 w 389003"/>
                    <a:gd name="connsiteY4" fmla="*/ 453588 h 533101"/>
                    <a:gd name="connsiteX5" fmla="*/ 389003 w 389003"/>
                    <a:gd name="connsiteY5" fmla="*/ 533101 h 533101"/>
                    <a:gd name="connsiteX0" fmla="*/ 3548 w 392551"/>
                    <a:gd name="connsiteY0" fmla="*/ 15623 h 535622"/>
                    <a:gd name="connsiteX1" fmla="*/ 42694 w 392551"/>
                    <a:gd name="connsiteY1" fmla="*/ 149984 h 535622"/>
                    <a:gd name="connsiteX2" fmla="*/ 110280 w 392551"/>
                    <a:gd name="connsiteY2" fmla="*/ 261302 h 535622"/>
                    <a:gd name="connsiteX3" fmla="*/ 205696 w 392551"/>
                    <a:gd name="connsiteY3" fmla="*/ 384547 h 535622"/>
                    <a:gd name="connsiteX4" fmla="*/ 281233 w 392551"/>
                    <a:gd name="connsiteY4" fmla="*/ 456109 h 535622"/>
                    <a:gd name="connsiteX5" fmla="*/ 392551 w 392551"/>
                    <a:gd name="connsiteY5" fmla="*/ 535622 h 535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2551" h="535622">
                      <a:moveTo>
                        <a:pt x="3548" y="15623"/>
                      </a:moveTo>
                      <a:cubicBezTo>
                        <a:pt x="-11462" y="-49847"/>
                        <a:pt x="24905" y="109038"/>
                        <a:pt x="42694" y="149984"/>
                      </a:cubicBezTo>
                      <a:cubicBezTo>
                        <a:pt x="60483" y="190930"/>
                        <a:pt x="83113" y="222208"/>
                        <a:pt x="110280" y="261302"/>
                      </a:cubicBezTo>
                      <a:cubicBezTo>
                        <a:pt x="137447" y="300396"/>
                        <a:pt x="177204" y="352079"/>
                        <a:pt x="205696" y="384547"/>
                      </a:cubicBezTo>
                      <a:cubicBezTo>
                        <a:pt x="234188" y="417015"/>
                        <a:pt x="250091" y="430930"/>
                        <a:pt x="281233" y="456109"/>
                      </a:cubicBezTo>
                      <a:cubicBezTo>
                        <a:pt x="312375" y="481288"/>
                        <a:pt x="335567" y="505142"/>
                        <a:pt x="392551" y="535622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5" name="Полилиния: фигура 54">
                <a:extLst>
                  <a:ext uri="{FF2B5EF4-FFF2-40B4-BE49-F238E27FC236}">
                    <a16:creationId xmlns:a16="http://schemas.microsoft.com/office/drawing/2014/main" id="{4C051979-4C9A-4DB8-A50F-9895D076AD25}"/>
                  </a:ext>
                </a:extLst>
              </p:cNvPr>
              <p:cNvSpPr/>
              <p:nvPr/>
            </p:nvSpPr>
            <p:spPr>
              <a:xfrm>
                <a:off x="5554980" y="2738201"/>
                <a:ext cx="631949" cy="403134"/>
              </a:xfrm>
              <a:custGeom>
                <a:avLst/>
                <a:gdLst>
                  <a:gd name="connsiteX0" fmla="*/ 536895 w 536895"/>
                  <a:gd name="connsiteY0" fmla="*/ 0 h 390088"/>
                  <a:gd name="connsiteX1" fmla="*/ 448811 w 536895"/>
                  <a:gd name="connsiteY1" fmla="*/ 71306 h 390088"/>
                  <a:gd name="connsiteX2" fmla="*/ 322976 w 536895"/>
                  <a:gd name="connsiteY2" fmla="*/ 125835 h 390088"/>
                  <a:gd name="connsiteX3" fmla="*/ 218113 w 536895"/>
                  <a:gd name="connsiteY3" fmla="*/ 192947 h 390088"/>
                  <a:gd name="connsiteX4" fmla="*/ 163585 w 536895"/>
                  <a:gd name="connsiteY4" fmla="*/ 268448 h 390088"/>
                  <a:gd name="connsiteX5" fmla="*/ 104862 w 536895"/>
                  <a:gd name="connsiteY5" fmla="*/ 322976 h 390088"/>
                  <a:gd name="connsiteX6" fmla="*/ 0 w 536895"/>
                  <a:gd name="connsiteY6" fmla="*/ 390088 h 390088"/>
                  <a:gd name="connsiteX0" fmla="*/ 536895 w 536895"/>
                  <a:gd name="connsiteY0" fmla="*/ 0 h 390088"/>
                  <a:gd name="connsiteX1" fmla="*/ 448811 w 536895"/>
                  <a:gd name="connsiteY1" fmla="*/ 71306 h 390088"/>
                  <a:gd name="connsiteX2" fmla="*/ 322976 w 536895"/>
                  <a:gd name="connsiteY2" fmla="*/ 125835 h 390088"/>
                  <a:gd name="connsiteX3" fmla="*/ 218113 w 536895"/>
                  <a:gd name="connsiteY3" fmla="*/ 192947 h 390088"/>
                  <a:gd name="connsiteX4" fmla="*/ 158533 w 536895"/>
                  <a:gd name="connsiteY4" fmla="*/ 243825 h 390088"/>
                  <a:gd name="connsiteX5" fmla="*/ 104862 w 536895"/>
                  <a:gd name="connsiteY5" fmla="*/ 322976 h 390088"/>
                  <a:gd name="connsiteX6" fmla="*/ 0 w 536895"/>
                  <a:gd name="connsiteY6" fmla="*/ 390088 h 390088"/>
                  <a:gd name="connsiteX0" fmla="*/ 531843 w 531843"/>
                  <a:gd name="connsiteY0" fmla="*/ 0 h 414710"/>
                  <a:gd name="connsiteX1" fmla="*/ 448811 w 531843"/>
                  <a:gd name="connsiteY1" fmla="*/ 95928 h 414710"/>
                  <a:gd name="connsiteX2" fmla="*/ 322976 w 531843"/>
                  <a:gd name="connsiteY2" fmla="*/ 150457 h 414710"/>
                  <a:gd name="connsiteX3" fmla="*/ 218113 w 531843"/>
                  <a:gd name="connsiteY3" fmla="*/ 217569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322976 w 531843"/>
                  <a:gd name="connsiteY2" fmla="*/ 150457 h 414710"/>
                  <a:gd name="connsiteX3" fmla="*/ 218113 w 531843"/>
                  <a:gd name="connsiteY3" fmla="*/ 217569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254769 w 531843"/>
                  <a:gd name="connsiteY2" fmla="*/ 112155 h 414710"/>
                  <a:gd name="connsiteX3" fmla="*/ 218113 w 531843"/>
                  <a:gd name="connsiteY3" fmla="*/ 217569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254769 w 531843"/>
                  <a:gd name="connsiteY2" fmla="*/ 112155 h 414710"/>
                  <a:gd name="connsiteX3" fmla="*/ 177692 w 531843"/>
                  <a:gd name="connsiteY3" fmla="*/ 179267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254769 w 531843"/>
                  <a:gd name="connsiteY2" fmla="*/ 112155 h 414710"/>
                  <a:gd name="connsiteX3" fmla="*/ 160010 w 531843"/>
                  <a:gd name="connsiteY3" fmla="*/ 146437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254769 w 531843"/>
                  <a:gd name="connsiteY2" fmla="*/ 93005 h 414710"/>
                  <a:gd name="connsiteX3" fmla="*/ 160010 w 531843"/>
                  <a:gd name="connsiteY3" fmla="*/ 146437 h 414710"/>
                  <a:gd name="connsiteX4" fmla="*/ 158533 w 531843"/>
                  <a:gd name="connsiteY4" fmla="*/ 268447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1843 w 531843"/>
                  <a:gd name="connsiteY0" fmla="*/ 0 h 414710"/>
                  <a:gd name="connsiteX1" fmla="*/ 383130 w 531843"/>
                  <a:gd name="connsiteY1" fmla="*/ 46684 h 414710"/>
                  <a:gd name="connsiteX2" fmla="*/ 254769 w 531843"/>
                  <a:gd name="connsiteY2" fmla="*/ 93005 h 414710"/>
                  <a:gd name="connsiteX3" fmla="*/ 160010 w 531843"/>
                  <a:gd name="connsiteY3" fmla="*/ 146437 h 414710"/>
                  <a:gd name="connsiteX4" fmla="*/ 153481 w 531843"/>
                  <a:gd name="connsiteY4" fmla="*/ 260240 h 414710"/>
                  <a:gd name="connsiteX5" fmla="*/ 104862 w 531843"/>
                  <a:gd name="connsiteY5" fmla="*/ 347598 h 414710"/>
                  <a:gd name="connsiteX6" fmla="*/ 0 w 531843"/>
                  <a:gd name="connsiteY6" fmla="*/ 414710 h 414710"/>
                  <a:gd name="connsiteX0" fmla="*/ 536895 w 536895"/>
                  <a:gd name="connsiteY0" fmla="*/ 0 h 428389"/>
                  <a:gd name="connsiteX1" fmla="*/ 388182 w 536895"/>
                  <a:gd name="connsiteY1" fmla="*/ 46684 h 428389"/>
                  <a:gd name="connsiteX2" fmla="*/ 259821 w 536895"/>
                  <a:gd name="connsiteY2" fmla="*/ 93005 h 428389"/>
                  <a:gd name="connsiteX3" fmla="*/ 16506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46684 h 428389"/>
                  <a:gd name="connsiteX2" fmla="*/ 239611 w 536895"/>
                  <a:gd name="connsiteY2" fmla="*/ 51967 h 428389"/>
                  <a:gd name="connsiteX3" fmla="*/ 16506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33005 h 428389"/>
                  <a:gd name="connsiteX2" fmla="*/ 239611 w 536895"/>
                  <a:gd name="connsiteY2" fmla="*/ 51967 h 428389"/>
                  <a:gd name="connsiteX3" fmla="*/ 16506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9611 w 536895"/>
                  <a:gd name="connsiteY2" fmla="*/ 51967 h 428389"/>
                  <a:gd name="connsiteX3" fmla="*/ 16506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6506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67588 w 536895"/>
                  <a:gd name="connsiteY3" fmla="*/ 146437 h 428389"/>
                  <a:gd name="connsiteX4" fmla="*/ 158533 w 536895"/>
                  <a:gd name="connsiteY4" fmla="*/ 260240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67588 w 536895"/>
                  <a:gd name="connsiteY3" fmla="*/ 146437 h 428389"/>
                  <a:gd name="connsiteX4" fmla="*/ 148427 w 536895"/>
                  <a:gd name="connsiteY4" fmla="*/ 246561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48427 w 536895"/>
                  <a:gd name="connsiteY4" fmla="*/ 246561 h 428389"/>
                  <a:gd name="connsiteX5" fmla="*/ 109914 w 536895"/>
                  <a:gd name="connsiteY5" fmla="*/ 347598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48427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48427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56479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56479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56479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  <a:gd name="connsiteX0" fmla="*/ 536895 w 536895"/>
                  <a:gd name="connsiteY0" fmla="*/ 0 h 428389"/>
                  <a:gd name="connsiteX1" fmla="*/ 388182 w 536895"/>
                  <a:gd name="connsiteY1" fmla="*/ 22062 h 428389"/>
                  <a:gd name="connsiteX2" fmla="*/ 232033 w 536895"/>
                  <a:gd name="connsiteY2" fmla="*/ 38287 h 428389"/>
                  <a:gd name="connsiteX3" fmla="*/ 177692 w 536895"/>
                  <a:gd name="connsiteY3" fmla="*/ 116342 h 428389"/>
                  <a:gd name="connsiteX4" fmla="*/ 156479 w 536895"/>
                  <a:gd name="connsiteY4" fmla="*/ 246561 h 428389"/>
                  <a:gd name="connsiteX5" fmla="*/ 115333 w 536895"/>
                  <a:gd name="connsiteY5" fmla="*/ 339426 h 428389"/>
                  <a:gd name="connsiteX6" fmla="*/ 0 w 536895"/>
                  <a:gd name="connsiteY6" fmla="*/ 428389 h 42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6895" h="428389">
                    <a:moveTo>
                      <a:pt x="536895" y="0"/>
                    </a:moveTo>
                    <a:cubicBezTo>
                      <a:pt x="510679" y="25166"/>
                      <a:pt x="438992" y="15681"/>
                      <a:pt x="388182" y="22062"/>
                    </a:cubicBezTo>
                    <a:cubicBezTo>
                      <a:pt x="337372" y="28443"/>
                      <a:pt x="267115" y="22574"/>
                      <a:pt x="232033" y="38287"/>
                    </a:cubicBezTo>
                    <a:cubicBezTo>
                      <a:pt x="196951" y="54000"/>
                      <a:pt x="190284" y="81630"/>
                      <a:pt x="177692" y="116342"/>
                    </a:cubicBezTo>
                    <a:cubicBezTo>
                      <a:pt x="165100" y="151054"/>
                      <a:pt x="161504" y="217474"/>
                      <a:pt x="156479" y="246561"/>
                    </a:cubicBezTo>
                    <a:cubicBezTo>
                      <a:pt x="151454" y="275648"/>
                      <a:pt x="142597" y="321851"/>
                      <a:pt x="115333" y="339426"/>
                    </a:cubicBezTo>
                    <a:cubicBezTo>
                      <a:pt x="98804" y="367793"/>
                      <a:pt x="38799" y="404969"/>
                      <a:pt x="0" y="428389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76725C4-F21C-45AD-9FF5-320CCD5EEE2E}"/>
              </a:ext>
            </a:extLst>
          </p:cNvPr>
          <p:cNvSpPr txBox="1"/>
          <p:nvPr/>
        </p:nvSpPr>
        <p:spPr>
          <a:xfrm>
            <a:off x="138023" y="3243225"/>
            <a:ext cx="18680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4587C3"/>
                </a:solidFill>
              </a:rPr>
              <a:t>Восточно- Арктическая провинция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CBEA79A-118D-4EF2-8D14-F7DC3D4CDFF1}"/>
              </a:ext>
            </a:extLst>
          </p:cNvPr>
          <p:cNvCxnSpPr>
            <a:cxnSpLocks/>
          </p:cNvCxnSpPr>
          <p:nvPr/>
        </p:nvCxnSpPr>
        <p:spPr>
          <a:xfrm flipV="1">
            <a:off x="287383" y="3291611"/>
            <a:ext cx="1718731" cy="1"/>
          </a:xfrm>
          <a:prstGeom prst="line">
            <a:avLst/>
          </a:prstGeom>
          <a:ln w="28575">
            <a:solidFill>
              <a:srgbClr val="4587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079A15FF-752B-4D77-A9EF-E7B50FCE672D}"/>
              </a:ext>
            </a:extLst>
          </p:cNvPr>
          <p:cNvCxnSpPr/>
          <p:nvPr/>
        </p:nvCxnSpPr>
        <p:spPr>
          <a:xfrm>
            <a:off x="2006114" y="3291611"/>
            <a:ext cx="21277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FFD307D8-2E63-49B5-B513-D30772C2C1A2}"/>
              </a:ext>
            </a:extLst>
          </p:cNvPr>
          <p:cNvSpPr txBox="1"/>
          <p:nvPr/>
        </p:nvSpPr>
        <p:spPr>
          <a:xfrm>
            <a:off x="2006085" y="3300162"/>
            <a:ext cx="216252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B050"/>
                </a:solidFill>
              </a:rPr>
              <a:t>Верхояно-</a:t>
            </a:r>
            <a:r>
              <a:rPr lang="ru-RU" sz="1200" b="1" dirty="0" err="1">
                <a:solidFill>
                  <a:srgbClr val="00B050"/>
                </a:solidFill>
              </a:rPr>
              <a:t>Колымо</a:t>
            </a:r>
            <a:r>
              <a:rPr lang="ru-RU" sz="1200" b="1" dirty="0">
                <a:solidFill>
                  <a:srgbClr val="00B050"/>
                </a:solidFill>
              </a:rPr>
              <a:t>-Чукотская провинция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914F9FB-39D4-4449-9099-0052457B9CA3}"/>
              </a:ext>
            </a:extLst>
          </p:cNvPr>
          <p:cNvSpPr txBox="1"/>
          <p:nvPr/>
        </p:nvSpPr>
        <p:spPr>
          <a:xfrm>
            <a:off x="4354341" y="3241079"/>
            <a:ext cx="1868091" cy="276999"/>
          </a:xfrm>
          <a:prstGeom prst="rect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Пограничный пояс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C640D82-826B-453D-9560-F05D80B925D4}"/>
              </a:ext>
            </a:extLst>
          </p:cNvPr>
          <p:cNvSpPr txBox="1"/>
          <p:nvPr/>
        </p:nvSpPr>
        <p:spPr>
          <a:xfrm>
            <a:off x="6334432" y="3205067"/>
            <a:ext cx="15751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solidFill>
                  <a:srgbClr val="3F2AA6"/>
                </a:solidFill>
              </a:rPr>
              <a:t>Охотско</a:t>
            </a:r>
            <a:r>
              <a:rPr lang="ru-RU" sz="1200" b="1" dirty="0">
                <a:solidFill>
                  <a:srgbClr val="3F2AA6"/>
                </a:solidFill>
              </a:rPr>
              <a:t> -</a:t>
            </a:r>
            <a:r>
              <a:rPr lang="ru-RU" sz="1200" b="1" dirty="0" err="1">
                <a:solidFill>
                  <a:srgbClr val="3F2AA6"/>
                </a:solidFill>
              </a:rPr>
              <a:t>Беренговоморская</a:t>
            </a:r>
            <a:r>
              <a:rPr lang="ru-RU" sz="1200" b="1" dirty="0">
                <a:solidFill>
                  <a:srgbClr val="3F2AA6"/>
                </a:solidFill>
              </a:rPr>
              <a:t> провинция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F2EC632-4B97-416E-A101-4FCE2D6228B7}"/>
              </a:ext>
            </a:extLst>
          </p:cNvPr>
          <p:cNvCxnSpPr/>
          <p:nvPr/>
        </p:nvCxnSpPr>
        <p:spPr>
          <a:xfrm>
            <a:off x="6610463" y="3241079"/>
            <a:ext cx="1299144" cy="0"/>
          </a:xfrm>
          <a:prstGeom prst="line">
            <a:avLst/>
          </a:prstGeom>
          <a:ln w="28575">
            <a:solidFill>
              <a:srgbClr val="545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F5CB700A-8335-4280-91B4-81EFD7DB66D8}"/>
              </a:ext>
            </a:extLst>
          </p:cNvPr>
          <p:cNvSpPr txBox="1"/>
          <p:nvPr/>
        </p:nvSpPr>
        <p:spPr>
          <a:xfrm>
            <a:off x="5633046" y="2879369"/>
            <a:ext cx="212500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Глубинный разрез МОВ-ОГТ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69A872E-6104-47A6-A622-1F97C43CF0E6}"/>
              </a:ext>
            </a:extLst>
          </p:cNvPr>
          <p:cNvSpPr txBox="1"/>
          <p:nvPr/>
        </p:nvSpPr>
        <p:spPr>
          <a:xfrm>
            <a:off x="5918112" y="4510812"/>
            <a:ext cx="18401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Плотностной  разрез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71193A-A11B-448B-BB57-8D70966AA184}"/>
              </a:ext>
            </a:extLst>
          </p:cNvPr>
          <p:cNvSpPr txBox="1"/>
          <p:nvPr/>
        </p:nvSpPr>
        <p:spPr>
          <a:xfrm>
            <a:off x="4934310" y="5832750"/>
            <a:ext cx="2832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Нормированный плотностной  разрез 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9F608D9-60EE-4771-93A4-51E7304BAC8A}"/>
              </a:ext>
            </a:extLst>
          </p:cNvPr>
          <p:cNvGrpSpPr/>
          <p:nvPr/>
        </p:nvGrpSpPr>
        <p:grpSpPr>
          <a:xfrm>
            <a:off x="7875788" y="4424552"/>
            <a:ext cx="3281320" cy="2319581"/>
            <a:chOff x="7875788" y="4424552"/>
            <a:chExt cx="3281320" cy="23195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A26288F-000A-4F1F-8D83-B559A83A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788" y="4424552"/>
              <a:ext cx="3281320" cy="2319581"/>
            </a:xfrm>
            <a:prstGeom prst="rect">
              <a:avLst/>
            </a:prstGeom>
          </p:spPr>
        </p:pic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E4A5C0C0-3D44-4246-89F6-5C83381FF430}"/>
                </a:ext>
              </a:extLst>
            </p:cNvPr>
            <p:cNvSpPr/>
            <p:nvPr/>
          </p:nvSpPr>
          <p:spPr>
            <a:xfrm>
              <a:off x="9912381" y="4454475"/>
              <a:ext cx="885355" cy="2251938"/>
            </a:xfrm>
            <a:custGeom>
              <a:avLst/>
              <a:gdLst>
                <a:gd name="connsiteX0" fmla="*/ 0 w 373475"/>
                <a:gd name="connsiteY0" fmla="*/ 0 h 989790"/>
                <a:gd name="connsiteX1" fmla="*/ 82685 w 373475"/>
                <a:gd name="connsiteY1" fmla="*/ 150779 h 989790"/>
                <a:gd name="connsiteX2" fmla="*/ 116732 w 373475"/>
                <a:gd name="connsiteY2" fmla="*/ 233464 h 989790"/>
                <a:gd name="connsiteX3" fmla="*/ 214009 w 373475"/>
                <a:gd name="connsiteY3" fmla="*/ 362356 h 989790"/>
                <a:gd name="connsiteX4" fmla="*/ 272375 w 373475"/>
                <a:gd name="connsiteY4" fmla="*/ 384243 h 989790"/>
                <a:gd name="connsiteX5" fmla="*/ 328309 w 373475"/>
                <a:gd name="connsiteY5" fmla="*/ 466928 h 989790"/>
                <a:gd name="connsiteX6" fmla="*/ 372083 w 373475"/>
                <a:gd name="connsiteY6" fmla="*/ 590956 h 989790"/>
                <a:gd name="connsiteX7" fmla="*/ 362356 w 373475"/>
                <a:gd name="connsiteY7" fmla="*/ 690664 h 989790"/>
                <a:gd name="connsiteX8" fmla="*/ 359924 w 373475"/>
                <a:gd name="connsiteY8" fmla="*/ 751462 h 989790"/>
                <a:gd name="connsiteX9" fmla="*/ 367219 w 373475"/>
                <a:gd name="connsiteY9" fmla="*/ 846307 h 989790"/>
                <a:gd name="connsiteX10" fmla="*/ 345332 w 373475"/>
                <a:gd name="connsiteY10" fmla="*/ 919264 h 989790"/>
                <a:gd name="connsiteX11" fmla="*/ 364787 w 373475"/>
                <a:gd name="connsiteY11" fmla="*/ 989790 h 989790"/>
                <a:gd name="connsiteX0" fmla="*/ 0 w 373475"/>
                <a:gd name="connsiteY0" fmla="*/ 0 h 1016367"/>
                <a:gd name="connsiteX1" fmla="*/ 82685 w 373475"/>
                <a:gd name="connsiteY1" fmla="*/ 150779 h 1016367"/>
                <a:gd name="connsiteX2" fmla="*/ 116732 w 373475"/>
                <a:gd name="connsiteY2" fmla="*/ 233464 h 1016367"/>
                <a:gd name="connsiteX3" fmla="*/ 214009 w 373475"/>
                <a:gd name="connsiteY3" fmla="*/ 362356 h 1016367"/>
                <a:gd name="connsiteX4" fmla="*/ 272375 w 373475"/>
                <a:gd name="connsiteY4" fmla="*/ 384243 h 1016367"/>
                <a:gd name="connsiteX5" fmla="*/ 328309 w 373475"/>
                <a:gd name="connsiteY5" fmla="*/ 466928 h 1016367"/>
                <a:gd name="connsiteX6" fmla="*/ 372083 w 373475"/>
                <a:gd name="connsiteY6" fmla="*/ 590956 h 1016367"/>
                <a:gd name="connsiteX7" fmla="*/ 362356 w 373475"/>
                <a:gd name="connsiteY7" fmla="*/ 690664 h 1016367"/>
                <a:gd name="connsiteX8" fmla="*/ 359924 w 373475"/>
                <a:gd name="connsiteY8" fmla="*/ 751462 h 1016367"/>
                <a:gd name="connsiteX9" fmla="*/ 367219 w 373475"/>
                <a:gd name="connsiteY9" fmla="*/ 846307 h 1016367"/>
                <a:gd name="connsiteX10" fmla="*/ 345332 w 373475"/>
                <a:gd name="connsiteY10" fmla="*/ 919264 h 1016367"/>
                <a:gd name="connsiteX11" fmla="*/ 364787 w 373475"/>
                <a:gd name="connsiteY11" fmla="*/ 989790 h 1016367"/>
                <a:gd name="connsiteX0" fmla="*/ 0 w 373475"/>
                <a:gd name="connsiteY0" fmla="*/ 0 h 1601144"/>
                <a:gd name="connsiteX1" fmla="*/ 82685 w 373475"/>
                <a:gd name="connsiteY1" fmla="*/ 150779 h 1601144"/>
                <a:gd name="connsiteX2" fmla="*/ 116732 w 373475"/>
                <a:gd name="connsiteY2" fmla="*/ 233464 h 1601144"/>
                <a:gd name="connsiteX3" fmla="*/ 214009 w 373475"/>
                <a:gd name="connsiteY3" fmla="*/ 362356 h 1601144"/>
                <a:gd name="connsiteX4" fmla="*/ 272375 w 373475"/>
                <a:gd name="connsiteY4" fmla="*/ 384243 h 1601144"/>
                <a:gd name="connsiteX5" fmla="*/ 328309 w 373475"/>
                <a:gd name="connsiteY5" fmla="*/ 466928 h 1601144"/>
                <a:gd name="connsiteX6" fmla="*/ 372083 w 373475"/>
                <a:gd name="connsiteY6" fmla="*/ 590956 h 1601144"/>
                <a:gd name="connsiteX7" fmla="*/ 362356 w 373475"/>
                <a:gd name="connsiteY7" fmla="*/ 690664 h 1601144"/>
                <a:gd name="connsiteX8" fmla="*/ 359924 w 373475"/>
                <a:gd name="connsiteY8" fmla="*/ 751462 h 1601144"/>
                <a:gd name="connsiteX9" fmla="*/ 367219 w 373475"/>
                <a:gd name="connsiteY9" fmla="*/ 846307 h 1601144"/>
                <a:gd name="connsiteX10" fmla="*/ 345332 w 373475"/>
                <a:gd name="connsiteY10" fmla="*/ 919264 h 1601144"/>
                <a:gd name="connsiteX11" fmla="*/ 364787 w 373475"/>
                <a:gd name="connsiteY11" fmla="*/ 989790 h 1601144"/>
                <a:gd name="connsiteX0" fmla="*/ 0 w 373475"/>
                <a:gd name="connsiteY0" fmla="*/ 0 h 1067946"/>
                <a:gd name="connsiteX1" fmla="*/ 82685 w 373475"/>
                <a:gd name="connsiteY1" fmla="*/ 150779 h 1067946"/>
                <a:gd name="connsiteX2" fmla="*/ 116732 w 373475"/>
                <a:gd name="connsiteY2" fmla="*/ 233464 h 1067946"/>
                <a:gd name="connsiteX3" fmla="*/ 214009 w 373475"/>
                <a:gd name="connsiteY3" fmla="*/ 362356 h 1067946"/>
                <a:gd name="connsiteX4" fmla="*/ 272375 w 373475"/>
                <a:gd name="connsiteY4" fmla="*/ 384243 h 1067946"/>
                <a:gd name="connsiteX5" fmla="*/ 328309 w 373475"/>
                <a:gd name="connsiteY5" fmla="*/ 466928 h 1067946"/>
                <a:gd name="connsiteX6" fmla="*/ 372083 w 373475"/>
                <a:gd name="connsiteY6" fmla="*/ 590956 h 1067946"/>
                <a:gd name="connsiteX7" fmla="*/ 362356 w 373475"/>
                <a:gd name="connsiteY7" fmla="*/ 690664 h 1067946"/>
                <a:gd name="connsiteX8" fmla="*/ 359924 w 373475"/>
                <a:gd name="connsiteY8" fmla="*/ 751462 h 1067946"/>
                <a:gd name="connsiteX9" fmla="*/ 367219 w 373475"/>
                <a:gd name="connsiteY9" fmla="*/ 846307 h 1067946"/>
                <a:gd name="connsiteX10" fmla="*/ 345332 w 373475"/>
                <a:gd name="connsiteY10" fmla="*/ 919264 h 1067946"/>
                <a:gd name="connsiteX11" fmla="*/ 358385 w 373475"/>
                <a:gd name="connsiteY11" fmla="*/ 1066714 h 1067946"/>
                <a:gd name="connsiteX12" fmla="*/ 364787 w 373475"/>
                <a:gd name="connsiteY12" fmla="*/ 989790 h 1067946"/>
                <a:gd name="connsiteX0" fmla="*/ 0 w 373475"/>
                <a:gd name="connsiteY0" fmla="*/ 0 h 989790"/>
                <a:gd name="connsiteX1" fmla="*/ 82685 w 373475"/>
                <a:gd name="connsiteY1" fmla="*/ 150779 h 989790"/>
                <a:gd name="connsiteX2" fmla="*/ 116732 w 373475"/>
                <a:gd name="connsiteY2" fmla="*/ 233464 h 989790"/>
                <a:gd name="connsiteX3" fmla="*/ 214009 w 373475"/>
                <a:gd name="connsiteY3" fmla="*/ 362356 h 989790"/>
                <a:gd name="connsiteX4" fmla="*/ 272375 w 373475"/>
                <a:gd name="connsiteY4" fmla="*/ 384243 h 989790"/>
                <a:gd name="connsiteX5" fmla="*/ 328309 w 373475"/>
                <a:gd name="connsiteY5" fmla="*/ 466928 h 989790"/>
                <a:gd name="connsiteX6" fmla="*/ 372083 w 373475"/>
                <a:gd name="connsiteY6" fmla="*/ 590956 h 989790"/>
                <a:gd name="connsiteX7" fmla="*/ 362356 w 373475"/>
                <a:gd name="connsiteY7" fmla="*/ 690664 h 989790"/>
                <a:gd name="connsiteX8" fmla="*/ 359924 w 373475"/>
                <a:gd name="connsiteY8" fmla="*/ 751462 h 989790"/>
                <a:gd name="connsiteX9" fmla="*/ 367219 w 373475"/>
                <a:gd name="connsiteY9" fmla="*/ 846307 h 989790"/>
                <a:gd name="connsiteX10" fmla="*/ 345332 w 373475"/>
                <a:gd name="connsiteY10" fmla="*/ 919264 h 989790"/>
                <a:gd name="connsiteX11" fmla="*/ 364787 w 373475"/>
                <a:gd name="connsiteY11" fmla="*/ 989790 h 989790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00654 w 373475"/>
                <a:gd name="connsiteY11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00654 w 373475"/>
                <a:gd name="connsiteY12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00654 w 373475"/>
                <a:gd name="connsiteY12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43294 w 373475"/>
                <a:gd name="connsiteY12" fmla="*/ 1238516 h 2392417"/>
                <a:gd name="connsiteX13" fmla="*/ 300654 w 373475"/>
                <a:gd name="connsiteY13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43294 w 373475"/>
                <a:gd name="connsiteY12" fmla="*/ 1238516 h 2392417"/>
                <a:gd name="connsiteX13" fmla="*/ 300654 w 373475"/>
                <a:gd name="connsiteY13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89797 h 2392417"/>
                <a:gd name="connsiteX13" fmla="*/ 300654 w 373475"/>
                <a:gd name="connsiteY13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89797 h 2392417"/>
                <a:gd name="connsiteX13" fmla="*/ 300654 w 373475"/>
                <a:gd name="connsiteY13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89797 h 2392417"/>
                <a:gd name="connsiteX13" fmla="*/ 300654 w 373475"/>
                <a:gd name="connsiteY13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00654 w 373475"/>
                <a:gd name="connsiteY13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00654 w 373475"/>
                <a:gd name="connsiteY14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00654 w 373475"/>
                <a:gd name="connsiteY14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00654 w 373475"/>
                <a:gd name="connsiteY14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26882 w 373475"/>
                <a:gd name="connsiteY14" fmla="*/ 1520356 h 2392417"/>
                <a:gd name="connsiteX15" fmla="*/ 300654 w 373475"/>
                <a:gd name="connsiteY15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26882 w 373475"/>
                <a:gd name="connsiteY14" fmla="*/ 1520356 h 2392417"/>
                <a:gd name="connsiteX15" fmla="*/ 300654 w 373475"/>
                <a:gd name="connsiteY15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26882 w 373475"/>
                <a:gd name="connsiteY14" fmla="*/ 1520356 h 2392417"/>
                <a:gd name="connsiteX15" fmla="*/ 300654 w 373475"/>
                <a:gd name="connsiteY15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26882 w 373475"/>
                <a:gd name="connsiteY14" fmla="*/ 1520356 h 2392417"/>
                <a:gd name="connsiteX15" fmla="*/ 317705 w 373475"/>
                <a:gd name="connsiteY15" fmla="*/ 1696059 h 2392417"/>
                <a:gd name="connsiteX16" fmla="*/ 300654 w 373475"/>
                <a:gd name="connsiteY16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26882 w 373475"/>
                <a:gd name="connsiteY14" fmla="*/ 1520356 h 2392417"/>
                <a:gd name="connsiteX15" fmla="*/ 317705 w 373475"/>
                <a:gd name="connsiteY15" fmla="*/ 1696059 h 2392417"/>
                <a:gd name="connsiteX16" fmla="*/ 300654 w 373475"/>
                <a:gd name="connsiteY16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26882 w 373475"/>
                <a:gd name="connsiteY14" fmla="*/ 1520356 h 2392417"/>
                <a:gd name="connsiteX15" fmla="*/ 317705 w 373475"/>
                <a:gd name="connsiteY15" fmla="*/ 1696059 h 2392417"/>
                <a:gd name="connsiteX16" fmla="*/ 300654 w 373475"/>
                <a:gd name="connsiteY16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26882 w 373475"/>
                <a:gd name="connsiteY14" fmla="*/ 1520356 h 2392417"/>
                <a:gd name="connsiteX15" fmla="*/ 317705 w 373475"/>
                <a:gd name="connsiteY15" fmla="*/ 1696059 h 2392417"/>
                <a:gd name="connsiteX16" fmla="*/ 317705 w 373475"/>
                <a:gd name="connsiteY16" fmla="*/ 1890897 h 2392417"/>
                <a:gd name="connsiteX17" fmla="*/ 300654 w 373475"/>
                <a:gd name="connsiteY17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26882 w 373475"/>
                <a:gd name="connsiteY14" fmla="*/ 1520356 h 2392417"/>
                <a:gd name="connsiteX15" fmla="*/ 317705 w 373475"/>
                <a:gd name="connsiteY15" fmla="*/ 1696059 h 2392417"/>
                <a:gd name="connsiteX16" fmla="*/ 317705 w 373475"/>
                <a:gd name="connsiteY16" fmla="*/ 1890897 h 2392417"/>
                <a:gd name="connsiteX17" fmla="*/ 300654 w 373475"/>
                <a:gd name="connsiteY17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26882 w 373475"/>
                <a:gd name="connsiteY14" fmla="*/ 1520356 h 2392417"/>
                <a:gd name="connsiteX15" fmla="*/ 317705 w 373475"/>
                <a:gd name="connsiteY15" fmla="*/ 1696059 h 2392417"/>
                <a:gd name="connsiteX16" fmla="*/ 317705 w 373475"/>
                <a:gd name="connsiteY16" fmla="*/ 1890897 h 2392417"/>
                <a:gd name="connsiteX17" fmla="*/ 300654 w 373475"/>
                <a:gd name="connsiteY17" fmla="*/ 2392417 h 2392417"/>
                <a:gd name="connsiteX0" fmla="*/ 0 w 373475"/>
                <a:gd name="connsiteY0" fmla="*/ 0 h 2392417"/>
                <a:gd name="connsiteX1" fmla="*/ 82685 w 373475"/>
                <a:gd name="connsiteY1" fmla="*/ 150779 h 2392417"/>
                <a:gd name="connsiteX2" fmla="*/ 116732 w 373475"/>
                <a:gd name="connsiteY2" fmla="*/ 233464 h 2392417"/>
                <a:gd name="connsiteX3" fmla="*/ 214009 w 373475"/>
                <a:gd name="connsiteY3" fmla="*/ 362356 h 2392417"/>
                <a:gd name="connsiteX4" fmla="*/ 272375 w 373475"/>
                <a:gd name="connsiteY4" fmla="*/ 384243 h 2392417"/>
                <a:gd name="connsiteX5" fmla="*/ 328309 w 373475"/>
                <a:gd name="connsiteY5" fmla="*/ 466928 h 2392417"/>
                <a:gd name="connsiteX6" fmla="*/ 372083 w 373475"/>
                <a:gd name="connsiteY6" fmla="*/ 590956 h 2392417"/>
                <a:gd name="connsiteX7" fmla="*/ 362356 w 373475"/>
                <a:gd name="connsiteY7" fmla="*/ 690664 h 2392417"/>
                <a:gd name="connsiteX8" fmla="*/ 359924 w 373475"/>
                <a:gd name="connsiteY8" fmla="*/ 751462 h 2392417"/>
                <a:gd name="connsiteX9" fmla="*/ 367219 w 373475"/>
                <a:gd name="connsiteY9" fmla="*/ 846307 h 2392417"/>
                <a:gd name="connsiteX10" fmla="*/ 345332 w 373475"/>
                <a:gd name="connsiteY10" fmla="*/ 919264 h 2392417"/>
                <a:gd name="connsiteX11" fmla="*/ 343294 w 373475"/>
                <a:gd name="connsiteY11" fmla="*/ 1025686 h 2392417"/>
                <a:gd name="connsiteX12" fmla="*/ 339522 w 373475"/>
                <a:gd name="connsiteY12" fmla="*/ 1153853 h 2392417"/>
                <a:gd name="connsiteX13" fmla="*/ 339325 w 373475"/>
                <a:gd name="connsiteY13" fmla="*/ 1321607 h 2392417"/>
                <a:gd name="connsiteX14" fmla="*/ 326882 w 373475"/>
                <a:gd name="connsiteY14" fmla="*/ 1520356 h 2392417"/>
                <a:gd name="connsiteX15" fmla="*/ 317705 w 373475"/>
                <a:gd name="connsiteY15" fmla="*/ 1696059 h 2392417"/>
                <a:gd name="connsiteX16" fmla="*/ 317705 w 373475"/>
                <a:gd name="connsiteY16" fmla="*/ 1890897 h 2392417"/>
                <a:gd name="connsiteX17" fmla="*/ 311795 w 373475"/>
                <a:gd name="connsiteY17" fmla="*/ 2135950 h 2392417"/>
                <a:gd name="connsiteX18" fmla="*/ 300654 w 373475"/>
                <a:gd name="connsiteY18" fmla="*/ 2392417 h 2392417"/>
                <a:gd name="connsiteX0" fmla="*/ 0 w 424143"/>
                <a:gd name="connsiteY0" fmla="*/ 0 h 2392417"/>
                <a:gd name="connsiteX1" fmla="*/ 82685 w 424143"/>
                <a:gd name="connsiteY1" fmla="*/ 150779 h 2392417"/>
                <a:gd name="connsiteX2" fmla="*/ 116732 w 424143"/>
                <a:gd name="connsiteY2" fmla="*/ 233464 h 2392417"/>
                <a:gd name="connsiteX3" fmla="*/ 214009 w 424143"/>
                <a:gd name="connsiteY3" fmla="*/ 362356 h 2392417"/>
                <a:gd name="connsiteX4" fmla="*/ 272375 w 424143"/>
                <a:gd name="connsiteY4" fmla="*/ 384243 h 2392417"/>
                <a:gd name="connsiteX5" fmla="*/ 328309 w 424143"/>
                <a:gd name="connsiteY5" fmla="*/ 466928 h 2392417"/>
                <a:gd name="connsiteX6" fmla="*/ 372083 w 424143"/>
                <a:gd name="connsiteY6" fmla="*/ 590956 h 2392417"/>
                <a:gd name="connsiteX7" fmla="*/ 362356 w 424143"/>
                <a:gd name="connsiteY7" fmla="*/ 690664 h 2392417"/>
                <a:gd name="connsiteX8" fmla="*/ 359924 w 424143"/>
                <a:gd name="connsiteY8" fmla="*/ 751462 h 2392417"/>
                <a:gd name="connsiteX9" fmla="*/ 367219 w 424143"/>
                <a:gd name="connsiteY9" fmla="*/ 846307 h 2392417"/>
                <a:gd name="connsiteX10" fmla="*/ 345332 w 424143"/>
                <a:gd name="connsiteY10" fmla="*/ 919264 h 2392417"/>
                <a:gd name="connsiteX11" fmla="*/ 343294 w 424143"/>
                <a:gd name="connsiteY11" fmla="*/ 1025686 h 2392417"/>
                <a:gd name="connsiteX12" fmla="*/ 339522 w 424143"/>
                <a:gd name="connsiteY12" fmla="*/ 1153853 h 2392417"/>
                <a:gd name="connsiteX13" fmla="*/ 339325 w 424143"/>
                <a:gd name="connsiteY13" fmla="*/ 1321607 h 2392417"/>
                <a:gd name="connsiteX14" fmla="*/ 326882 w 424143"/>
                <a:gd name="connsiteY14" fmla="*/ 1520356 h 2392417"/>
                <a:gd name="connsiteX15" fmla="*/ 317705 w 424143"/>
                <a:gd name="connsiteY15" fmla="*/ 1696059 h 2392417"/>
                <a:gd name="connsiteX16" fmla="*/ 317705 w 424143"/>
                <a:gd name="connsiteY16" fmla="*/ 1890897 h 2392417"/>
                <a:gd name="connsiteX17" fmla="*/ 424089 w 424143"/>
                <a:gd name="connsiteY17" fmla="*/ 2141976 h 2392417"/>
                <a:gd name="connsiteX18" fmla="*/ 300654 w 424143"/>
                <a:gd name="connsiteY18" fmla="*/ 2392417 h 2392417"/>
                <a:gd name="connsiteX0" fmla="*/ 0 w 424143"/>
                <a:gd name="connsiteY0" fmla="*/ 0 h 2390408"/>
                <a:gd name="connsiteX1" fmla="*/ 82685 w 424143"/>
                <a:gd name="connsiteY1" fmla="*/ 150779 h 2390408"/>
                <a:gd name="connsiteX2" fmla="*/ 116732 w 424143"/>
                <a:gd name="connsiteY2" fmla="*/ 233464 h 2390408"/>
                <a:gd name="connsiteX3" fmla="*/ 214009 w 424143"/>
                <a:gd name="connsiteY3" fmla="*/ 362356 h 2390408"/>
                <a:gd name="connsiteX4" fmla="*/ 272375 w 424143"/>
                <a:gd name="connsiteY4" fmla="*/ 384243 h 2390408"/>
                <a:gd name="connsiteX5" fmla="*/ 328309 w 424143"/>
                <a:gd name="connsiteY5" fmla="*/ 466928 h 2390408"/>
                <a:gd name="connsiteX6" fmla="*/ 372083 w 424143"/>
                <a:gd name="connsiteY6" fmla="*/ 590956 h 2390408"/>
                <a:gd name="connsiteX7" fmla="*/ 362356 w 424143"/>
                <a:gd name="connsiteY7" fmla="*/ 690664 h 2390408"/>
                <a:gd name="connsiteX8" fmla="*/ 359924 w 424143"/>
                <a:gd name="connsiteY8" fmla="*/ 751462 h 2390408"/>
                <a:gd name="connsiteX9" fmla="*/ 367219 w 424143"/>
                <a:gd name="connsiteY9" fmla="*/ 846307 h 2390408"/>
                <a:gd name="connsiteX10" fmla="*/ 345332 w 424143"/>
                <a:gd name="connsiteY10" fmla="*/ 919264 h 2390408"/>
                <a:gd name="connsiteX11" fmla="*/ 343294 w 424143"/>
                <a:gd name="connsiteY11" fmla="*/ 1025686 h 2390408"/>
                <a:gd name="connsiteX12" fmla="*/ 339522 w 424143"/>
                <a:gd name="connsiteY12" fmla="*/ 1153853 h 2390408"/>
                <a:gd name="connsiteX13" fmla="*/ 339325 w 424143"/>
                <a:gd name="connsiteY13" fmla="*/ 1321607 h 2390408"/>
                <a:gd name="connsiteX14" fmla="*/ 326882 w 424143"/>
                <a:gd name="connsiteY14" fmla="*/ 1520356 h 2390408"/>
                <a:gd name="connsiteX15" fmla="*/ 317705 w 424143"/>
                <a:gd name="connsiteY15" fmla="*/ 1696059 h 2390408"/>
                <a:gd name="connsiteX16" fmla="*/ 317705 w 424143"/>
                <a:gd name="connsiteY16" fmla="*/ 1890897 h 2390408"/>
                <a:gd name="connsiteX17" fmla="*/ 424089 w 424143"/>
                <a:gd name="connsiteY17" fmla="*/ 2141976 h 2390408"/>
                <a:gd name="connsiteX18" fmla="*/ 285878 w 424143"/>
                <a:gd name="connsiteY18" fmla="*/ 2390408 h 2390408"/>
                <a:gd name="connsiteX0" fmla="*/ 0 w 424143"/>
                <a:gd name="connsiteY0" fmla="*/ 0 h 2390408"/>
                <a:gd name="connsiteX1" fmla="*/ 82685 w 424143"/>
                <a:gd name="connsiteY1" fmla="*/ 150779 h 2390408"/>
                <a:gd name="connsiteX2" fmla="*/ 116732 w 424143"/>
                <a:gd name="connsiteY2" fmla="*/ 233464 h 2390408"/>
                <a:gd name="connsiteX3" fmla="*/ 214009 w 424143"/>
                <a:gd name="connsiteY3" fmla="*/ 362356 h 2390408"/>
                <a:gd name="connsiteX4" fmla="*/ 272375 w 424143"/>
                <a:gd name="connsiteY4" fmla="*/ 384243 h 2390408"/>
                <a:gd name="connsiteX5" fmla="*/ 328309 w 424143"/>
                <a:gd name="connsiteY5" fmla="*/ 466928 h 2390408"/>
                <a:gd name="connsiteX6" fmla="*/ 372083 w 424143"/>
                <a:gd name="connsiteY6" fmla="*/ 590956 h 2390408"/>
                <a:gd name="connsiteX7" fmla="*/ 362356 w 424143"/>
                <a:gd name="connsiteY7" fmla="*/ 690664 h 2390408"/>
                <a:gd name="connsiteX8" fmla="*/ 359924 w 424143"/>
                <a:gd name="connsiteY8" fmla="*/ 751462 h 2390408"/>
                <a:gd name="connsiteX9" fmla="*/ 367219 w 424143"/>
                <a:gd name="connsiteY9" fmla="*/ 846307 h 2390408"/>
                <a:gd name="connsiteX10" fmla="*/ 345332 w 424143"/>
                <a:gd name="connsiteY10" fmla="*/ 919264 h 2390408"/>
                <a:gd name="connsiteX11" fmla="*/ 343294 w 424143"/>
                <a:gd name="connsiteY11" fmla="*/ 1025686 h 2390408"/>
                <a:gd name="connsiteX12" fmla="*/ 339522 w 424143"/>
                <a:gd name="connsiteY12" fmla="*/ 1153853 h 2390408"/>
                <a:gd name="connsiteX13" fmla="*/ 339325 w 424143"/>
                <a:gd name="connsiteY13" fmla="*/ 1321607 h 2390408"/>
                <a:gd name="connsiteX14" fmla="*/ 326882 w 424143"/>
                <a:gd name="connsiteY14" fmla="*/ 1520356 h 2390408"/>
                <a:gd name="connsiteX15" fmla="*/ 317705 w 424143"/>
                <a:gd name="connsiteY15" fmla="*/ 1696059 h 2390408"/>
                <a:gd name="connsiteX16" fmla="*/ 317705 w 424143"/>
                <a:gd name="connsiteY16" fmla="*/ 1890897 h 2390408"/>
                <a:gd name="connsiteX17" fmla="*/ 424089 w 424143"/>
                <a:gd name="connsiteY17" fmla="*/ 2141976 h 2390408"/>
                <a:gd name="connsiteX18" fmla="*/ 285878 w 424143"/>
                <a:gd name="connsiteY18" fmla="*/ 2390408 h 2390408"/>
                <a:gd name="connsiteX0" fmla="*/ 0 w 424318"/>
                <a:gd name="connsiteY0" fmla="*/ 0 h 2390408"/>
                <a:gd name="connsiteX1" fmla="*/ 82685 w 424318"/>
                <a:gd name="connsiteY1" fmla="*/ 150779 h 2390408"/>
                <a:gd name="connsiteX2" fmla="*/ 116732 w 424318"/>
                <a:gd name="connsiteY2" fmla="*/ 233464 h 2390408"/>
                <a:gd name="connsiteX3" fmla="*/ 214009 w 424318"/>
                <a:gd name="connsiteY3" fmla="*/ 362356 h 2390408"/>
                <a:gd name="connsiteX4" fmla="*/ 272375 w 424318"/>
                <a:gd name="connsiteY4" fmla="*/ 384243 h 2390408"/>
                <a:gd name="connsiteX5" fmla="*/ 328309 w 424318"/>
                <a:gd name="connsiteY5" fmla="*/ 466928 h 2390408"/>
                <a:gd name="connsiteX6" fmla="*/ 372083 w 424318"/>
                <a:gd name="connsiteY6" fmla="*/ 590956 h 2390408"/>
                <a:gd name="connsiteX7" fmla="*/ 362356 w 424318"/>
                <a:gd name="connsiteY7" fmla="*/ 690664 h 2390408"/>
                <a:gd name="connsiteX8" fmla="*/ 359924 w 424318"/>
                <a:gd name="connsiteY8" fmla="*/ 751462 h 2390408"/>
                <a:gd name="connsiteX9" fmla="*/ 367219 w 424318"/>
                <a:gd name="connsiteY9" fmla="*/ 846307 h 2390408"/>
                <a:gd name="connsiteX10" fmla="*/ 345332 w 424318"/>
                <a:gd name="connsiteY10" fmla="*/ 919264 h 2390408"/>
                <a:gd name="connsiteX11" fmla="*/ 343294 w 424318"/>
                <a:gd name="connsiteY11" fmla="*/ 1025686 h 2390408"/>
                <a:gd name="connsiteX12" fmla="*/ 339522 w 424318"/>
                <a:gd name="connsiteY12" fmla="*/ 1153853 h 2390408"/>
                <a:gd name="connsiteX13" fmla="*/ 339325 w 424318"/>
                <a:gd name="connsiteY13" fmla="*/ 1321607 h 2390408"/>
                <a:gd name="connsiteX14" fmla="*/ 326882 w 424318"/>
                <a:gd name="connsiteY14" fmla="*/ 1520356 h 2390408"/>
                <a:gd name="connsiteX15" fmla="*/ 317705 w 424318"/>
                <a:gd name="connsiteY15" fmla="*/ 1696059 h 2390408"/>
                <a:gd name="connsiteX16" fmla="*/ 403403 w 424318"/>
                <a:gd name="connsiteY16" fmla="*/ 1915001 h 2390408"/>
                <a:gd name="connsiteX17" fmla="*/ 424089 w 424318"/>
                <a:gd name="connsiteY17" fmla="*/ 2141976 h 2390408"/>
                <a:gd name="connsiteX18" fmla="*/ 285878 w 424318"/>
                <a:gd name="connsiteY18" fmla="*/ 2390408 h 2390408"/>
                <a:gd name="connsiteX0" fmla="*/ 0 w 426345"/>
                <a:gd name="connsiteY0" fmla="*/ 0 h 2390408"/>
                <a:gd name="connsiteX1" fmla="*/ 82685 w 426345"/>
                <a:gd name="connsiteY1" fmla="*/ 150779 h 2390408"/>
                <a:gd name="connsiteX2" fmla="*/ 116732 w 426345"/>
                <a:gd name="connsiteY2" fmla="*/ 233464 h 2390408"/>
                <a:gd name="connsiteX3" fmla="*/ 214009 w 426345"/>
                <a:gd name="connsiteY3" fmla="*/ 362356 h 2390408"/>
                <a:gd name="connsiteX4" fmla="*/ 272375 w 426345"/>
                <a:gd name="connsiteY4" fmla="*/ 384243 h 2390408"/>
                <a:gd name="connsiteX5" fmla="*/ 328309 w 426345"/>
                <a:gd name="connsiteY5" fmla="*/ 466928 h 2390408"/>
                <a:gd name="connsiteX6" fmla="*/ 372083 w 426345"/>
                <a:gd name="connsiteY6" fmla="*/ 590956 h 2390408"/>
                <a:gd name="connsiteX7" fmla="*/ 362356 w 426345"/>
                <a:gd name="connsiteY7" fmla="*/ 690664 h 2390408"/>
                <a:gd name="connsiteX8" fmla="*/ 359924 w 426345"/>
                <a:gd name="connsiteY8" fmla="*/ 751462 h 2390408"/>
                <a:gd name="connsiteX9" fmla="*/ 367219 w 426345"/>
                <a:gd name="connsiteY9" fmla="*/ 846307 h 2390408"/>
                <a:gd name="connsiteX10" fmla="*/ 345332 w 426345"/>
                <a:gd name="connsiteY10" fmla="*/ 919264 h 2390408"/>
                <a:gd name="connsiteX11" fmla="*/ 343294 w 426345"/>
                <a:gd name="connsiteY11" fmla="*/ 1025686 h 2390408"/>
                <a:gd name="connsiteX12" fmla="*/ 339522 w 426345"/>
                <a:gd name="connsiteY12" fmla="*/ 1153853 h 2390408"/>
                <a:gd name="connsiteX13" fmla="*/ 339325 w 426345"/>
                <a:gd name="connsiteY13" fmla="*/ 1321607 h 2390408"/>
                <a:gd name="connsiteX14" fmla="*/ 326882 w 426345"/>
                <a:gd name="connsiteY14" fmla="*/ 1520356 h 2390408"/>
                <a:gd name="connsiteX15" fmla="*/ 317705 w 426345"/>
                <a:gd name="connsiteY15" fmla="*/ 1696059 h 2390408"/>
                <a:gd name="connsiteX16" fmla="*/ 403403 w 426345"/>
                <a:gd name="connsiteY16" fmla="*/ 1915001 h 2390408"/>
                <a:gd name="connsiteX17" fmla="*/ 424089 w 426345"/>
                <a:gd name="connsiteY17" fmla="*/ 2141976 h 2390408"/>
                <a:gd name="connsiteX18" fmla="*/ 285878 w 426345"/>
                <a:gd name="connsiteY18" fmla="*/ 2390408 h 2390408"/>
                <a:gd name="connsiteX0" fmla="*/ 0 w 426345"/>
                <a:gd name="connsiteY0" fmla="*/ 0 h 2390408"/>
                <a:gd name="connsiteX1" fmla="*/ 82685 w 426345"/>
                <a:gd name="connsiteY1" fmla="*/ 150779 h 2390408"/>
                <a:gd name="connsiteX2" fmla="*/ 116732 w 426345"/>
                <a:gd name="connsiteY2" fmla="*/ 233464 h 2390408"/>
                <a:gd name="connsiteX3" fmla="*/ 214009 w 426345"/>
                <a:gd name="connsiteY3" fmla="*/ 362356 h 2390408"/>
                <a:gd name="connsiteX4" fmla="*/ 272375 w 426345"/>
                <a:gd name="connsiteY4" fmla="*/ 384243 h 2390408"/>
                <a:gd name="connsiteX5" fmla="*/ 328309 w 426345"/>
                <a:gd name="connsiteY5" fmla="*/ 466928 h 2390408"/>
                <a:gd name="connsiteX6" fmla="*/ 372083 w 426345"/>
                <a:gd name="connsiteY6" fmla="*/ 590956 h 2390408"/>
                <a:gd name="connsiteX7" fmla="*/ 362356 w 426345"/>
                <a:gd name="connsiteY7" fmla="*/ 690664 h 2390408"/>
                <a:gd name="connsiteX8" fmla="*/ 359924 w 426345"/>
                <a:gd name="connsiteY8" fmla="*/ 751462 h 2390408"/>
                <a:gd name="connsiteX9" fmla="*/ 367219 w 426345"/>
                <a:gd name="connsiteY9" fmla="*/ 846307 h 2390408"/>
                <a:gd name="connsiteX10" fmla="*/ 345332 w 426345"/>
                <a:gd name="connsiteY10" fmla="*/ 919264 h 2390408"/>
                <a:gd name="connsiteX11" fmla="*/ 343294 w 426345"/>
                <a:gd name="connsiteY11" fmla="*/ 1025686 h 2390408"/>
                <a:gd name="connsiteX12" fmla="*/ 339522 w 426345"/>
                <a:gd name="connsiteY12" fmla="*/ 1153853 h 2390408"/>
                <a:gd name="connsiteX13" fmla="*/ 339325 w 426345"/>
                <a:gd name="connsiteY13" fmla="*/ 1321607 h 2390408"/>
                <a:gd name="connsiteX14" fmla="*/ 326882 w 426345"/>
                <a:gd name="connsiteY14" fmla="*/ 1520356 h 2390408"/>
                <a:gd name="connsiteX15" fmla="*/ 317705 w 426345"/>
                <a:gd name="connsiteY15" fmla="*/ 1696059 h 2390408"/>
                <a:gd name="connsiteX16" fmla="*/ 403403 w 426345"/>
                <a:gd name="connsiteY16" fmla="*/ 1915001 h 2390408"/>
                <a:gd name="connsiteX17" fmla="*/ 424089 w 426345"/>
                <a:gd name="connsiteY17" fmla="*/ 2141976 h 2390408"/>
                <a:gd name="connsiteX18" fmla="*/ 285878 w 426345"/>
                <a:gd name="connsiteY18" fmla="*/ 2390408 h 2390408"/>
                <a:gd name="connsiteX0" fmla="*/ 0 w 426345"/>
                <a:gd name="connsiteY0" fmla="*/ 0 h 2390408"/>
                <a:gd name="connsiteX1" fmla="*/ 82685 w 426345"/>
                <a:gd name="connsiteY1" fmla="*/ 150779 h 2390408"/>
                <a:gd name="connsiteX2" fmla="*/ 116732 w 426345"/>
                <a:gd name="connsiteY2" fmla="*/ 233464 h 2390408"/>
                <a:gd name="connsiteX3" fmla="*/ 214009 w 426345"/>
                <a:gd name="connsiteY3" fmla="*/ 362356 h 2390408"/>
                <a:gd name="connsiteX4" fmla="*/ 272375 w 426345"/>
                <a:gd name="connsiteY4" fmla="*/ 384243 h 2390408"/>
                <a:gd name="connsiteX5" fmla="*/ 328309 w 426345"/>
                <a:gd name="connsiteY5" fmla="*/ 466928 h 2390408"/>
                <a:gd name="connsiteX6" fmla="*/ 372083 w 426345"/>
                <a:gd name="connsiteY6" fmla="*/ 590956 h 2390408"/>
                <a:gd name="connsiteX7" fmla="*/ 362356 w 426345"/>
                <a:gd name="connsiteY7" fmla="*/ 690664 h 2390408"/>
                <a:gd name="connsiteX8" fmla="*/ 339239 w 426345"/>
                <a:gd name="connsiteY8" fmla="*/ 759497 h 2390408"/>
                <a:gd name="connsiteX9" fmla="*/ 367219 w 426345"/>
                <a:gd name="connsiteY9" fmla="*/ 846307 h 2390408"/>
                <a:gd name="connsiteX10" fmla="*/ 345332 w 426345"/>
                <a:gd name="connsiteY10" fmla="*/ 919264 h 2390408"/>
                <a:gd name="connsiteX11" fmla="*/ 343294 w 426345"/>
                <a:gd name="connsiteY11" fmla="*/ 1025686 h 2390408"/>
                <a:gd name="connsiteX12" fmla="*/ 339522 w 426345"/>
                <a:gd name="connsiteY12" fmla="*/ 1153853 h 2390408"/>
                <a:gd name="connsiteX13" fmla="*/ 339325 w 426345"/>
                <a:gd name="connsiteY13" fmla="*/ 1321607 h 2390408"/>
                <a:gd name="connsiteX14" fmla="*/ 326882 w 426345"/>
                <a:gd name="connsiteY14" fmla="*/ 1520356 h 2390408"/>
                <a:gd name="connsiteX15" fmla="*/ 317705 w 426345"/>
                <a:gd name="connsiteY15" fmla="*/ 1696059 h 2390408"/>
                <a:gd name="connsiteX16" fmla="*/ 403403 w 426345"/>
                <a:gd name="connsiteY16" fmla="*/ 1915001 h 2390408"/>
                <a:gd name="connsiteX17" fmla="*/ 424089 w 426345"/>
                <a:gd name="connsiteY17" fmla="*/ 2141976 h 2390408"/>
                <a:gd name="connsiteX18" fmla="*/ 285878 w 426345"/>
                <a:gd name="connsiteY18" fmla="*/ 2390408 h 2390408"/>
                <a:gd name="connsiteX0" fmla="*/ 0 w 426345"/>
                <a:gd name="connsiteY0" fmla="*/ 0 h 2390408"/>
                <a:gd name="connsiteX1" fmla="*/ 82685 w 426345"/>
                <a:gd name="connsiteY1" fmla="*/ 150779 h 2390408"/>
                <a:gd name="connsiteX2" fmla="*/ 116732 w 426345"/>
                <a:gd name="connsiteY2" fmla="*/ 233464 h 2390408"/>
                <a:gd name="connsiteX3" fmla="*/ 214009 w 426345"/>
                <a:gd name="connsiteY3" fmla="*/ 362356 h 2390408"/>
                <a:gd name="connsiteX4" fmla="*/ 272375 w 426345"/>
                <a:gd name="connsiteY4" fmla="*/ 384243 h 2390408"/>
                <a:gd name="connsiteX5" fmla="*/ 328309 w 426345"/>
                <a:gd name="connsiteY5" fmla="*/ 466928 h 2390408"/>
                <a:gd name="connsiteX6" fmla="*/ 372083 w 426345"/>
                <a:gd name="connsiteY6" fmla="*/ 590956 h 2390408"/>
                <a:gd name="connsiteX7" fmla="*/ 341671 w 426345"/>
                <a:gd name="connsiteY7" fmla="*/ 654509 h 2390408"/>
                <a:gd name="connsiteX8" fmla="*/ 339239 w 426345"/>
                <a:gd name="connsiteY8" fmla="*/ 759497 h 2390408"/>
                <a:gd name="connsiteX9" fmla="*/ 367219 w 426345"/>
                <a:gd name="connsiteY9" fmla="*/ 846307 h 2390408"/>
                <a:gd name="connsiteX10" fmla="*/ 345332 w 426345"/>
                <a:gd name="connsiteY10" fmla="*/ 919264 h 2390408"/>
                <a:gd name="connsiteX11" fmla="*/ 343294 w 426345"/>
                <a:gd name="connsiteY11" fmla="*/ 1025686 h 2390408"/>
                <a:gd name="connsiteX12" fmla="*/ 339522 w 426345"/>
                <a:gd name="connsiteY12" fmla="*/ 1153853 h 2390408"/>
                <a:gd name="connsiteX13" fmla="*/ 339325 w 426345"/>
                <a:gd name="connsiteY13" fmla="*/ 1321607 h 2390408"/>
                <a:gd name="connsiteX14" fmla="*/ 326882 w 426345"/>
                <a:gd name="connsiteY14" fmla="*/ 1520356 h 2390408"/>
                <a:gd name="connsiteX15" fmla="*/ 317705 w 426345"/>
                <a:gd name="connsiteY15" fmla="*/ 1696059 h 2390408"/>
                <a:gd name="connsiteX16" fmla="*/ 403403 w 426345"/>
                <a:gd name="connsiteY16" fmla="*/ 1915001 h 2390408"/>
                <a:gd name="connsiteX17" fmla="*/ 424089 w 426345"/>
                <a:gd name="connsiteY17" fmla="*/ 2141976 h 2390408"/>
                <a:gd name="connsiteX18" fmla="*/ 285878 w 426345"/>
                <a:gd name="connsiteY18" fmla="*/ 2390408 h 2390408"/>
                <a:gd name="connsiteX0" fmla="*/ 0 w 426345"/>
                <a:gd name="connsiteY0" fmla="*/ 0 h 2390408"/>
                <a:gd name="connsiteX1" fmla="*/ 82685 w 426345"/>
                <a:gd name="connsiteY1" fmla="*/ 150779 h 2390408"/>
                <a:gd name="connsiteX2" fmla="*/ 116732 w 426345"/>
                <a:gd name="connsiteY2" fmla="*/ 233464 h 2390408"/>
                <a:gd name="connsiteX3" fmla="*/ 214009 w 426345"/>
                <a:gd name="connsiteY3" fmla="*/ 362356 h 2390408"/>
                <a:gd name="connsiteX4" fmla="*/ 272375 w 426345"/>
                <a:gd name="connsiteY4" fmla="*/ 384243 h 2390408"/>
                <a:gd name="connsiteX5" fmla="*/ 328309 w 426345"/>
                <a:gd name="connsiteY5" fmla="*/ 466928 h 2390408"/>
                <a:gd name="connsiteX6" fmla="*/ 330712 w 426345"/>
                <a:gd name="connsiteY6" fmla="*/ 556809 h 2390408"/>
                <a:gd name="connsiteX7" fmla="*/ 341671 w 426345"/>
                <a:gd name="connsiteY7" fmla="*/ 654509 h 2390408"/>
                <a:gd name="connsiteX8" fmla="*/ 339239 w 426345"/>
                <a:gd name="connsiteY8" fmla="*/ 759497 h 2390408"/>
                <a:gd name="connsiteX9" fmla="*/ 367219 w 426345"/>
                <a:gd name="connsiteY9" fmla="*/ 846307 h 2390408"/>
                <a:gd name="connsiteX10" fmla="*/ 345332 w 426345"/>
                <a:gd name="connsiteY10" fmla="*/ 919264 h 2390408"/>
                <a:gd name="connsiteX11" fmla="*/ 343294 w 426345"/>
                <a:gd name="connsiteY11" fmla="*/ 1025686 h 2390408"/>
                <a:gd name="connsiteX12" fmla="*/ 339522 w 426345"/>
                <a:gd name="connsiteY12" fmla="*/ 1153853 h 2390408"/>
                <a:gd name="connsiteX13" fmla="*/ 339325 w 426345"/>
                <a:gd name="connsiteY13" fmla="*/ 1321607 h 2390408"/>
                <a:gd name="connsiteX14" fmla="*/ 326882 w 426345"/>
                <a:gd name="connsiteY14" fmla="*/ 1520356 h 2390408"/>
                <a:gd name="connsiteX15" fmla="*/ 317705 w 426345"/>
                <a:gd name="connsiteY15" fmla="*/ 1696059 h 2390408"/>
                <a:gd name="connsiteX16" fmla="*/ 403403 w 426345"/>
                <a:gd name="connsiteY16" fmla="*/ 1915001 h 2390408"/>
                <a:gd name="connsiteX17" fmla="*/ 424089 w 426345"/>
                <a:gd name="connsiteY17" fmla="*/ 2141976 h 2390408"/>
                <a:gd name="connsiteX18" fmla="*/ 285878 w 426345"/>
                <a:gd name="connsiteY18" fmla="*/ 2390408 h 2390408"/>
                <a:gd name="connsiteX0" fmla="*/ 0 w 426345"/>
                <a:gd name="connsiteY0" fmla="*/ 0 h 2390408"/>
                <a:gd name="connsiteX1" fmla="*/ 82685 w 426345"/>
                <a:gd name="connsiteY1" fmla="*/ 150779 h 2390408"/>
                <a:gd name="connsiteX2" fmla="*/ 116732 w 426345"/>
                <a:gd name="connsiteY2" fmla="*/ 233464 h 2390408"/>
                <a:gd name="connsiteX3" fmla="*/ 214009 w 426345"/>
                <a:gd name="connsiteY3" fmla="*/ 362356 h 2390408"/>
                <a:gd name="connsiteX4" fmla="*/ 272375 w 426345"/>
                <a:gd name="connsiteY4" fmla="*/ 384243 h 2390408"/>
                <a:gd name="connsiteX5" fmla="*/ 328309 w 426345"/>
                <a:gd name="connsiteY5" fmla="*/ 466927 h 2390408"/>
                <a:gd name="connsiteX6" fmla="*/ 330712 w 426345"/>
                <a:gd name="connsiteY6" fmla="*/ 556809 h 2390408"/>
                <a:gd name="connsiteX7" fmla="*/ 341671 w 426345"/>
                <a:gd name="connsiteY7" fmla="*/ 654509 h 2390408"/>
                <a:gd name="connsiteX8" fmla="*/ 339239 w 426345"/>
                <a:gd name="connsiteY8" fmla="*/ 759497 h 2390408"/>
                <a:gd name="connsiteX9" fmla="*/ 367219 w 426345"/>
                <a:gd name="connsiteY9" fmla="*/ 846307 h 2390408"/>
                <a:gd name="connsiteX10" fmla="*/ 345332 w 426345"/>
                <a:gd name="connsiteY10" fmla="*/ 919264 h 2390408"/>
                <a:gd name="connsiteX11" fmla="*/ 343294 w 426345"/>
                <a:gd name="connsiteY11" fmla="*/ 1025686 h 2390408"/>
                <a:gd name="connsiteX12" fmla="*/ 339522 w 426345"/>
                <a:gd name="connsiteY12" fmla="*/ 1153853 h 2390408"/>
                <a:gd name="connsiteX13" fmla="*/ 339325 w 426345"/>
                <a:gd name="connsiteY13" fmla="*/ 1321607 h 2390408"/>
                <a:gd name="connsiteX14" fmla="*/ 326882 w 426345"/>
                <a:gd name="connsiteY14" fmla="*/ 1520356 h 2390408"/>
                <a:gd name="connsiteX15" fmla="*/ 317705 w 426345"/>
                <a:gd name="connsiteY15" fmla="*/ 1696059 h 2390408"/>
                <a:gd name="connsiteX16" fmla="*/ 403403 w 426345"/>
                <a:gd name="connsiteY16" fmla="*/ 1915001 h 2390408"/>
                <a:gd name="connsiteX17" fmla="*/ 424089 w 426345"/>
                <a:gd name="connsiteY17" fmla="*/ 2141976 h 2390408"/>
                <a:gd name="connsiteX18" fmla="*/ 285878 w 426345"/>
                <a:gd name="connsiteY18" fmla="*/ 2390408 h 2390408"/>
                <a:gd name="connsiteX0" fmla="*/ 0 w 426345"/>
                <a:gd name="connsiteY0" fmla="*/ 0 h 2390408"/>
                <a:gd name="connsiteX1" fmla="*/ 82685 w 426345"/>
                <a:gd name="connsiteY1" fmla="*/ 150779 h 2390408"/>
                <a:gd name="connsiteX2" fmla="*/ 116732 w 426345"/>
                <a:gd name="connsiteY2" fmla="*/ 233464 h 2390408"/>
                <a:gd name="connsiteX3" fmla="*/ 181503 w 426345"/>
                <a:gd name="connsiteY3" fmla="*/ 322183 h 2390408"/>
                <a:gd name="connsiteX4" fmla="*/ 272375 w 426345"/>
                <a:gd name="connsiteY4" fmla="*/ 384243 h 2390408"/>
                <a:gd name="connsiteX5" fmla="*/ 328309 w 426345"/>
                <a:gd name="connsiteY5" fmla="*/ 466927 h 2390408"/>
                <a:gd name="connsiteX6" fmla="*/ 330712 w 426345"/>
                <a:gd name="connsiteY6" fmla="*/ 556809 h 2390408"/>
                <a:gd name="connsiteX7" fmla="*/ 341671 w 426345"/>
                <a:gd name="connsiteY7" fmla="*/ 654509 h 2390408"/>
                <a:gd name="connsiteX8" fmla="*/ 339239 w 426345"/>
                <a:gd name="connsiteY8" fmla="*/ 759497 h 2390408"/>
                <a:gd name="connsiteX9" fmla="*/ 367219 w 426345"/>
                <a:gd name="connsiteY9" fmla="*/ 846307 h 2390408"/>
                <a:gd name="connsiteX10" fmla="*/ 345332 w 426345"/>
                <a:gd name="connsiteY10" fmla="*/ 919264 h 2390408"/>
                <a:gd name="connsiteX11" fmla="*/ 343294 w 426345"/>
                <a:gd name="connsiteY11" fmla="*/ 1025686 h 2390408"/>
                <a:gd name="connsiteX12" fmla="*/ 339522 w 426345"/>
                <a:gd name="connsiteY12" fmla="*/ 1153853 h 2390408"/>
                <a:gd name="connsiteX13" fmla="*/ 339325 w 426345"/>
                <a:gd name="connsiteY13" fmla="*/ 1321607 h 2390408"/>
                <a:gd name="connsiteX14" fmla="*/ 326882 w 426345"/>
                <a:gd name="connsiteY14" fmla="*/ 1520356 h 2390408"/>
                <a:gd name="connsiteX15" fmla="*/ 317705 w 426345"/>
                <a:gd name="connsiteY15" fmla="*/ 1696059 h 2390408"/>
                <a:gd name="connsiteX16" fmla="*/ 403403 w 426345"/>
                <a:gd name="connsiteY16" fmla="*/ 1915001 h 2390408"/>
                <a:gd name="connsiteX17" fmla="*/ 424089 w 426345"/>
                <a:gd name="connsiteY17" fmla="*/ 2141976 h 2390408"/>
                <a:gd name="connsiteX18" fmla="*/ 285878 w 426345"/>
                <a:gd name="connsiteY18" fmla="*/ 2390408 h 2390408"/>
                <a:gd name="connsiteX0" fmla="*/ 0 w 426345"/>
                <a:gd name="connsiteY0" fmla="*/ 0 h 2390408"/>
                <a:gd name="connsiteX1" fmla="*/ 82685 w 426345"/>
                <a:gd name="connsiteY1" fmla="*/ 150779 h 2390408"/>
                <a:gd name="connsiteX2" fmla="*/ 116732 w 426345"/>
                <a:gd name="connsiteY2" fmla="*/ 233464 h 2390408"/>
                <a:gd name="connsiteX3" fmla="*/ 181503 w 426345"/>
                <a:gd name="connsiteY3" fmla="*/ 322183 h 2390408"/>
                <a:gd name="connsiteX4" fmla="*/ 272375 w 426345"/>
                <a:gd name="connsiteY4" fmla="*/ 384243 h 2390408"/>
                <a:gd name="connsiteX5" fmla="*/ 328309 w 426345"/>
                <a:gd name="connsiteY5" fmla="*/ 466927 h 2390408"/>
                <a:gd name="connsiteX6" fmla="*/ 400016 w 426345"/>
                <a:gd name="connsiteY6" fmla="*/ 594495 h 2390408"/>
                <a:gd name="connsiteX7" fmla="*/ 341671 w 426345"/>
                <a:gd name="connsiteY7" fmla="*/ 654509 h 2390408"/>
                <a:gd name="connsiteX8" fmla="*/ 339239 w 426345"/>
                <a:gd name="connsiteY8" fmla="*/ 759497 h 2390408"/>
                <a:gd name="connsiteX9" fmla="*/ 367219 w 426345"/>
                <a:gd name="connsiteY9" fmla="*/ 846307 h 2390408"/>
                <a:gd name="connsiteX10" fmla="*/ 345332 w 426345"/>
                <a:gd name="connsiteY10" fmla="*/ 919264 h 2390408"/>
                <a:gd name="connsiteX11" fmla="*/ 343294 w 426345"/>
                <a:gd name="connsiteY11" fmla="*/ 1025686 h 2390408"/>
                <a:gd name="connsiteX12" fmla="*/ 339522 w 426345"/>
                <a:gd name="connsiteY12" fmla="*/ 1153853 h 2390408"/>
                <a:gd name="connsiteX13" fmla="*/ 339325 w 426345"/>
                <a:gd name="connsiteY13" fmla="*/ 1321607 h 2390408"/>
                <a:gd name="connsiteX14" fmla="*/ 326882 w 426345"/>
                <a:gd name="connsiteY14" fmla="*/ 1520356 h 2390408"/>
                <a:gd name="connsiteX15" fmla="*/ 317705 w 426345"/>
                <a:gd name="connsiteY15" fmla="*/ 1696059 h 2390408"/>
                <a:gd name="connsiteX16" fmla="*/ 403403 w 426345"/>
                <a:gd name="connsiteY16" fmla="*/ 1915001 h 2390408"/>
                <a:gd name="connsiteX17" fmla="*/ 424089 w 426345"/>
                <a:gd name="connsiteY17" fmla="*/ 2141976 h 2390408"/>
                <a:gd name="connsiteX18" fmla="*/ 285878 w 426345"/>
                <a:gd name="connsiteY18" fmla="*/ 2390408 h 2390408"/>
                <a:gd name="connsiteX0" fmla="*/ 0 w 426345"/>
                <a:gd name="connsiteY0" fmla="*/ 0 h 2390408"/>
                <a:gd name="connsiteX1" fmla="*/ 82685 w 426345"/>
                <a:gd name="connsiteY1" fmla="*/ 150779 h 2390408"/>
                <a:gd name="connsiteX2" fmla="*/ 116732 w 426345"/>
                <a:gd name="connsiteY2" fmla="*/ 233464 h 2390408"/>
                <a:gd name="connsiteX3" fmla="*/ 181503 w 426345"/>
                <a:gd name="connsiteY3" fmla="*/ 322183 h 2390408"/>
                <a:gd name="connsiteX4" fmla="*/ 272375 w 426345"/>
                <a:gd name="connsiteY4" fmla="*/ 384243 h 2390408"/>
                <a:gd name="connsiteX5" fmla="*/ 328309 w 426345"/>
                <a:gd name="connsiteY5" fmla="*/ 466927 h 2390408"/>
                <a:gd name="connsiteX6" fmla="*/ 400016 w 426345"/>
                <a:gd name="connsiteY6" fmla="*/ 594495 h 2390408"/>
                <a:gd name="connsiteX7" fmla="*/ 341671 w 426345"/>
                <a:gd name="connsiteY7" fmla="*/ 654509 h 2390408"/>
                <a:gd name="connsiteX8" fmla="*/ 339239 w 426345"/>
                <a:gd name="connsiteY8" fmla="*/ 759497 h 2390408"/>
                <a:gd name="connsiteX9" fmla="*/ 367219 w 426345"/>
                <a:gd name="connsiteY9" fmla="*/ 846307 h 2390408"/>
                <a:gd name="connsiteX10" fmla="*/ 345332 w 426345"/>
                <a:gd name="connsiteY10" fmla="*/ 919264 h 2390408"/>
                <a:gd name="connsiteX11" fmla="*/ 343294 w 426345"/>
                <a:gd name="connsiteY11" fmla="*/ 1025686 h 2390408"/>
                <a:gd name="connsiteX12" fmla="*/ 339522 w 426345"/>
                <a:gd name="connsiteY12" fmla="*/ 1153853 h 2390408"/>
                <a:gd name="connsiteX13" fmla="*/ 339325 w 426345"/>
                <a:gd name="connsiteY13" fmla="*/ 1321607 h 2390408"/>
                <a:gd name="connsiteX14" fmla="*/ 326882 w 426345"/>
                <a:gd name="connsiteY14" fmla="*/ 1520356 h 2390408"/>
                <a:gd name="connsiteX15" fmla="*/ 317705 w 426345"/>
                <a:gd name="connsiteY15" fmla="*/ 1696059 h 2390408"/>
                <a:gd name="connsiteX16" fmla="*/ 403403 w 426345"/>
                <a:gd name="connsiteY16" fmla="*/ 1915001 h 2390408"/>
                <a:gd name="connsiteX17" fmla="*/ 424089 w 426345"/>
                <a:gd name="connsiteY17" fmla="*/ 2141976 h 2390408"/>
                <a:gd name="connsiteX18" fmla="*/ 285878 w 426345"/>
                <a:gd name="connsiteY18" fmla="*/ 2390408 h 2390408"/>
                <a:gd name="connsiteX0" fmla="*/ 0 w 502362"/>
                <a:gd name="connsiteY0" fmla="*/ 0 h 2390408"/>
                <a:gd name="connsiteX1" fmla="*/ 82685 w 502362"/>
                <a:gd name="connsiteY1" fmla="*/ 150779 h 2390408"/>
                <a:gd name="connsiteX2" fmla="*/ 116732 w 502362"/>
                <a:gd name="connsiteY2" fmla="*/ 233464 h 2390408"/>
                <a:gd name="connsiteX3" fmla="*/ 181503 w 502362"/>
                <a:gd name="connsiteY3" fmla="*/ 322183 h 2390408"/>
                <a:gd name="connsiteX4" fmla="*/ 272375 w 502362"/>
                <a:gd name="connsiteY4" fmla="*/ 384243 h 2390408"/>
                <a:gd name="connsiteX5" fmla="*/ 499262 w 502362"/>
                <a:gd name="connsiteY5" fmla="*/ 438663 h 2390408"/>
                <a:gd name="connsiteX6" fmla="*/ 400016 w 502362"/>
                <a:gd name="connsiteY6" fmla="*/ 594495 h 2390408"/>
                <a:gd name="connsiteX7" fmla="*/ 341671 w 502362"/>
                <a:gd name="connsiteY7" fmla="*/ 654509 h 2390408"/>
                <a:gd name="connsiteX8" fmla="*/ 339239 w 502362"/>
                <a:gd name="connsiteY8" fmla="*/ 759497 h 2390408"/>
                <a:gd name="connsiteX9" fmla="*/ 367219 w 502362"/>
                <a:gd name="connsiteY9" fmla="*/ 846307 h 2390408"/>
                <a:gd name="connsiteX10" fmla="*/ 345332 w 502362"/>
                <a:gd name="connsiteY10" fmla="*/ 919264 h 2390408"/>
                <a:gd name="connsiteX11" fmla="*/ 343294 w 502362"/>
                <a:gd name="connsiteY11" fmla="*/ 1025686 h 2390408"/>
                <a:gd name="connsiteX12" fmla="*/ 339522 w 502362"/>
                <a:gd name="connsiteY12" fmla="*/ 1153853 h 2390408"/>
                <a:gd name="connsiteX13" fmla="*/ 339325 w 502362"/>
                <a:gd name="connsiteY13" fmla="*/ 1321607 h 2390408"/>
                <a:gd name="connsiteX14" fmla="*/ 326882 w 502362"/>
                <a:gd name="connsiteY14" fmla="*/ 1520356 h 2390408"/>
                <a:gd name="connsiteX15" fmla="*/ 317705 w 502362"/>
                <a:gd name="connsiteY15" fmla="*/ 1696059 h 2390408"/>
                <a:gd name="connsiteX16" fmla="*/ 403403 w 502362"/>
                <a:gd name="connsiteY16" fmla="*/ 1915001 h 2390408"/>
                <a:gd name="connsiteX17" fmla="*/ 424089 w 502362"/>
                <a:gd name="connsiteY17" fmla="*/ 2141976 h 2390408"/>
                <a:gd name="connsiteX18" fmla="*/ 285878 w 502362"/>
                <a:gd name="connsiteY18" fmla="*/ 2390408 h 2390408"/>
                <a:gd name="connsiteX0" fmla="*/ 0 w 507138"/>
                <a:gd name="connsiteY0" fmla="*/ 0 h 2390408"/>
                <a:gd name="connsiteX1" fmla="*/ 82685 w 507138"/>
                <a:gd name="connsiteY1" fmla="*/ 150779 h 2390408"/>
                <a:gd name="connsiteX2" fmla="*/ 116732 w 507138"/>
                <a:gd name="connsiteY2" fmla="*/ 233464 h 2390408"/>
                <a:gd name="connsiteX3" fmla="*/ 181503 w 507138"/>
                <a:gd name="connsiteY3" fmla="*/ 322183 h 2390408"/>
                <a:gd name="connsiteX4" fmla="*/ 272375 w 507138"/>
                <a:gd name="connsiteY4" fmla="*/ 384243 h 2390408"/>
                <a:gd name="connsiteX5" fmla="*/ 499262 w 507138"/>
                <a:gd name="connsiteY5" fmla="*/ 438663 h 2390408"/>
                <a:gd name="connsiteX6" fmla="*/ 400016 w 507138"/>
                <a:gd name="connsiteY6" fmla="*/ 594495 h 2390408"/>
                <a:gd name="connsiteX7" fmla="*/ 341671 w 507138"/>
                <a:gd name="connsiteY7" fmla="*/ 654509 h 2390408"/>
                <a:gd name="connsiteX8" fmla="*/ 339239 w 507138"/>
                <a:gd name="connsiteY8" fmla="*/ 759497 h 2390408"/>
                <a:gd name="connsiteX9" fmla="*/ 367219 w 507138"/>
                <a:gd name="connsiteY9" fmla="*/ 846307 h 2390408"/>
                <a:gd name="connsiteX10" fmla="*/ 345332 w 507138"/>
                <a:gd name="connsiteY10" fmla="*/ 919264 h 2390408"/>
                <a:gd name="connsiteX11" fmla="*/ 343294 w 507138"/>
                <a:gd name="connsiteY11" fmla="*/ 1025686 h 2390408"/>
                <a:gd name="connsiteX12" fmla="*/ 339522 w 507138"/>
                <a:gd name="connsiteY12" fmla="*/ 1153853 h 2390408"/>
                <a:gd name="connsiteX13" fmla="*/ 339325 w 507138"/>
                <a:gd name="connsiteY13" fmla="*/ 1321607 h 2390408"/>
                <a:gd name="connsiteX14" fmla="*/ 326882 w 507138"/>
                <a:gd name="connsiteY14" fmla="*/ 1520356 h 2390408"/>
                <a:gd name="connsiteX15" fmla="*/ 317705 w 507138"/>
                <a:gd name="connsiteY15" fmla="*/ 1696059 h 2390408"/>
                <a:gd name="connsiteX16" fmla="*/ 403403 w 507138"/>
                <a:gd name="connsiteY16" fmla="*/ 1915001 h 2390408"/>
                <a:gd name="connsiteX17" fmla="*/ 424089 w 507138"/>
                <a:gd name="connsiteY17" fmla="*/ 2141976 h 2390408"/>
                <a:gd name="connsiteX18" fmla="*/ 285878 w 507138"/>
                <a:gd name="connsiteY18" fmla="*/ 2390408 h 2390408"/>
                <a:gd name="connsiteX0" fmla="*/ 0 w 644095"/>
                <a:gd name="connsiteY0" fmla="*/ 0 h 2390408"/>
                <a:gd name="connsiteX1" fmla="*/ 82685 w 644095"/>
                <a:gd name="connsiteY1" fmla="*/ 150779 h 2390408"/>
                <a:gd name="connsiteX2" fmla="*/ 116732 w 644095"/>
                <a:gd name="connsiteY2" fmla="*/ 233464 h 2390408"/>
                <a:gd name="connsiteX3" fmla="*/ 181503 w 644095"/>
                <a:gd name="connsiteY3" fmla="*/ 322183 h 2390408"/>
                <a:gd name="connsiteX4" fmla="*/ 632761 w 644095"/>
                <a:gd name="connsiteY4" fmla="*/ 296308 h 2390408"/>
                <a:gd name="connsiteX5" fmla="*/ 499262 w 644095"/>
                <a:gd name="connsiteY5" fmla="*/ 438663 h 2390408"/>
                <a:gd name="connsiteX6" fmla="*/ 400016 w 644095"/>
                <a:gd name="connsiteY6" fmla="*/ 594495 h 2390408"/>
                <a:gd name="connsiteX7" fmla="*/ 341671 w 644095"/>
                <a:gd name="connsiteY7" fmla="*/ 654509 h 2390408"/>
                <a:gd name="connsiteX8" fmla="*/ 339239 w 644095"/>
                <a:gd name="connsiteY8" fmla="*/ 759497 h 2390408"/>
                <a:gd name="connsiteX9" fmla="*/ 367219 w 644095"/>
                <a:gd name="connsiteY9" fmla="*/ 846307 h 2390408"/>
                <a:gd name="connsiteX10" fmla="*/ 345332 w 644095"/>
                <a:gd name="connsiteY10" fmla="*/ 919264 h 2390408"/>
                <a:gd name="connsiteX11" fmla="*/ 343294 w 644095"/>
                <a:gd name="connsiteY11" fmla="*/ 1025686 h 2390408"/>
                <a:gd name="connsiteX12" fmla="*/ 339522 w 644095"/>
                <a:gd name="connsiteY12" fmla="*/ 1153853 h 2390408"/>
                <a:gd name="connsiteX13" fmla="*/ 339325 w 644095"/>
                <a:gd name="connsiteY13" fmla="*/ 1321607 h 2390408"/>
                <a:gd name="connsiteX14" fmla="*/ 326882 w 644095"/>
                <a:gd name="connsiteY14" fmla="*/ 1520356 h 2390408"/>
                <a:gd name="connsiteX15" fmla="*/ 317705 w 644095"/>
                <a:gd name="connsiteY15" fmla="*/ 1696059 h 2390408"/>
                <a:gd name="connsiteX16" fmla="*/ 403403 w 644095"/>
                <a:gd name="connsiteY16" fmla="*/ 1915001 h 2390408"/>
                <a:gd name="connsiteX17" fmla="*/ 424089 w 644095"/>
                <a:gd name="connsiteY17" fmla="*/ 2141976 h 2390408"/>
                <a:gd name="connsiteX18" fmla="*/ 285878 w 644095"/>
                <a:gd name="connsiteY18" fmla="*/ 2390408 h 2390408"/>
                <a:gd name="connsiteX0" fmla="*/ 0 w 638185"/>
                <a:gd name="connsiteY0" fmla="*/ 0 h 2390408"/>
                <a:gd name="connsiteX1" fmla="*/ 82685 w 638185"/>
                <a:gd name="connsiteY1" fmla="*/ 150779 h 2390408"/>
                <a:gd name="connsiteX2" fmla="*/ 116732 w 638185"/>
                <a:gd name="connsiteY2" fmla="*/ 233464 h 2390408"/>
                <a:gd name="connsiteX3" fmla="*/ 181503 w 638185"/>
                <a:gd name="connsiteY3" fmla="*/ 322183 h 2390408"/>
                <a:gd name="connsiteX4" fmla="*/ 632761 w 638185"/>
                <a:gd name="connsiteY4" fmla="*/ 296308 h 2390408"/>
                <a:gd name="connsiteX5" fmla="*/ 499262 w 638185"/>
                <a:gd name="connsiteY5" fmla="*/ 438663 h 2390408"/>
                <a:gd name="connsiteX6" fmla="*/ 400016 w 638185"/>
                <a:gd name="connsiteY6" fmla="*/ 594495 h 2390408"/>
                <a:gd name="connsiteX7" fmla="*/ 341671 w 638185"/>
                <a:gd name="connsiteY7" fmla="*/ 654509 h 2390408"/>
                <a:gd name="connsiteX8" fmla="*/ 339239 w 638185"/>
                <a:gd name="connsiteY8" fmla="*/ 759497 h 2390408"/>
                <a:gd name="connsiteX9" fmla="*/ 367219 w 638185"/>
                <a:gd name="connsiteY9" fmla="*/ 846307 h 2390408"/>
                <a:gd name="connsiteX10" fmla="*/ 345332 w 638185"/>
                <a:gd name="connsiteY10" fmla="*/ 919264 h 2390408"/>
                <a:gd name="connsiteX11" fmla="*/ 343294 w 638185"/>
                <a:gd name="connsiteY11" fmla="*/ 1025686 h 2390408"/>
                <a:gd name="connsiteX12" fmla="*/ 339522 w 638185"/>
                <a:gd name="connsiteY12" fmla="*/ 1153853 h 2390408"/>
                <a:gd name="connsiteX13" fmla="*/ 339325 w 638185"/>
                <a:gd name="connsiteY13" fmla="*/ 1321607 h 2390408"/>
                <a:gd name="connsiteX14" fmla="*/ 326882 w 638185"/>
                <a:gd name="connsiteY14" fmla="*/ 1520356 h 2390408"/>
                <a:gd name="connsiteX15" fmla="*/ 317705 w 638185"/>
                <a:gd name="connsiteY15" fmla="*/ 1696059 h 2390408"/>
                <a:gd name="connsiteX16" fmla="*/ 403403 w 638185"/>
                <a:gd name="connsiteY16" fmla="*/ 1915001 h 2390408"/>
                <a:gd name="connsiteX17" fmla="*/ 424089 w 638185"/>
                <a:gd name="connsiteY17" fmla="*/ 2141976 h 2390408"/>
                <a:gd name="connsiteX18" fmla="*/ 285878 w 638185"/>
                <a:gd name="connsiteY18" fmla="*/ 2390408 h 2390408"/>
                <a:gd name="connsiteX0" fmla="*/ 0 w 869510"/>
                <a:gd name="connsiteY0" fmla="*/ 0 h 2390408"/>
                <a:gd name="connsiteX1" fmla="*/ 82685 w 869510"/>
                <a:gd name="connsiteY1" fmla="*/ 150779 h 2390408"/>
                <a:gd name="connsiteX2" fmla="*/ 116732 w 869510"/>
                <a:gd name="connsiteY2" fmla="*/ 233464 h 2390408"/>
                <a:gd name="connsiteX3" fmla="*/ 851455 w 869510"/>
                <a:gd name="connsiteY3" fmla="*/ 190281 h 2390408"/>
                <a:gd name="connsiteX4" fmla="*/ 632761 w 869510"/>
                <a:gd name="connsiteY4" fmla="*/ 296308 h 2390408"/>
                <a:gd name="connsiteX5" fmla="*/ 499262 w 869510"/>
                <a:gd name="connsiteY5" fmla="*/ 438663 h 2390408"/>
                <a:gd name="connsiteX6" fmla="*/ 400016 w 869510"/>
                <a:gd name="connsiteY6" fmla="*/ 594495 h 2390408"/>
                <a:gd name="connsiteX7" fmla="*/ 341671 w 869510"/>
                <a:gd name="connsiteY7" fmla="*/ 654509 h 2390408"/>
                <a:gd name="connsiteX8" fmla="*/ 339239 w 869510"/>
                <a:gd name="connsiteY8" fmla="*/ 759497 h 2390408"/>
                <a:gd name="connsiteX9" fmla="*/ 367219 w 869510"/>
                <a:gd name="connsiteY9" fmla="*/ 846307 h 2390408"/>
                <a:gd name="connsiteX10" fmla="*/ 345332 w 869510"/>
                <a:gd name="connsiteY10" fmla="*/ 919264 h 2390408"/>
                <a:gd name="connsiteX11" fmla="*/ 343294 w 869510"/>
                <a:gd name="connsiteY11" fmla="*/ 1025686 h 2390408"/>
                <a:gd name="connsiteX12" fmla="*/ 339522 w 869510"/>
                <a:gd name="connsiteY12" fmla="*/ 1153853 h 2390408"/>
                <a:gd name="connsiteX13" fmla="*/ 339325 w 869510"/>
                <a:gd name="connsiteY13" fmla="*/ 1321607 h 2390408"/>
                <a:gd name="connsiteX14" fmla="*/ 326882 w 869510"/>
                <a:gd name="connsiteY14" fmla="*/ 1520356 h 2390408"/>
                <a:gd name="connsiteX15" fmla="*/ 317705 w 869510"/>
                <a:gd name="connsiteY15" fmla="*/ 1696059 h 2390408"/>
                <a:gd name="connsiteX16" fmla="*/ 403403 w 869510"/>
                <a:gd name="connsiteY16" fmla="*/ 1915001 h 2390408"/>
                <a:gd name="connsiteX17" fmla="*/ 424089 w 869510"/>
                <a:gd name="connsiteY17" fmla="*/ 2141976 h 2390408"/>
                <a:gd name="connsiteX18" fmla="*/ 285878 w 869510"/>
                <a:gd name="connsiteY18" fmla="*/ 2390408 h 2390408"/>
                <a:gd name="connsiteX0" fmla="*/ 0 w 875630"/>
                <a:gd name="connsiteY0" fmla="*/ 0 h 2390408"/>
                <a:gd name="connsiteX1" fmla="*/ 82685 w 875630"/>
                <a:gd name="connsiteY1" fmla="*/ 150779 h 2390408"/>
                <a:gd name="connsiteX2" fmla="*/ 116732 w 875630"/>
                <a:gd name="connsiteY2" fmla="*/ 233464 h 2390408"/>
                <a:gd name="connsiteX3" fmla="*/ 851455 w 875630"/>
                <a:gd name="connsiteY3" fmla="*/ 190281 h 2390408"/>
                <a:gd name="connsiteX4" fmla="*/ 632761 w 875630"/>
                <a:gd name="connsiteY4" fmla="*/ 296308 h 2390408"/>
                <a:gd name="connsiteX5" fmla="*/ 499262 w 875630"/>
                <a:gd name="connsiteY5" fmla="*/ 438663 h 2390408"/>
                <a:gd name="connsiteX6" fmla="*/ 400016 w 875630"/>
                <a:gd name="connsiteY6" fmla="*/ 594495 h 2390408"/>
                <a:gd name="connsiteX7" fmla="*/ 341671 w 875630"/>
                <a:gd name="connsiteY7" fmla="*/ 654509 h 2390408"/>
                <a:gd name="connsiteX8" fmla="*/ 339239 w 875630"/>
                <a:gd name="connsiteY8" fmla="*/ 759497 h 2390408"/>
                <a:gd name="connsiteX9" fmla="*/ 367219 w 875630"/>
                <a:gd name="connsiteY9" fmla="*/ 846307 h 2390408"/>
                <a:gd name="connsiteX10" fmla="*/ 345332 w 875630"/>
                <a:gd name="connsiteY10" fmla="*/ 919264 h 2390408"/>
                <a:gd name="connsiteX11" fmla="*/ 343294 w 875630"/>
                <a:gd name="connsiteY11" fmla="*/ 1025686 h 2390408"/>
                <a:gd name="connsiteX12" fmla="*/ 339522 w 875630"/>
                <a:gd name="connsiteY12" fmla="*/ 1153853 h 2390408"/>
                <a:gd name="connsiteX13" fmla="*/ 339325 w 875630"/>
                <a:gd name="connsiteY13" fmla="*/ 1321607 h 2390408"/>
                <a:gd name="connsiteX14" fmla="*/ 326882 w 875630"/>
                <a:gd name="connsiteY14" fmla="*/ 1520356 h 2390408"/>
                <a:gd name="connsiteX15" fmla="*/ 317705 w 875630"/>
                <a:gd name="connsiteY15" fmla="*/ 1696059 h 2390408"/>
                <a:gd name="connsiteX16" fmla="*/ 403403 w 875630"/>
                <a:gd name="connsiteY16" fmla="*/ 1915001 h 2390408"/>
                <a:gd name="connsiteX17" fmla="*/ 424089 w 875630"/>
                <a:gd name="connsiteY17" fmla="*/ 2141976 h 2390408"/>
                <a:gd name="connsiteX18" fmla="*/ 285878 w 875630"/>
                <a:gd name="connsiteY18" fmla="*/ 2390408 h 2390408"/>
                <a:gd name="connsiteX0" fmla="*/ 0 w 872520"/>
                <a:gd name="connsiteY0" fmla="*/ 0 h 2390408"/>
                <a:gd name="connsiteX1" fmla="*/ 82685 w 872520"/>
                <a:gd name="connsiteY1" fmla="*/ 150779 h 2390408"/>
                <a:gd name="connsiteX2" fmla="*/ 116732 w 872520"/>
                <a:gd name="connsiteY2" fmla="*/ 233464 h 2390408"/>
                <a:gd name="connsiteX3" fmla="*/ 851455 w 872520"/>
                <a:gd name="connsiteY3" fmla="*/ 190281 h 2390408"/>
                <a:gd name="connsiteX4" fmla="*/ 632761 w 872520"/>
                <a:gd name="connsiteY4" fmla="*/ 296308 h 2390408"/>
                <a:gd name="connsiteX5" fmla="*/ 499262 w 872520"/>
                <a:gd name="connsiteY5" fmla="*/ 438663 h 2390408"/>
                <a:gd name="connsiteX6" fmla="*/ 400016 w 872520"/>
                <a:gd name="connsiteY6" fmla="*/ 594495 h 2390408"/>
                <a:gd name="connsiteX7" fmla="*/ 341671 w 872520"/>
                <a:gd name="connsiteY7" fmla="*/ 654509 h 2390408"/>
                <a:gd name="connsiteX8" fmla="*/ 339239 w 872520"/>
                <a:gd name="connsiteY8" fmla="*/ 759497 h 2390408"/>
                <a:gd name="connsiteX9" fmla="*/ 367219 w 872520"/>
                <a:gd name="connsiteY9" fmla="*/ 846307 h 2390408"/>
                <a:gd name="connsiteX10" fmla="*/ 345332 w 872520"/>
                <a:gd name="connsiteY10" fmla="*/ 919264 h 2390408"/>
                <a:gd name="connsiteX11" fmla="*/ 343294 w 872520"/>
                <a:gd name="connsiteY11" fmla="*/ 1025686 h 2390408"/>
                <a:gd name="connsiteX12" fmla="*/ 339522 w 872520"/>
                <a:gd name="connsiteY12" fmla="*/ 1153853 h 2390408"/>
                <a:gd name="connsiteX13" fmla="*/ 339325 w 872520"/>
                <a:gd name="connsiteY13" fmla="*/ 1321607 h 2390408"/>
                <a:gd name="connsiteX14" fmla="*/ 326882 w 872520"/>
                <a:gd name="connsiteY14" fmla="*/ 1520356 h 2390408"/>
                <a:gd name="connsiteX15" fmla="*/ 317705 w 872520"/>
                <a:gd name="connsiteY15" fmla="*/ 1696059 h 2390408"/>
                <a:gd name="connsiteX16" fmla="*/ 403403 w 872520"/>
                <a:gd name="connsiteY16" fmla="*/ 1915001 h 2390408"/>
                <a:gd name="connsiteX17" fmla="*/ 424089 w 872520"/>
                <a:gd name="connsiteY17" fmla="*/ 2141976 h 2390408"/>
                <a:gd name="connsiteX18" fmla="*/ 285878 w 872520"/>
                <a:gd name="connsiteY18" fmla="*/ 2390408 h 2390408"/>
                <a:gd name="connsiteX0" fmla="*/ 23414 w 1243000"/>
                <a:gd name="connsiteY0" fmla="*/ 0 h 2390408"/>
                <a:gd name="connsiteX1" fmla="*/ 106099 w 1243000"/>
                <a:gd name="connsiteY1" fmla="*/ 150779 h 2390408"/>
                <a:gd name="connsiteX2" fmla="*/ 1216689 w 1243000"/>
                <a:gd name="connsiteY2" fmla="*/ 110982 h 2390408"/>
                <a:gd name="connsiteX3" fmla="*/ 874869 w 1243000"/>
                <a:gd name="connsiteY3" fmla="*/ 190281 h 2390408"/>
                <a:gd name="connsiteX4" fmla="*/ 656175 w 1243000"/>
                <a:gd name="connsiteY4" fmla="*/ 296308 h 2390408"/>
                <a:gd name="connsiteX5" fmla="*/ 522676 w 1243000"/>
                <a:gd name="connsiteY5" fmla="*/ 438663 h 2390408"/>
                <a:gd name="connsiteX6" fmla="*/ 423430 w 1243000"/>
                <a:gd name="connsiteY6" fmla="*/ 594495 h 2390408"/>
                <a:gd name="connsiteX7" fmla="*/ 365085 w 1243000"/>
                <a:gd name="connsiteY7" fmla="*/ 654509 h 2390408"/>
                <a:gd name="connsiteX8" fmla="*/ 362653 w 1243000"/>
                <a:gd name="connsiteY8" fmla="*/ 759497 h 2390408"/>
                <a:gd name="connsiteX9" fmla="*/ 390633 w 1243000"/>
                <a:gd name="connsiteY9" fmla="*/ 846307 h 2390408"/>
                <a:gd name="connsiteX10" fmla="*/ 368746 w 1243000"/>
                <a:gd name="connsiteY10" fmla="*/ 919264 h 2390408"/>
                <a:gd name="connsiteX11" fmla="*/ 366708 w 1243000"/>
                <a:gd name="connsiteY11" fmla="*/ 1025686 h 2390408"/>
                <a:gd name="connsiteX12" fmla="*/ 362936 w 1243000"/>
                <a:gd name="connsiteY12" fmla="*/ 1153853 h 2390408"/>
                <a:gd name="connsiteX13" fmla="*/ 362739 w 1243000"/>
                <a:gd name="connsiteY13" fmla="*/ 1321607 h 2390408"/>
                <a:gd name="connsiteX14" fmla="*/ 350296 w 1243000"/>
                <a:gd name="connsiteY14" fmla="*/ 1520356 h 2390408"/>
                <a:gd name="connsiteX15" fmla="*/ 341119 w 1243000"/>
                <a:gd name="connsiteY15" fmla="*/ 1696059 h 2390408"/>
                <a:gd name="connsiteX16" fmla="*/ 426817 w 1243000"/>
                <a:gd name="connsiteY16" fmla="*/ 1915001 h 2390408"/>
                <a:gd name="connsiteX17" fmla="*/ 447503 w 1243000"/>
                <a:gd name="connsiteY17" fmla="*/ 2141976 h 2390408"/>
                <a:gd name="connsiteX18" fmla="*/ 309292 w 1243000"/>
                <a:gd name="connsiteY18" fmla="*/ 2390408 h 2390408"/>
                <a:gd name="connsiteX0" fmla="*/ 23416 w 1244466"/>
                <a:gd name="connsiteY0" fmla="*/ 0 h 2390408"/>
                <a:gd name="connsiteX1" fmla="*/ 106101 w 1244466"/>
                <a:gd name="connsiteY1" fmla="*/ 150779 h 2390408"/>
                <a:gd name="connsiteX2" fmla="*/ 1216691 w 1244466"/>
                <a:gd name="connsiteY2" fmla="*/ 110982 h 2390408"/>
                <a:gd name="connsiteX3" fmla="*/ 874871 w 1244466"/>
                <a:gd name="connsiteY3" fmla="*/ 190281 h 2390408"/>
                <a:gd name="connsiteX4" fmla="*/ 656177 w 1244466"/>
                <a:gd name="connsiteY4" fmla="*/ 296308 h 2390408"/>
                <a:gd name="connsiteX5" fmla="*/ 522678 w 1244466"/>
                <a:gd name="connsiteY5" fmla="*/ 438663 h 2390408"/>
                <a:gd name="connsiteX6" fmla="*/ 423432 w 1244466"/>
                <a:gd name="connsiteY6" fmla="*/ 594495 h 2390408"/>
                <a:gd name="connsiteX7" fmla="*/ 365087 w 1244466"/>
                <a:gd name="connsiteY7" fmla="*/ 654509 h 2390408"/>
                <a:gd name="connsiteX8" fmla="*/ 362655 w 1244466"/>
                <a:gd name="connsiteY8" fmla="*/ 759497 h 2390408"/>
                <a:gd name="connsiteX9" fmla="*/ 390635 w 1244466"/>
                <a:gd name="connsiteY9" fmla="*/ 846307 h 2390408"/>
                <a:gd name="connsiteX10" fmla="*/ 368748 w 1244466"/>
                <a:gd name="connsiteY10" fmla="*/ 919264 h 2390408"/>
                <a:gd name="connsiteX11" fmla="*/ 366710 w 1244466"/>
                <a:gd name="connsiteY11" fmla="*/ 1025686 h 2390408"/>
                <a:gd name="connsiteX12" fmla="*/ 362938 w 1244466"/>
                <a:gd name="connsiteY12" fmla="*/ 1153853 h 2390408"/>
                <a:gd name="connsiteX13" fmla="*/ 362741 w 1244466"/>
                <a:gd name="connsiteY13" fmla="*/ 1321607 h 2390408"/>
                <a:gd name="connsiteX14" fmla="*/ 350298 w 1244466"/>
                <a:gd name="connsiteY14" fmla="*/ 1520356 h 2390408"/>
                <a:gd name="connsiteX15" fmla="*/ 341121 w 1244466"/>
                <a:gd name="connsiteY15" fmla="*/ 1696059 h 2390408"/>
                <a:gd name="connsiteX16" fmla="*/ 426819 w 1244466"/>
                <a:gd name="connsiteY16" fmla="*/ 1915001 h 2390408"/>
                <a:gd name="connsiteX17" fmla="*/ 447505 w 1244466"/>
                <a:gd name="connsiteY17" fmla="*/ 2141976 h 2390408"/>
                <a:gd name="connsiteX18" fmla="*/ 309294 w 1244466"/>
                <a:gd name="connsiteY18" fmla="*/ 2390408 h 2390408"/>
                <a:gd name="connsiteX0" fmla="*/ 0 w 1530616"/>
                <a:gd name="connsiteY0" fmla="*/ 0 h 2390408"/>
                <a:gd name="connsiteX1" fmla="*/ 1473413 w 1530616"/>
                <a:gd name="connsiteY1" fmla="*/ 69123 h 2390408"/>
                <a:gd name="connsiteX2" fmla="*/ 1193275 w 1530616"/>
                <a:gd name="connsiteY2" fmla="*/ 110982 h 2390408"/>
                <a:gd name="connsiteX3" fmla="*/ 851455 w 1530616"/>
                <a:gd name="connsiteY3" fmla="*/ 190281 h 2390408"/>
                <a:gd name="connsiteX4" fmla="*/ 632761 w 1530616"/>
                <a:gd name="connsiteY4" fmla="*/ 296308 h 2390408"/>
                <a:gd name="connsiteX5" fmla="*/ 499262 w 1530616"/>
                <a:gd name="connsiteY5" fmla="*/ 438663 h 2390408"/>
                <a:gd name="connsiteX6" fmla="*/ 400016 w 1530616"/>
                <a:gd name="connsiteY6" fmla="*/ 594495 h 2390408"/>
                <a:gd name="connsiteX7" fmla="*/ 341671 w 1530616"/>
                <a:gd name="connsiteY7" fmla="*/ 654509 h 2390408"/>
                <a:gd name="connsiteX8" fmla="*/ 339239 w 1530616"/>
                <a:gd name="connsiteY8" fmla="*/ 759497 h 2390408"/>
                <a:gd name="connsiteX9" fmla="*/ 367219 w 1530616"/>
                <a:gd name="connsiteY9" fmla="*/ 846307 h 2390408"/>
                <a:gd name="connsiteX10" fmla="*/ 345332 w 1530616"/>
                <a:gd name="connsiteY10" fmla="*/ 919264 h 2390408"/>
                <a:gd name="connsiteX11" fmla="*/ 343294 w 1530616"/>
                <a:gd name="connsiteY11" fmla="*/ 1025686 h 2390408"/>
                <a:gd name="connsiteX12" fmla="*/ 339522 w 1530616"/>
                <a:gd name="connsiteY12" fmla="*/ 1153853 h 2390408"/>
                <a:gd name="connsiteX13" fmla="*/ 339325 w 1530616"/>
                <a:gd name="connsiteY13" fmla="*/ 1321607 h 2390408"/>
                <a:gd name="connsiteX14" fmla="*/ 326882 w 1530616"/>
                <a:gd name="connsiteY14" fmla="*/ 1520356 h 2390408"/>
                <a:gd name="connsiteX15" fmla="*/ 317705 w 1530616"/>
                <a:gd name="connsiteY15" fmla="*/ 1696059 h 2390408"/>
                <a:gd name="connsiteX16" fmla="*/ 403403 w 1530616"/>
                <a:gd name="connsiteY16" fmla="*/ 1915001 h 2390408"/>
                <a:gd name="connsiteX17" fmla="*/ 424089 w 1530616"/>
                <a:gd name="connsiteY17" fmla="*/ 2141976 h 2390408"/>
                <a:gd name="connsiteX18" fmla="*/ 285878 w 1530616"/>
                <a:gd name="connsiteY18" fmla="*/ 2390408 h 2390408"/>
                <a:gd name="connsiteX0" fmla="*/ 0 w 1518290"/>
                <a:gd name="connsiteY0" fmla="*/ 0 h 2390408"/>
                <a:gd name="connsiteX1" fmla="*/ 1473413 w 1518290"/>
                <a:gd name="connsiteY1" fmla="*/ 69123 h 2390408"/>
                <a:gd name="connsiteX2" fmla="*/ 1193275 w 1518290"/>
                <a:gd name="connsiteY2" fmla="*/ 110982 h 2390408"/>
                <a:gd name="connsiteX3" fmla="*/ 851455 w 1518290"/>
                <a:gd name="connsiteY3" fmla="*/ 190281 h 2390408"/>
                <a:gd name="connsiteX4" fmla="*/ 632761 w 1518290"/>
                <a:gd name="connsiteY4" fmla="*/ 296308 h 2390408"/>
                <a:gd name="connsiteX5" fmla="*/ 499262 w 1518290"/>
                <a:gd name="connsiteY5" fmla="*/ 438663 h 2390408"/>
                <a:gd name="connsiteX6" fmla="*/ 400016 w 1518290"/>
                <a:gd name="connsiteY6" fmla="*/ 594495 h 2390408"/>
                <a:gd name="connsiteX7" fmla="*/ 341671 w 1518290"/>
                <a:gd name="connsiteY7" fmla="*/ 654509 h 2390408"/>
                <a:gd name="connsiteX8" fmla="*/ 339239 w 1518290"/>
                <a:gd name="connsiteY8" fmla="*/ 759497 h 2390408"/>
                <a:gd name="connsiteX9" fmla="*/ 367219 w 1518290"/>
                <a:gd name="connsiteY9" fmla="*/ 846307 h 2390408"/>
                <a:gd name="connsiteX10" fmla="*/ 345332 w 1518290"/>
                <a:gd name="connsiteY10" fmla="*/ 919264 h 2390408"/>
                <a:gd name="connsiteX11" fmla="*/ 343294 w 1518290"/>
                <a:gd name="connsiteY11" fmla="*/ 1025686 h 2390408"/>
                <a:gd name="connsiteX12" fmla="*/ 339522 w 1518290"/>
                <a:gd name="connsiteY12" fmla="*/ 1153853 h 2390408"/>
                <a:gd name="connsiteX13" fmla="*/ 339325 w 1518290"/>
                <a:gd name="connsiteY13" fmla="*/ 1321607 h 2390408"/>
                <a:gd name="connsiteX14" fmla="*/ 326882 w 1518290"/>
                <a:gd name="connsiteY14" fmla="*/ 1520356 h 2390408"/>
                <a:gd name="connsiteX15" fmla="*/ 317705 w 1518290"/>
                <a:gd name="connsiteY15" fmla="*/ 1696059 h 2390408"/>
                <a:gd name="connsiteX16" fmla="*/ 403403 w 1518290"/>
                <a:gd name="connsiteY16" fmla="*/ 1915001 h 2390408"/>
                <a:gd name="connsiteX17" fmla="*/ 424089 w 1518290"/>
                <a:gd name="connsiteY17" fmla="*/ 2141976 h 2390408"/>
                <a:gd name="connsiteX18" fmla="*/ 285878 w 1518290"/>
                <a:gd name="connsiteY18" fmla="*/ 2390408 h 2390408"/>
                <a:gd name="connsiteX0" fmla="*/ 1349726 w 1354919"/>
                <a:gd name="connsiteY0" fmla="*/ 0 h 2431236"/>
                <a:gd name="connsiteX1" fmla="*/ 1187534 w 1354919"/>
                <a:gd name="connsiteY1" fmla="*/ 109951 h 2431236"/>
                <a:gd name="connsiteX2" fmla="*/ 907396 w 1354919"/>
                <a:gd name="connsiteY2" fmla="*/ 151810 h 2431236"/>
                <a:gd name="connsiteX3" fmla="*/ 565576 w 1354919"/>
                <a:gd name="connsiteY3" fmla="*/ 231109 h 2431236"/>
                <a:gd name="connsiteX4" fmla="*/ 346882 w 1354919"/>
                <a:gd name="connsiteY4" fmla="*/ 337136 h 2431236"/>
                <a:gd name="connsiteX5" fmla="*/ 213383 w 1354919"/>
                <a:gd name="connsiteY5" fmla="*/ 479491 h 2431236"/>
                <a:gd name="connsiteX6" fmla="*/ 114137 w 1354919"/>
                <a:gd name="connsiteY6" fmla="*/ 635323 h 2431236"/>
                <a:gd name="connsiteX7" fmla="*/ 55792 w 1354919"/>
                <a:gd name="connsiteY7" fmla="*/ 695337 h 2431236"/>
                <a:gd name="connsiteX8" fmla="*/ 53360 w 1354919"/>
                <a:gd name="connsiteY8" fmla="*/ 800325 h 2431236"/>
                <a:gd name="connsiteX9" fmla="*/ 81340 w 1354919"/>
                <a:gd name="connsiteY9" fmla="*/ 887135 h 2431236"/>
                <a:gd name="connsiteX10" fmla="*/ 59453 w 1354919"/>
                <a:gd name="connsiteY10" fmla="*/ 960092 h 2431236"/>
                <a:gd name="connsiteX11" fmla="*/ 57415 w 1354919"/>
                <a:gd name="connsiteY11" fmla="*/ 1066514 h 2431236"/>
                <a:gd name="connsiteX12" fmla="*/ 53643 w 1354919"/>
                <a:gd name="connsiteY12" fmla="*/ 1194681 h 2431236"/>
                <a:gd name="connsiteX13" fmla="*/ 53446 w 1354919"/>
                <a:gd name="connsiteY13" fmla="*/ 1362435 h 2431236"/>
                <a:gd name="connsiteX14" fmla="*/ 41003 w 1354919"/>
                <a:gd name="connsiteY14" fmla="*/ 1561184 h 2431236"/>
                <a:gd name="connsiteX15" fmla="*/ 31826 w 1354919"/>
                <a:gd name="connsiteY15" fmla="*/ 1736887 h 2431236"/>
                <a:gd name="connsiteX16" fmla="*/ 117524 w 1354919"/>
                <a:gd name="connsiteY16" fmla="*/ 1955829 h 2431236"/>
                <a:gd name="connsiteX17" fmla="*/ 138210 w 1354919"/>
                <a:gd name="connsiteY17" fmla="*/ 2182804 h 2431236"/>
                <a:gd name="connsiteX18" fmla="*/ -1 w 1354919"/>
                <a:gd name="connsiteY18" fmla="*/ 2431236 h 2431236"/>
                <a:gd name="connsiteX0" fmla="*/ 1349728 w 1349727"/>
                <a:gd name="connsiteY0" fmla="*/ 0 h 2431236"/>
                <a:gd name="connsiteX1" fmla="*/ 1187536 w 1349727"/>
                <a:gd name="connsiteY1" fmla="*/ 109951 h 2431236"/>
                <a:gd name="connsiteX2" fmla="*/ 907398 w 1349727"/>
                <a:gd name="connsiteY2" fmla="*/ 151810 h 2431236"/>
                <a:gd name="connsiteX3" fmla="*/ 565578 w 1349727"/>
                <a:gd name="connsiteY3" fmla="*/ 231109 h 2431236"/>
                <a:gd name="connsiteX4" fmla="*/ 346884 w 1349727"/>
                <a:gd name="connsiteY4" fmla="*/ 337136 h 2431236"/>
                <a:gd name="connsiteX5" fmla="*/ 213385 w 1349727"/>
                <a:gd name="connsiteY5" fmla="*/ 479491 h 2431236"/>
                <a:gd name="connsiteX6" fmla="*/ 114139 w 1349727"/>
                <a:gd name="connsiteY6" fmla="*/ 635323 h 2431236"/>
                <a:gd name="connsiteX7" fmla="*/ 55794 w 1349727"/>
                <a:gd name="connsiteY7" fmla="*/ 695337 h 2431236"/>
                <a:gd name="connsiteX8" fmla="*/ 53362 w 1349727"/>
                <a:gd name="connsiteY8" fmla="*/ 800325 h 2431236"/>
                <a:gd name="connsiteX9" fmla="*/ 81342 w 1349727"/>
                <a:gd name="connsiteY9" fmla="*/ 887135 h 2431236"/>
                <a:gd name="connsiteX10" fmla="*/ 59455 w 1349727"/>
                <a:gd name="connsiteY10" fmla="*/ 960092 h 2431236"/>
                <a:gd name="connsiteX11" fmla="*/ 57417 w 1349727"/>
                <a:gd name="connsiteY11" fmla="*/ 1066514 h 2431236"/>
                <a:gd name="connsiteX12" fmla="*/ 53645 w 1349727"/>
                <a:gd name="connsiteY12" fmla="*/ 1194681 h 2431236"/>
                <a:gd name="connsiteX13" fmla="*/ 53448 w 1349727"/>
                <a:gd name="connsiteY13" fmla="*/ 1362435 h 2431236"/>
                <a:gd name="connsiteX14" fmla="*/ 41005 w 1349727"/>
                <a:gd name="connsiteY14" fmla="*/ 1561184 h 2431236"/>
                <a:gd name="connsiteX15" fmla="*/ 31828 w 1349727"/>
                <a:gd name="connsiteY15" fmla="*/ 1736887 h 2431236"/>
                <a:gd name="connsiteX16" fmla="*/ 117526 w 1349727"/>
                <a:gd name="connsiteY16" fmla="*/ 1955829 h 2431236"/>
                <a:gd name="connsiteX17" fmla="*/ 138212 w 1349727"/>
                <a:gd name="connsiteY17" fmla="*/ 2182804 h 2431236"/>
                <a:gd name="connsiteX18" fmla="*/ 1 w 1349727"/>
                <a:gd name="connsiteY18" fmla="*/ 2431236 h 2431236"/>
                <a:gd name="connsiteX0" fmla="*/ 1358967 w 1358968"/>
                <a:gd name="connsiteY0" fmla="*/ 0 h 2380987"/>
                <a:gd name="connsiteX1" fmla="*/ 1187534 w 1358968"/>
                <a:gd name="connsiteY1" fmla="*/ 59702 h 2380987"/>
                <a:gd name="connsiteX2" fmla="*/ 907396 w 1358968"/>
                <a:gd name="connsiteY2" fmla="*/ 101561 h 2380987"/>
                <a:gd name="connsiteX3" fmla="*/ 565576 w 1358968"/>
                <a:gd name="connsiteY3" fmla="*/ 180860 h 2380987"/>
                <a:gd name="connsiteX4" fmla="*/ 346882 w 1358968"/>
                <a:gd name="connsiteY4" fmla="*/ 286887 h 2380987"/>
                <a:gd name="connsiteX5" fmla="*/ 213383 w 1358968"/>
                <a:gd name="connsiteY5" fmla="*/ 429242 h 2380987"/>
                <a:gd name="connsiteX6" fmla="*/ 114137 w 1358968"/>
                <a:gd name="connsiteY6" fmla="*/ 585074 h 2380987"/>
                <a:gd name="connsiteX7" fmla="*/ 55792 w 1358968"/>
                <a:gd name="connsiteY7" fmla="*/ 645088 h 2380987"/>
                <a:gd name="connsiteX8" fmla="*/ 53360 w 1358968"/>
                <a:gd name="connsiteY8" fmla="*/ 750076 h 2380987"/>
                <a:gd name="connsiteX9" fmla="*/ 81340 w 1358968"/>
                <a:gd name="connsiteY9" fmla="*/ 836886 h 2380987"/>
                <a:gd name="connsiteX10" fmla="*/ 59453 w 1358968"/>
                <a:gd name="connsiteY10" fmla="*/ 909843 h 2380987"/>
                <a:gd name="connsiteX11" fmla="*/ 57415 w 1358968"/>
                <a:gd name="connsiteY11" fmla="*/ 1016265 h 2380987"/>
                <a:gd name="connsiteX12" fmla="*/ 53643 w 1358968"/>
                <a:gd name="connsiteY12" fmla="*/ 1144432 h 2380987"/>
                <a:gd name="connsiteX13" fmla="*/ 53446 w 1358968"/>
                <a:gd name="connsiteY13" fmla="*/ 1312186 h 2380987"/>
                <a:gd name="connsiteX14" fmla="*/ 41003 w 1358968"/>
                <a:gd name="connsiteY14" fmla="*/ 1510935 h 2380987"/>
                <a:gd name="connsiteX15" fmla="*/ 31826 w 1358968"/>
                <a:gd name="connsiteY15" fmla="*/ 1686638 h 2380987"/>
                <a:gd name="connsiteX16" fmla="*/ 117524 w 1358968"/>
                <a:gd name="connsiteY16" fmla="*/ 1905580 h 2380987"/>
                <a:gd name="connsiteX17" fmla="*/ 138210 w 1358968"/>
                <a:gd name="connsiteY17" fmla="*/ 2132555 h 2380987"/>
                <a:gd name="connsiteX18" fmla="*/ -1 w 1358968"/>
                <a:gd name="connsiteY18" fmla="*/ 2380987 h 2380987"/>
                <a:gd name="connsiteX0" fmla="*/ 1358969 w 1358968"/>
                <a:gd name="connsiteY0" fmla="*/ 0 h 2380987"/>
                <a:gd name="connsiteX1" fmla="*/ 1187536 w 1358968"/>
                <a:gd name="connsiteY1" fmla="*/ 59702 h 2380987"/>
                <a:gd name="connsiteX2" fmla="*/ 907398 w 1358968"/>
                <a:gd name="connsiteY2" fmla="*/ 101561 h 2380987"/>
                <a:gd name="connsiteX3" fmla="*/ 565578 w 1358968"/>
                <a:gd name="connsiteY3" fmla="*/ 180860 h 2380987"/>
                <a:gd name="connsiteX4" fmla="*/ 346884 w 1358968"/>
                <a:gd name="connsiteY4" fmla="*/ 286887 h 2380987"/>
                <a:gd name="connsiteX5" fmla="*/ 213385 w 1358968"/>
                <a:gd name="connsiteY5" fmla="*/ 429242 h 2380987"/>
                <a:gd name="connsiteX6" fmla="*/ 114139 w 1358968"/>
                <a:gd name="connsiteY6" fmla="*/ 585074 h 2380987"/>
                <a:gd name="connsiteX7" fmla="*/ 55794 w 1358968"/>
                <a:gd name="connsiteY7" fmla="*/ 645088 h 2380987"/>
                <a:gd name="connsiteX8" fmla="*/ 53362 w 1358968"/>
                <a:gd name="connsiteY8" fmla="*/ 750076 h 2380987"/>
                <a:gd name="connsiteX9" fmla="*/ 81342 w 1358968"/>
                <a:gd name="connsiteY9" fmla="*/ 836886 h 2380987"/>
                <a:gd name="connsiteX10" fmla="*/ 59455 w 1358968"/>
                <a:gd name="connsiteY10" fmla="*/ 909843 h 2380987"/>
                <a:gd name="connsiteX11" fmla="*/ 57417 w 1358968"/>
                <a:gd name="connsiteY11" fmla="*/ 1016265 h 2380987"/>
                <a:gd name="connsiteX12" fmla="*/ 53645 w 1358968"/>
                <a:gd name="connsiteY12" fmla="*/ 1144432 h 2380987"/>
                <a:gd name="connsiteX13" fmla="*/ 53448 w 1358968"/>
                <a:gd name="connsiteY13" fmla="*/ 1312186 h 2380987"/>
                <a:gd name="connsiteX14" fmla="*/ 41005 w 1358968"/>
                <a:gd name="connsiteY14" fmla="*/ 1510935 h 2380987"/>
                <a:gd name="connsiteX15" fmla="*/ 31828 w 1358968"/>
                <a:gd name="connsiteY15" fmla="*/ 1686638 h 2380987"/>
                <a:gd name="connsiteX16" fmla="*/ 117526 w 1358968"/>
                <a:gd name="connsiteY16" fmla="*/ 1905580 h 2380987"/>
                <a:gd name="connsiteX17" fmla="*/ 138212 w 1358968"/>
                <a:gd name="connsiteY17" fmla="*/ 2132555 h 2380987"/>
                <a:gd name="connsiteX18" fmla="*/ 1 w 1358968"/>
                <a:gd name="connsiteY18" fmla="*/ 2380987 h 2380987"/>
                <a:gd name="connsiteX0" fmla="*/ 1358967 w 1358968"/>
                <a:gd name="connsiteY0" fmla="*/ 0 h 2380987"/>
                <a:gd name="connsiteX1" fmla="*/ 1187534 w 1358968"/>
                <a:gd name="connsiteY1" fmla="*/ 59702 h 2380987"/>
                <a:gd name="connsiteX2" fmla="*/ 907396 w 1358968"/>
                <a:gd name="connsiteY2" fmla="*/ 101561 h 2380987"/>
                <a:gd name="connsiteX3" fmla="*/ 565576 w 1358968"/>
                <a:gd name="connsiteY3" fmla="*/ 180860 h 2380987"/>
                <a:gd name="connsiteX4" fmla="*/ 346882 w 1358968"/>
                <a:gd name="connsiteY4" fmla="*/ 286887 h 2380987"/>
                <a:gd name="connsiteX5" fmla="*/ 213383 w 1358968"/>
                <a:gd name="connsiteY5" fmla="*/ 429242 h 2380987"/>
                <a:gd name="connsiteX6" fmla="*/ 137239 w 1358968"/>
                <a:gd name="connsiteY6" fmla="*/ 547388 h 2380987"/>
                <a:gd name="connsiteX7" fmla="*/ 55792 w 1358968"/>
                <a:gd name="connsiteY7" fmla="*/ 645088 h 2380987"/>
                <a:gd name="connsiteX8" fmla="*/ 53360 w 1358968"/>
                <a:gd name="connsiteY8" fmla="*/ 750076 h 2380987"/>
                <a:gd name="connsiteX9" fmla="*/ 81340 w 1358968"/>
                <a:gd name="connsiteY9" fmla="*/ 836886 h 2380987"/>
                <a:gd name="connsiteX10" fmla="*/ 59453 w 1358968"/>
                <a:gd name="connsiteY10" fmla="*/ 909843 h 2380987"/>
                <a:gd name="connsiteX11" fmla="*/ 57415 w 1358968"/>
                <a:gd name="connsiteY11" fmla="*/ 1016265 h 2380987"/>
                <a:gd name="connsiteX12" fmla="*/ 53643 w 1358968"/>
                <a:gd name="connsiteY12" fmla="*/ 1144432 h 2380987"/>
                <a:gd name="connsiteX13" fmla="*/ 53446 w 1358968"/>
                <a:gd name="connsiteY13" fmla="*/ 1312186 h 2380987"/>
                <a:gd name="connsiteX14" fmla="*/ 41003 w 1358968"/>
                <a:gd name="connsiteY14" fmla="*/ 1510935 h 2380987"/>
                <a:gd name="connsiteX15" fmla="*/ 31826 w 1358968"/>
                <a:gd name="connsiteY15" fmla="*/ 1686638 h 2380987"/>
                <a:gd name="connsiteX16" fmla="*/ 117524 w 1358968"/>
                <a:gd name="connsiteY16" fmla="*/ 1905580 h 2380987"/>
                <a:gd name="connsiteX17" fmla="*/ 138210 w 1358968"/>
                <a:gd name="connsiteY17" fmla="*/ 2132555 h 2380987"/>
                <a:gd name="connsiteX18" fmla="*/ -1 w 1358968"/>
                <a:gd name="connsiteY18" fmla="*/ 2380987 h 2380987"/>
                <a:gd name="connsiteX0" fmla="*/ 1358969 w 1358968"/>
                <a:gd name="connsiteY0" fmla="*/ 0 h 2380987"/>
                <a:gd name="connsiteX1" fmla="*/ 1187536 w 1358968"/>
                <a:gd name="connsiteY1" fmla="*/ 59702 h 2380987"/>
                <a:gd name="connsiteX2" fmla="*/ 907398 w 1358968"/>
                <a:gd name="connsiteY2" fmla="*/ 101561 h 2380987"/>
                <a:gd name="connsiteX3" fmla="*/ 565578 w 1358968"/>
                <a:gd name="connsiteY3" fmla="*/ 180860 h 2380987"/>
                <a:gd name="connsiteX4" fmla="*/ 346884 w 1358968"/>
                <a:gd name="connsiteY4" fmla="*/ 286887 h 2380987"/>
                <a:gd name="connsiteX5" fmla="*/ 213385 w 1358968"/>
                <a:gd name="connsiteY5" fmla="*/ 429242 h 2380987"/>
                <a:gd name="connsiteX6" fmla="*/ 137241 w 1358968"/>
                <a:gd name="connsiteY6" fmla="*/ 547388 h 2380987"/>
                <a:gd name="connsiteX7" fmla="*/ 55794 w 1358968"/>
                <a:gd name="connsiteY7" fmla="*/ 667071 h 2380987"/>
                <a:gd name="connsiteX8" fmla="*/ 53362 w 1358968"/>
                <a:gd name="connsiteY8" fmla="*/ 750076 h 2380987"/>
                <a:gd name="connsiteX9" fmla="*/ 81342 w 1358968"/>
                <a:gd name="connsiteY9" fmla="*/ 836886 h 2380987"/>
                <a:gd name="connsiteX10" fmla="*/ 59455 w 1358968"/>
                <a:gd name="connsiteY10" fmla="*/ 909843 h 2380987"/>
                <a:gd name="connsiteX11" fmla="*/ 57417 w 1358968"/>
                <a:gd name="connsiteY11" fmla="*/ 1016265 h 2380987"/>
                <a:gd name="connsiteX12" fmla="*/ 53645 w 1358968"/>
                <a:gd name="connsiteY12" fmla="*/ 1144432 h 2380987"/>
                <a:gd name="connsiteX13" fmla="*/ 53448 w 1358968"/>
                <a:gd name="connsiteY13" fmla="*/ 1312186 h 2380987"/>
                <a:gd name="connsiteX14" fmla="*/ 41005 w 1358968"/>
                <a:gd name="connsiteY14" fmla="*/ 1510935 h 2380987"/>
                <a:gd name="connsiteX15" fmla="*/ 31828 w 1358968"/>
                <a:gd name="connsiteY15" fmla="*/ 1686638 h 2380987"/>
                <a:gd name="connsiteX16" fmla="*/ 117526 w 1358968"/>
                <a:gd name="connsiteY16" fmla="*/ 1905580 h 2380987"/>
                <a:gd name="connsiteX17" fmla="*/ 138212 w 1358968"/>
                <a:gd name="connsiteY17" fmla="*/ 2132555 h 2380987"/>
                <a:gd name="connsiteX18" fmla="*/ 1 w 1358968"/>
                <a:gd name="connsiteY18" fmla="*/ 2380987 h 2380987"/>
                <a:gd name="connsiteX0" fmla="*/ 1358967 w 1358968"/>
                <a:gd name="connsiteY0" fmla="*/ 0 h 2380987"/>
                <a:gd name="connsiteX1" fmla="*/ 1187534 w 1358968"/>
                <a:gd name="connsiteY1" fmla="*/ 59702 h 2380987"/>
                <a:gd name="connsiteX2" fmla="*/ 907396 w 1358968"/>
                <a:gd name="connsiteY2" fmla="*/ 101561 h 2380987"/>
                <a:gd name="connsiteX3" fmla="*/ 528613 w 1358968"/>
                <a:gd name="connsiteY3" fmla="*/ 140032 h 2380987"/>
                <a:gd name="connsiteX4" fmla="*/ 346882 w 1358968"/>
                <a:gd name="connsiteY4" fmla="*/ 286887 h 2380987"/>
                <a:gd name="connsiteX5" fmla="*/ 213383 w 1358968"/>
                <a:gd name="connsiteY5" fmla="*/ 429242 h 2380987"/>
                <a:gd name="connsiteX6" fmla="*/ 137239 w 1358968"/>
                <a:gd name="connsiteY6" fmla="*/ 547388 h 2380987"/>
                <a:gd name="connsiteX7" fmla="*/ 55792 w 1358968"/>
                <a:gd name="connsiteY7" fmla="*/ 667071 h 2380987"/>
                <a:gd name="connsiteX8" fmla="*/ 53360 w 1358968"/>
                <a:gd name="connsiteY8" fmla="*/ 750076 h 2380987"/>
                <a:gd name="connsiteX9" fmla="*/ 81340 w 1358968"/>
                <a:gd name="connsiteY9" fmla="*/ 836886 h 2380987"/>
                <a:gd name="connsiteX10" fmla="*/ 59453 w 1358968"/>
                <a:gd name="connsiteY10" fmla="*/ 909843 h 2380987"/>
                <a:gd name="connsiteX11" fmla="*/ 57415 w 1358968"/>
                <a:gd name="connsiteY11" fmla="*/ 1016265 h 2380987"/>
                <a:gd name="connsiteX12" fmla="*/ 53643 w 1358968"/>
                <a:gd name="connsiteY12" fmla="*/ 1144432 h 2380987"/>
                <a:gd name="connsiteX13" fmla="*/ 53446 w 1358968"/>
                <a:gd name="connsiteY13" fmla="*/ 1312186 h 2380987"/>
                <a:gd name="connsiteX14" fmla="*/ 41003 w 1358968"/>
                <a:gd name="connsiteY14" fmla="*/ 1510935 h 2380987"/>
                <a:gd name="connsiteX15" fmla="*/ 31826 w 1358968"/>
                <a:gd name="connsiteY15" fmla="*/ 1686638 h 2380987"/>
                <a:gd name="connsiteX16" fmla="*/ 117524 w 1358968"/>
                <a:gd name="connsiteY16" fmla="*/ 1905580 h 2380987"/>
                <a:gd name="connsiteX17" fmla="*/ 138210 w 1358968"/>
                <a:gd name="connsiteY17" fmla="*/ 2132555 h 2380987"/>
                <a:gd name="connsiteX18" fmla="*/ -1 w 1358968"/>
                <a:gd name="connsiteY18" fmla="*/ 2380987 h 2380987"/>
                <a:gd name="connsiteX0" fmla="*/ 1358969 w 1358968"/>
                <a:gd name="connsiteY0" fmla="*/ 0 h 2380987"/>
                <a:gd name="connsiteX1" fmla="*/ 1187536 w 1358968"/>
                <a:gd name="connsiteY1" fmla="*/ 59702 h 2380987"/>
                <a:gd name="connsiteX2" fmla="*/ 907398 w 1358968"/>
                <a:gd name="connsiteY2" fmla="*/ 101561 h 2380987"/>
                <a:gd name="connsiteX3" fmla="*/ 528615 w 1358968"/>
                <a:gd name="connsiteY3" fmla="*/ 140032 h 2380987"/>
                <a:gd name="connsiteX4" fmla="*/ 346885 w 1358968"/>
                <a:gd name="connsiteY4" fmla="*/ 283746 h 2380987"/>
                <a:gd name="connsiteX5" fmla="*/ 213385 w 1358968"/>
                <a:gd name="connsiteY5" fmla="*/ 429242 h 2380987"/>
                <a:gd name="connsiteX6" fmla="*/ 137241 w 1358968"/>
                <a:gd name="connsiteY6" fmla="*/ 547388 h 2380987"/>
                <a:gd name="connsiteX7" fmla="*/ 55794 w 1358968"/>
                <a:gd name="connsiteY7" fmla="*/ 667071 h 2380987"/>
                <a:gd name="connsiteX8" fmla="*/ 53362 w 1358968"/>
                <a:gd name="connsiteY8" fmla="*/ 750076 h 2380987"/>
                <a:gd name="connsiteX9" fmla="*/ 81342 w 1358968"/>
                <a:gd name="connsiteY9" fmla="*/ 836886 h 2380987"/>
                <a:gd name="connsiteX10" fmla="*/ 59455 w 1358968"/>
                <a:gd name="connsiteY10" fmla="*/ 909843 h 2380987"/>
                <a:gd name="connsiteX11" fmla="*/ 57417 w 1358968"/>
                <a:gd name="connsiteY11" fmla="*/ 1016265 h 2380987"/>
                <a:gd name="connsiteX12" fmla="*/ 53645 w 1358968"/>
                <a:gd name="connsiteY12" fmla="*/ 1144432 h 2380987"/>
                <a:gd name="connsiteX13" fmla="*/ 53448 w 1358968"/>
                <a:gd name="connsiteY13" fmla="*/ 1312186 h 2380987"/>
                <a:gd name="connsiteX14" fmla="*/ 41005 w 1358968"/>
                <a:gd name="connsiteY14" fmla="*/ 1510935 h 2380987"/>
                <a:gd name="connsiteX15" fmla="*/ 31828 w 1358968"/>
                <a:gd name="connsiteY15" fmla="*/ 1686638 h 2380987"/>
                <a:gd name="connsiteX16" fmla="*/ 117526 w 1358968"/>
                <a:gd name="connsiteY16" fmla="*/ 1905580 h 2380987"/>
                <a:gd name="connsiteX17" fmla="*/ 138212 w 1358968"/>
                <a:gd name="connsiteY17" fmla="*/ 2132555 h 2380987"/>
                <a:gd name="connsiteX18" fmla="*/ 1 w 1358968"/>
                <a:gd name="connsiteY18" fmla="*/ 2380987 h 2380987"/>
                <a:gd name="connsiteX0" fmla="*/ 1358967 w 1358968"/>
                <a:gd name="connsiteY0" fmla="*/ 0 h 2380987"/>
                <a:gd name="connsiteX1" fmla="*/ 1187534 w 1358968"/>
                <a:gd name="connsiteY1" fmla="*/ 59702 h 2380987"/>
                <a:gd name="connsiteX2" fmla="*/ 907396 w 1358968"/>
                <a:gd name="connsiteY2" fmla="*/ 101561 h 2380987"/>
                <a:gd name="connsiteX3" fmla="*/ 528613 w 1358968"/>
                <a:gd name="connsiteY3" fmla="*/ 140032 h 2380987"/>
                <a:gd name="connsiteX4" fmla="*/ 328401 w 1358968"/>
                <a:gd name="connsiteY4" fmla="*/ 242919 h 2380987"/>
                <a:gd name="connsiteX5" fmla="*/ 213383 w 1358968"/>
                <a:gd name="connsiteY5" fmla="*/ 429242 h 2380987"/>
                <a:gd name="connsiteX6" fmla="*/ 137239 w 1358968"/>
                <a:gd name="connsiteY6" fmla="*/ 547388 h 2380987"/>
                <a:gd name="connsiteX7" fmla="*/ 55792 w 1358968"/>
                <a:gd name="connsiteY7" fmla="*/ 667071 h 2380987"/>
                <a:gd name="connsiteX8" fmla="*/ 53360 w 1358968"/>
                <a:gd name="connsiteY8" fmla="*/ 750076 h 2380987"/>
                <a:gd name="connsiteX9" fmla="*/ 81340 w 1358968"/>
                <a:gd name="connsiteY9" fmla="*/ 836886 h 2380987"/>
                <a:gd name="connsiteX10" fmla="*/ 59453 w 1358968"/>
                <a:gd name="connsiteY10" fmla="*/ 909843 h 2380987"/>
                <a:gd name="connsiteX11" fmla="*/ 57415 w 1358968"/>
                <a:gd name="connsiteY11" fmla="*/ 1016265 h 2380987"/>
                <a:gd name="connsiteX12" fmla="*/ 53643 w 1358968"/>
                <a:gd name="connsiteY12" fmla="*/ 1144432 h 2380987"/>
                <a:gd name="connsiteX13" fmla="*/ 53446 w 1358968"/>
                <a:gd name="connsiteY13" fmla="*/ 1312186 h 2380987"/>
                <a:gd name="connsiteX14" fmla="*/ 41003 w 1358968"/>
                <a:gd name="connsiteY14" fmla="*/ 1510935 h 2380987"/>
                <a:gd name="connsiteX15" fmla="*/ 31826 w 1358968"/>
                <a:gd name="connsiteY15" fmla="*/ 1686638 h 2380987"/>
                <a:gd name="connsiteX16" fmla="*/ 117524 w 1358968"/>
                <a:gd name="connsiteY16" fmla="*/ 1905580 h 2380987"/>
                <a:gd name="connsiteX17" fmla="*/ 138210 w 1358968"/>
                <a:gd name="connsiteY17" fmla="*/ 2132555 h 2380987"/>
                <a:gd name="connsiteX18" fmla="*/ -1 w 1358968"/>
                <a:gd name="connsiteY18" fmla="*/ 2380987 h 2380987"/>
                <a:gd name="connsiteX0" fmla="*/ 1358969 w 1358968"/>
                <a:gd name="connsiteY0" fmla="*/ 0 h 2380987"/>
                <a:gd name="connsiteX1" fmla="*/ 1187536 w 1358968"/>
                <a:gd name="connsiteY1" fmla="*/ 59702 h 2380987"/>
                <a:gd name="connsiteX2" fmla="*/ 898157 w 1358968"/>
                <a:gd name="connsiteY2" fmla="*/ 63875 h 2380987"/>
                <a:gd name="connsiteX3" fmla="*/ 528615 w 1358968"/>
                <a:gd name="connsiteY3" fmla="*/ 140032 h 2380987"/>
                <a:gd name="connsiteX4" fmla="*/ 328403 w 1358968"/>
                <a:gd name="connsiteY4" fmla="*/ 242919 h 2380987"/>
                <a:gd name="connsiteX5" fmla="*/ 213385 w 1358968"/>
                <a:gd name="connsiteY5" fmla="*/ 429242 h 2380987"/>
                <a:gd name="connsiteX6" fmla="*/ 137241 w 1358968"/>
                <a:gd name="connsiteY6" fmla="*/ 547388 h 2380987"/>
                <a:gd name="connsiteX7" fmla="*/ 55794 w 1358968"/>
                <a:gd name="connsiteY7" fmla="*/ 667071 h 2380987"/>
                <a:gd name="connsiteX8" fmla="*/ 53362 w 1358968"/>
                <a:gd name="connsiteY8" fmla="*/ 750076 h 2380987"/>
                <a:gd name="connsiteX9" fmla="*/ 81342 w 1358968"/>
                <a:gd name="connsiteY9" fmla="*/ 836886 h 2380987"/>
                <a:gd name="connsiteX10" fmla="*/ 59455 w 1358968"/>
                <a:gd name="connsiteY10" fmla="*/ 909843 h 2380987"/>
                <a:gd name="connsiteX11" fmla="*/ 57417 w 1358968"/>
                <a:gd name="connsiteY11" fmla="*/ 1016265 h 2380987"/>
                <a:gd name="connsiteX12" fmla="*/ 53645 w 1358968"/>
                <a:gd name="connsiteY12" fmla="*/ 1144432 h 2380987"/>
                <a:gd name="connsiteX13" fmla="*/ 53448 w 1358968"/>
                <a:gd name="connsiteY13" fmla="*/ 1312186 h 2380987"/>
                <a:gd name="connsiteX14" fmla="*/ 41005 w 1358968"/>
                <a:gd name="connsiteY14" fmla="*/ 1510935 h 2380987"/>
                <a:gd name="connsiteX15" fmla="*/ 31828 w 1358968"/>
                <a:gd name="connsiteY15" fmla="*/ 1686638 h 2380987"/>
                <a:gd name="connsiteX16" fmla="*/ 117526 w 1358968"/>
                <a:gd name="connsiteY16" fmla="*/ 1905580 h 2380987"/>
                <a:gd name="connsiteX17" fmla="*/ 138212 w 1358968"/>
                <a:gd name="connsiteY17" fmla="*/ 2132555 h 2380987"/>
                <a:gd name="connsiteX18" fmla="*/ 1 w 1358968"/>
                <a:gd name="connsiteY18" fmla="*/ 2380987 h 2380987"/>
                <a:gd name="connsiteX0" fmla="*/ 1358967 w 1358968"/>
                <a:gd name="connsiteY0" fmla="*/ 0 h 2380987"/>
                <a:gd name="connsiteX1" fmla="*/ 1127469 w 1358968"/>
                <a:gd name="connsiteY1" fmla="*/ 9454 h 2380987"/>
                <a:gd name="connsiteX2" fmla="*/ 898155 w 1358968"/>
                <a:gd name="connsiteY2" fmla="*/ 63875 h 2380987"/>
                <a:gd name="connsiteX3" fmla="*/ 528613 w 1358968"/>
                <a:gd name="connsiteY3" fmla="*/ 140032 h 2380987"/>
                <a:gd name="connsiteX4" fmla="*/ 328401 w 1358968"/>
                <a:gd name="connsiteY4" fmla="*/ 242919 h 2380987"/>
                <a:gd name="connsiteX5" fmla="*/ 213383 w 1358968"/>
                <a:gd name="connsiteY5" fmla="*/ 429242 h 2380987"/>
                <a:gd name="connsiteX6" fmla="*/ 137239 w 1358968"/>
                <a:gd name="connsiteY6" fmla="*/ 547388 h 2380987"/>
                <a:gd name="connsiteX7" fmla="*/ 55792 w 1358968"/>
                <a:gd name="connsiteY7" fmla="*/ 667071 h 2380987"/>
                <a:gd name="connsiteX8" fmla="*/ 53360 w 1358968"/>
                <a:gd name="connsiteY8" fmla="*/ 750076 h 2380987"/>
                <a:gd name="connsiteX9" fmla="*/ 81340 w 1358968"/>
                <a:gd name="connsiteY9" fmla="*/ 836886 h 2380987"/>
                <a:gd name="connsiteX10" fmla="*/ 59453 w 1358968"/>
                <a:gd name="connsiteY10" fmla="*/ 909843 h 2380987"/>
                <a:gd name="connsiteX11" fmla="*/ 57415 w 1358968"/>
                <a:gd name="connsiteY11" fmla="*/ 1016265 h 2380987"/>
                <a:gd name="connsiteX12" fmla="*/ 53643 w 1358968"/>
                <a:gd name="connsiteY12" fmla="*/ 1144432 h 2380987"/>
                <a:gd name="connsiteX13" fmla="*/ 53446 w 1358968"/>
                <a:gd name="connsiteY13" fmla="*/ 1312186 h 2380987"/>
                <a:gd name="connsiteX14" fmla="*/ 41003 w 1358968"/>
                <a:gd name="connsiteY14" fmla="*/ 1510935 h 2380987"/>
                <a:gd name="connsiteX15" fmla="*/ 31826 w 1358968"/>
                <a:gd name="connsiteY15" fmla="*/ 1686638 h 2380987"/>
                <a:gd name="connsiteX16" fmla="*/ 117524 w 1358968"/>
                <a:gd name="connsiteY16" fmla="*/ 1905580 h 2380987"/>
                <a:gd name="connsiteX17" fmla="*/ 138210 w 1358968"/>
                <a:gd name="connsiteY17" fmla="*/ 2132555 h 2380987"/>
                <a:gd name="connsiteX18" fmla="*/ -1 w 1358968"/>
                <a:gd name="connsiteY18" fmla="*/ 2380987 h 2380987"/>
                <a:gd name="connsiteX0" fmla="*/ 1358969 w 1358968"/>
                <a:gd name="connsiteY0" fmla="*/ 0 h 2380987"/>
                <a:gd name="connsiteX1" fmla="*/ 1127471 w 1358968"/>
                <a:gd name="connsiteY1" fmla="*/ 9454 h 2380987"/>
                <a:gd name="connsiteX2" fmla="*/ 898157 w 1358968"/>
                <a:gd name="connsiteY2" fmla="*/ 57594 h 2380987"/>
                <a:gd name="connsiteX3" fmla="*/ 528615 w 1358968"/>
                <a:gd name="connsiteY3" fmla="*/ 140032 h 2380987"/>
                <a:gd name="connsiteX4" fmla="*/ 328403 w 1358968"/>
                <a:gd name="connsiteY4" fmla="*/ 242919 h 2380987"/>
                <a:gd name="connsiteX5" fmla="*/ 213385 w 1358968"/>
                <a:gd name="connsiteY5" fmla="*/ 429242 h 2380987"/>
                <a:gd name="connsiteX6" fmla="*/ 137241 w 1358968"/>
                <a:gd name="connsiteY6" fmla="*/ 547388 h 2380987"/>
                <a:gd name="connsiteX7" fmla="*/ 55794 w 1358968"/>
                <a:gd name="connsiteY7" fmla="*/ 667071 h 2380987"/>
                <a:gd name="connsiteX8" fmla="*/ 53362 w 1358968"/>
                <a:gd name="connsiteY8" fmla="*/ 750076 h 2380987"/>
                <a:gd name="connsiteX9" fmla="*/ 81342 w 1358968"/>
                <a:gd name="connsiteY9" fmla="*/ 836886 h 2380987"/>
                <a:gd name="connsiteX10" fmla="*/ 59455 w 1358968"/>
                <a:gd name="connsiteY10" fmla="*/ 909843 h 2380987"/>
                <a:gd name="connsiteX11" fmla="*/ 57417 w 1358968"/>
                <a:gd name="connsiteY11" fmla="*/ 1016265 h 2380987"/>
                <a:gd name="connsiteX12" fmla="*/ 53645 w 1358968"/>
                <a:gd name="connsiteY12" fmla="*/ 1144432 h 2380987"/>
                <a:gd name="connsiteX13" fmla="*/ 53448 w 1358968"/>
                <a:gd name="connsiteY13" fmla="*/ 1312186 h 2380987"/>
                <a:gd name="connsiteX14" fmla="*/ 41005 w 1358968"/>
                <a:gd name="connsiteY14" fmla="*/ 1510935 h 2380987"/>
                <a:gd name="connsiteX15" fmla="*/ 31828 w 1358968"/>
                <a:gd name="connsiteY15" fmla="*/ 1686638 h 2380987"/>
                <a:gd name="connsiteX16" fmla="*/ 117526 w 1358968"/>
                <a:gd name="connsiteY16" fmla="*/ 1905580 h 2380987"/>
                <a:gd name="connsiteX17" fmla="*/ 138212 w 1358968"/>
                <a:gd name="connsiteY17" fmla="*/ 2132555 h 2380987"/>
                <a:gd name="connsiteX18" fmla="*/ 1 w 1358968"/>
                <a:gd name="connsiteY18" fmla="*/ 2380987 h 2380987"/>
                <a:gd name="connsiteX0" fmla="*/ 1358967 w 1358968"/>
                <a:gd name="connsiteY0" fmla="*/ 0 h 2380987"/>
                <a:gd name="connsiteX1" fmla="*/ 1127469 w 1358968"/>
                <a:gd name="connsiteY1" fmla="*/ 9454 h 2380987"/>
                <a:gd name="connsiteX2" fmla="*/ 898155 w 1358968"/>
                <a:gd name="connsiteY2" fmla="*/ 57594 h 2380987"/>
                <a:gd name="connsiteX3" fmla="*/ 528613 w 1358968"/>
                <a:gd name="connsiteY3" fmla="*/ 140032 h 2380987"/>
                <a:gd name="connsiteX4" fmla="*/ 328401 w 1358968"/>
                <a:gd name="connsiteY4" fmla="*/ 242919 h 2380987"/>
                <a:gd name="connsiteX5" fmla="*/ 213383 w 1358968"/>
                <a:gd name="connsiteY5" fmla="*/ 429242 h 2380987"/>
                <a:gd name="connsiteX6" fmla="*/ 137239 w 1358968"/>
                <a:gd name="connsiteY6" fmla="*/ 547388 h 2380987"/>
                <a:gd name="connsiteX7" fmla="*/ 78894 w 1358968"/>
                <a:gd name="connsiteY7" fmla="*/ 657650 h 2380987"/>
                <a:gd name="connsiteX8" fmla="*/ 53360 w 1358968"/>
                <a:gd name="connsiteY8" fmla="*/ 750076 h 2380987"/>
                <a:gd name="connsiteX9" fmla="*/ 81340 w 1358968"/>
                <a:gd name="connsiteY9" fmla="*/ 836886 h 2380987"/>
                <a:gd name="connsiteX10" fmla="*/ 59453 w 1358968"/>
                <a:gd name="connsiteY10" fmla="*/ 909843 h 2380987"/>
                <a:gd name="connsiteX11" fmla="*/ 57415 w 1358968"/>
                <a:gd name="connsiteY11" fmla="*/ 1016265 h 2380987"/>
                <a:gd name="connsiteX12" fmla="*/ 53643 w 1358968"/>
                <a:gd name="connsiteY12" fmla="*/ 1144432 h 2380987"/>
                <a:gd name="connsiteX13" fmla="*/ 53446 w 1358968"/>
                <a:gd name="connsiteY13" fmla="*/ 1312186 h 2380987"/>
                <a:gd name="connsiteX14" fmla="*/ 41003 w 1358968"/>
                <a:gd name="connsiteY14" fmla="*/ 1510935 h 2380987"/>
                <a:gd name="connsiteX15" fmla="*/ 31826 w 1358968"/>
                <a:gd name="connsiteY15" fmla="*/ 1686638 h 2380987"/>
                <a:gd name="connsiteX16" fmla="*/ 117524 w 1358968"/>
                <a:gd name="connsiteY16" fmla="*/ 1905580 h 2380987"/>
                <a:gd name="connsiteX17" fmla="*/ 138210 w 1358968"/>
                <a:gd name="connsiteY17" fmla="*/ 2132555 h 2380987"/>
                <a:gd name="connsiteX18" fmla="*/ -1 w 1358968"/>
                <a:gd name="connsiteY18" fmla="*/ 2380987 h 2380987"/>
                <a:gd name="connsiteX0" fmla="*/ 1358969 w 1358968"/>
                <a:gd name="connsiteY0" fmla="*/ 0 h 2380987"/>
                <a:gd name="connsiteX1" fmla="*/ 1127471 w 1358968"/>
                <a:gd name="connsiteY1" fmla="*/ 9454 h 2380987"/>
                <a:gd name="connsiteX2" fmla="*/ 898157 w 1358968"/>
                <a:gd name="connsiteY2" fmla="*/ 57594 h 2380987"/>
                <a:gd name="connsiteX3" fmla="*/ 528615 w 1358968"/>
                <a:gd name="connsiteY3" fmla="*/ 140032 h 2380987"/>
                <a:gd name="connsiteX4" fmla="*/ 328403 w 1358968"/>
                <a:gd name="connsiteY4" fmla="*/ 242919 h 2380987"/>
                <a:gd name="connsiteX5" fmla="*/ 208764 w 1358968"/>
                <a:gd name="connsiteY5" fmla="*/ 397837 h 2380987"/>
                <a:gd name="connsiteX6" fmla="*/ 137241 w 1358968"/>
                <a:gd name="connsiteY6" fmla="*/ 547388 h 2380987"/>
                <a:gd name="connsiteX7" fmla="*/ 78896 w 1358968"/>
                <a:gd name="connsiteY7" fmla="*/ 657650 h 2380987"/>
                <a:gd name="connsiteX8" fmla="*/ 53362 w 1358968"/>
                <a:gd name="connsiteY8" fmla="*/ 750076 h 2380987"/>
                <a:gd name="connsiteX9" fmla="*/ 81342 w 1358968"/>
                <a:gd name="connsiteY9" fmla="*/ 836886 h 2380987"/>
                <a:gd name="connsiteX10" fmla="*/ 59455 w 1358968"/>
                <a:gd name="connsiteY10" fmla="*/ 909843 h 2380987"/>
                <a:gd name="connsiteX11" fmla="*/ 57417 w 1358968"/>
                <a:gd name="connsiteY11" fmla="*/ 1016265 h 2380987"/>
                <a:gd name="connsiteX12" fmla="*/ 53645 w 1358968"/>
                <a:gd name="connsiteY12" fmla="*/ 1144432 h 2380987"/>
                <a:gd name="connsiteX13" fmla="*/ 53448 w 1358968"/>
                <a:gd name="connsiteY13" fmla="*/ 1312186 h 2380987"/>
                <a:gd name="connsiteX14" fmla="*/ 41005 w 1358968"/>
                <a:gd name="connsiteY14" fmla="*/ 1510935 h 2380987"/>
                <a:gd name="connsiteX15" fmla="*/ 31828 w 1358968"/>
                <a:gd name="connsiteY15" fmla="*/ 1686638 h 2380987"/>
                <a:gd name="connsiteX16" fmla="*/ 117526 w 1358968"/>
                <a:gd name="connsiteY16" fmla="*/ 1905580 h 2380987"/>
                <a:gd name="connsiteX17" fmla="*/ 138212 w 1358968"/>
                <a:gd name="connsiteY17" fmla="*/ 2132555 h 2380987"/>
                <a:gd name="connsiteX18" fmla="*/ 1 w 1358968"/>
                <a:gd name="connsiteY18" fmla="*/ 2380987 h 2380987"/>
                <a:gd name="connsiteX0" fmla="*/ 1358967 w 1358968"/>
                <a:gd name="connsiteY0" fmla="*/ 0 h 2380987"/>
                <a:gd name="connsiteX1" fmla="*/ 1127469 w 1358968"/>
                <a:gd name="connsiteY1" fmla="*/ 9454 h 2380987"/>
                <a:gd name="connsiteX2" fmla="*/ 898155 w 1358968"/>
                <a:gd name="connsiteY2" fmla="*/ 57594 h 2380987"/>
                <a:gd name="connsiteX3" fmla="*/ 528613 w 1358968"/>
                <a:gd name="connsiteY3" fmla="*/ 140032 h 2380987"/>
                <a:gd name="connsiteX4" fmla="*/ 328401 w 1358968"/>
                <a:gd name="connsiteY4" fmla="*/ 242919 h 2380987"/>
                <a:gd name="connsiteX5" fmla="*/ 208762 w 1358968"/>
                <a:gd name="connsiteY5" fmla="*/ 397837 h 2380987"/>
                <a:gd name="connsiteX6" fmla="*/ 137239 w 1358968"/>
                <a:gd name="connsiteY6" fmla="*/ 547388 h 2380987"/>
                <a:gd name="connsiteX7" fmla="*/ 78894 w 1358968"/>
                <a:gd name="connsiteY7" fmla="*/ 657650 h 2380987"/>
                <a:gd name="connsiteX8" fmla="*/ 67222 w 1358968"/>
                <a:gd name="connsiteY8" fmla="*/ 750076 h 2380987"/>
                <a:gd name="connsiteX9" fmla="*/ 81340 w 1358968"/>
                <a:gd name="connsiteY9" fmla="*/ 836886 h 2380987"/>
                <a:gd name="connsiteX10" fmla="*/ 59453 w 1358968"/>
                <a:gd name="connsiteY10" fmla="*/ 909843 h 2380987"/>
                <a:gd name="connsiteX11" fmla="*/ 57415 w 1358968"/>
                <a:gd name="connsiteY11" fmla="*/ 1016265 h 2380987"/>
                <a:gd name="connsiteX12" fmla="*/ 53643 w 1358968"/>
                <a:gd name="connsiteY12" fmla="*/ 1144432 h 2380987"/>
                <a:gd name="connsiteX13" fmla="*/ 53446 w 1358968"/>
                <a:gd name="connsiteY13" fmla="*/ 1312186 h 2380987"/>
                <a:gd name="connsiteX14" fmla="*/ 41003 w 1358968"/>
                <a:gd name="connsiteY14" fmla="*/ 1510935 h 2380987"/>
                <a:gd name="connsiteX15" fmla="*/ 31826 w 1358968"/>
                <a:gd name="connsiteY15" fmla="*/ 1686638 h 2380987"/>
                <a:gd name="connsiteX16" fmla="*/ 117524 w 1358968"/>
                <a:gd name="connsiteY16" fmla="*/ 1905580 h 2380987"/>
                <a:gd name="connsiteX17" fmla="*/ 138210 w 1358968"/>
                <a:gd name="connsiteY17" fmla="*/ 2132555 h 2380987"/>
                <a:gd name="connsiteX18" fmla="*/ -1 w 1358968"/>
                <a:gd name="connsiteY18" fmla="*/ 2380987 h 2380987"/>
                <a:gd name="connsiteX0" fmla="*/ 1358969 w 1358968"/>
                <a:gd name="connsiteY0" fmla="*/ 0 h 2380987"/>
                <a:gd name="connsiteX1" fmla="*/ 1127471 w 1358968"/>
                <a:gd name="connsiteY1" fmla="*/ 9454 h 2380987"/>
                <a:gd name="connsiteX2" fmla="*/ 898157 w 1358968"/>
                <a:gd name="connsiteY2" fmla="*/ 57594 h 2380987"/>
                <a:gd name="connsiteX3" fmla="*/ 528615 w 1358968"/>
                <a:gd name="connsiteY3" fmla="*/ 140032 h 2380987"/>
                <a:gd name="connsiteX4" fmla="*/ 328403 w 1358968"/>
                <a:gd name="connsiteY4" fmla="*/ 242919 h 2380987"/>
                <a:gd name="connsiteX5" fmla="*/ 208764 w 1358968"/>
                <a:gd name="connsiteY5" fmla="*/ 397837 h 2380987"/>
                <a:gd name="connsiteX6" fmla="*/ 137241 w 1358968"/>
                <a:gd name="connsiteY6" fmla="*/ 547388 h 2380987"/>
                <a:gd name="connsiteX7" fmla="*/ 78896 w 1358968"/>
                <a:gd name="connsiteY7" fmla="*/ 657650 h 2380987"/>
                <a:gd name="connsiteX8" fmla="*/ 67224 w 1358968"/>
                <a:gd name="connsiteY8" fmla="*/ 750076 h 2380987"/>
                <a:gd name="connsiteX9" fmla="*/ 81342 w 1358968"/>
                <a:gd name="connsiteY9" fmla="*/ 836886 h 2380987"/>
                <a:gd name="connsiteX10" fmla="*/ 64232 w 1358968"/>
                <a:gd name="connsiteY10" fmla="*/ 846243 h 2380987"/>
                <a:gd name="connsiteX11" fmla="*/ 59455 w 1358968"/>
                <a:gd name="connsiteY11" fmla="*/ 909843 h 2380987"/>
                <a:gd name="connsiteX12" fmla="*/ 57417 w 1358968"/>
                <a:gd name="connsiteY12" fmla="*/ 1016265 h 2380987"/>
                <a:gd name="connsiteX13" fmla="*/ 53645 w 1358968"/>
                <a:gd name="connsiteY13" fmla="*/ 1144432 h 2380987"/>
                <a:gd name="connsiteX14" fmla="*/ 53448 w 1358968"/>
                <a:gd name="connsiteY14" fmla="*/ 1312186 h 2380987"/>
                <a:gd name="connsiteX15" fmla="*/ 41005 w 1358968"/>
                <a:gd name="connsiteY15" fmla="*/ 1510935 h 2380987"/>
                <a:gd name="connsiteX16" fmla="*/ 31828 w 1358968"/>
                <a:gd name="connsiteY16" fmla="*/ 1686638 h 2380987"/>
                <a:gd name="connsiteX17" fmla="*/ 117526 w 1358968"/>
                <a:gd name="connsiteY17" fmla="*/ 1905580 h 2380987"/>
                <a:gd name="connsiteX18" fmla="*/ 138212 w 1358968"/>
                <a:gd name="connsiteY18" fmla="*/ 2132555 h 2380987"/>
                <a:gd name="connsiteX19" fmla="*/ 1 w 1358968"/>
                <a:gd name="connsiteY19" fmla="*/ 2380987 h 2380987"/>
                <a:gd name="connsiteX0" fmla="*/ 1358967 w 1358968"/>
                <a:gd name="connsiteY0" fmla="*/ 0 h 2380987"/>
                <a:gd name="connsiteX1" fmla="*/ 1127469 w 1358968"/>
                <a:gd name="connsiteY1" fmla="*/ 9454 h 2380987"/>
                <a:gd name="connsiteX2" fmla="*/ 898155 w 1358968"/>
                <a:gd name="connsiteY2" fmla="*/ 57594 h 2380987"/>
                <a:gd name="connsiteX3" fmla="*/ 528613 w 1358968"/>
                <a:gd name="connsiteY3" fmla="*/ 140032 h 2380987"/>
                <a:gd name="connsiteX4" fmla="*/ 328401 w 1358968"/>
                <a:gd name="connsiteY4" fmla="*/ 242919 h 2380987"/>
                <a:gd name="connsiteX5" fmla="*/ 208762 w 1358968"/>
                <a:gd name="connsiteY5" fmla="*/ 397837 h 2380987"/>
                <a:gd name="connsiteX6" fmla="*/ 137239 w 1358968"/>
                <a:gd name="connsiteY6" fmla="*/ 547388 h 2380987"/>
                <a:gd name="connsiteX7" fmla="*/ 78894 w 1358968"/>
                <a:gd name="connsiteY7" fmla="*/ 657650 h 2380987"/>
                <a:gd name="connsiteX8" fmla="*/ 67222 w 1358968"/>
                <a:gd name="connsiteY8" fmla="*/ 750076 h 2380987"/>
                <a:gd name="connsiteX9" fmla="*/ 81340 w 1358968"/>
                <a:gd name="connsiteY9" fmla="*/ 836886 h 2380987"/>
                <a:gd name="connsiteX10" fmla="*/ 64230 w 1358968"/>
                <a:gd name="connsiteY10" fmla="*/ 846243 h 2380987"/>
                <a:gd name="connsiteX11" fmla="*/ 59453 w 1358968"/>
                <a:gd name="connsiteY11" fmla="*/ 909843 h 2380987"/>
                <a:gd name="connsiteX12" fmla="*/ 57415 w 1358968"/>
                <a:gd name="connsiteY12" fmla="*/ 1016265 h 2380987"/>
                <a:gd name="connsiteX13" fmla="*/ 53643 w 1358968"/>
                <a:gd name="connsiteY13" fmla="*/ 1144432 h 2380987"/>
                <a:gd name="connsiteX14" fmla="*/ 53446 w 1358968"/>
                <a:gd name="connsiteY14" fmla="*/ 1312186 h 2380987"/>
                <a:gd name="connsiteX15" fmla="*/ 41003 w 1358968"/>
                <a:gd name="connsiteY15" fmla="*/ 1510935 h 2380987"/>
                <a:gd name="connsiteX16" fmla="*/ 31826 w 1358968"/>
                <a:gd name="connsiteY16" fmla="*/ 1686638 h 2380987"/>
                <a:gd name="connsiteX17" fmla="*/ 54280 w 1358968"/>
                <a:gd name="connsiteY17" fmla="*/ 1899439 h 2380987"/>
                <a:gd name="connsiteX18" fmla="*/ 138210 w 1358968"/>
                <a:gd name="connsiteY18" fmla="*/ 2132555 h 2380987"/>
                <a:gd name="connsiteX19" fmla="*/ -1 w 1358968"/>
                <a:gd name="connsiteY19" fmla="*/ 2380987 h 2380987"/>
                <a:gd name="connsiteX0" fmla="*/ 1358969 w 1358968"/>
                <a:gd name="connsiteY0" fmla="*/ 0 h 2380987"/>
                <a:gd name="connsiteX1" fmla="*/ 1127471 w 1358968"/>
                <a:gd name="connsiteY1" fmla="*/ 9454 h 2380987"/>
                <a:gd name="connsiteX2" fmla="*/ 898157 w 1358968"/>
                <a:gd name="connsiteY2" fmla="*/ 57594 h 2380987"/>
                <a:gd name="connsiteX3" fmla="*/ 528615 w 1358968"/>
                <a:gd name="connsiteY3" fmla="*/ 140032 h 2380987"/>
                <a:gd name="connsiteX4" fmla="*/ 328403 w 1358968"/>
                <a:gd name="connsiteY4" fmla="*/ 242919 h 2380987"/>
                <a:gd name="connsiteX5" fmla="*/ 208764 w 1358968"/>
                <a:gd name="connsiteY5" fmla="*/ 397837 h 2380987"/>
                <a:gd name="connsiteX6" fmla="*/ 137241 w 1358968"/>
                <a:gd name="connsiteY6" fmla="*/ 547388 h 2380987"/>
                <a:gd name="connsiteX7" fmla="*/ 78896 w 1358968"/>
                <a:gd name="connsiteY7" fmla="*/ 657650 h 2380987"/>
                <a:gd name="connsiteX8" fmla="*/ 67224 w 1358968"/>
                <a:gd name="connsiteY8" fmla="*/ 750076 h 2380987"/>
                <a:gd name="connsiteX9" fmla="*/ 81342 w 1358968"/>
                <a:gd name="connsiteY9" fmla="*/ 836886 h 2380987"/>
                <a:gd name="connsiteX10" fmla="*/ 64232 w 1358968"/>
                <a:gd name="connsiteY10" fmla="*/ 846243 h 2380987"/>
                <a:gd name="connsiteX11" fmla="*/ 59455 w 1358968"/>
                <a:gd name="connsiteY11" fmla="*/ 909843 h 2380987"/>
                <a:gd name="connsiteX12" fmla="*/ 57417 w 1358968"/>
                <a:gd name="connsiteY12" fmla="*/ 1016265 h 2380987"/>
                <a:gd name="connsiteX13" fmla="*/ 53645 w 1358968"/>
                <a:gd name="connsiteY13" fmla="*/ 1144432 h 2380987"/>
                <a:gd name="connsiteX14" fmla="*/ 53448 w 1358968"/>
                <a:gd name="connsiteY14" fmla="*/ 1312186 h 2380987"/>
                <a:gd name="connsiteX15" fmla="*/ 41005 w 1358968"/>
                <a:gd name="connsiteY15" fmla="*/ 1510935 h 2380987"/>
                <a:gd name="connsiteX16" fmla="*/ 31828 w 1358968"/>
                <a:gd name="connsiteY16" fmla="*/ 1686638 h 2380987"/>
                <a:gd name="connsiteX17" fmla="*/ 54282 w 1358968"/>
                <a:gd name="connsiteY17" fmla="*/ 1899439 h 2380987"/>
                <a:gd name="connsiteX18" fmla="*/ 138212 w 1358968"/>
                <a:gd name="connsiteY18" fmla="*/ 2132555 h 2380987"/>
                <a:gd name="connsiteX19" fmla="*/ 1 w 1358968"/>
                <a:gd name="connsiteY19" fmla="*/ 2380987 h 2380987"/>
                <a:gd name="connsiteX0" fmla="*/ 1358967 w 1358968"/>
                <a:gd name="connsiteY0" fmla="*/ 0 h 2380987"/>
                <a:gd name="connsiteX1" fmla="*/ 1127469 w 1358968"/>
                <a:gd name="connsiteY1" fmla="*/ 9454 h 2380987"/>
                <a:gd name="connsiteX2" fmla="*/ 898155 w 1358968"/>
                <a:gd name="connsiteY2" fmla="*/ 57594 h 2380987"/>
                <a:gd name="connsiteX3" fmla="*/ 528613 w 1358968"/>
                <a:gd name="connsiteY3" fmla="*/ 140032 h 2380987"/>
                <a:gd name="connsiteX4" fmla="*/ 328401 w 1358968"/>
                <a:gd name="connsiteY4" fmla="*/ 242919 h 2380987"/>
                <a:gd name="connsiteX5" fmla="*/ 208762 w 1358968"/>
                <a:gd name="connsiteY5" fmla="*/ 397837 h 2380987"/>
                <a:gd name="connsiteX6" fmla="*/ 137239 w 1358968"/>
                <a:gd name="connsiteY6" fmla="*/ 547388 h 2380987"/>
                <a:gd name="connsiteX7" fmla="*/ 78894 w 1358968"/>
                <a:gd name="connsiteY7" fmla="*/ 657650 h 2380987"/>
                <a:gd name="connsiteX8" fmla="*/ 67222 w 1358968"/>
                <a:gd name="connsiteY8" fmla="*/ 750076 h 2380987"/>
                <a:gd name="connsiteX9" fmla="*/ 81340 w 1358968"/>
                <a:gd name="connsiteY9" fmla="*/ 836886 h 2380987"/>
                <a:gd name="connsiteX10" fmla="*/ 64230 w 1358968"/>
                <a:gd name="connsiteY10" fmla="*/ 846243 h 2380987"/>
                <a:gd name="connsiteX11" fmla="*/ 59453 w 1358968"/>
                <a:gd name="connsiteY11" fmla="*/ 909843 h 2380987"/>
                <a:gd name="connsiteX12" fmla="*/ 57415 w 1358968"/>
                <a:gd name="connsiteY12" fmla="*/ 1016265 h 2380987"/>
                <a:gd name="connsiteX13" fmla="*/ 53643 w 1358968"/>
                <a:gd name="connsiteY13" fmla="*/ 1144432 h 2380987"/>
                <a:gd name="connsiteX14" fmla="*/ 53446 w 1358968"/>
                <a:gd name="connsiteY14" fmla="*/ 1312186 h 2380987"/>
                <a:gd name="connsiteX15" fmla="*/ 41003 w 1358968"/>
                <a:gd name="connsiteY15" fmla="*/ 1510935 h 2380987"/>
                <a:gd name="connsiteX16" fmla="*/ 31826 w 1358968"/>
                <a:gd name="connsiteY16" fmla="*/ 1686638 h 2380987"/>
                <a:gd name="connsiteX17" fmla="*/ 25431 w 1358968"/>
                <a:gd name="connsiteY17" fmla="*/ 1905975 h 2380987"/>
                <a:gd name="connsiteX18" fmla="*/ 138210 w 1358968"/>
                <a:gd name="connsiteY18" fmla="*/ 2132555 h 2380987"/>
                <a:gd name="connsiteX19" fmla="*/ -1 w 1358968"/>
                <a:gd name="connsiteY19" fmla="*/ 2380987 h 2380987"/>
                <a:gd name="connsiteX0" fmla="*/ 1369973 w 1369972"/>
                <a:gd name="connsiteY0" fmla="*/ 0 h 2380987"/>
                <a:gd name="connsiteX1" fmla="*/ 1138475 w 1369972"/>
                <a:gd name="connsiteY1" fmla="*/ 9454 h 2380987"/>
                <a:gd name="connsiteX2" fmla="*/ 909161 w 1369972"/>
                <a:gd name="connsiteY2" fmla="*/ 57594 h 2380987"/>
                <a:gd name="connsiteX3" fmla="*/ 539619 w 1369972"/>
                <a:gd name="connsiteY3" fmla="*/ 140032 h 2380987"/>
                <a:gd name="connsiteX4" fmla="*/ 339407 w 1369972"/>
                <a:gd name="connsiteY4" fmla="*/ 242919 h 2380987"/>
                <a:gd name="connsiteX5" fmla="*/ 219768 w 1369972"/>
                <a:gd name="connsiteY5" fmla="*/ 397837 h 2380987"/>
                <a:gd name="connsiteX6" fmla="*/ 148245 w 1369972"/>
                <a:gd name="connsiteY6" fmla="*/ 547388 h 2380987"/>
                <a:gd name="connsiteX7" fmla="*/ 89900 w 1369972"/>
                <a:gd name="connsiteY7" fmla="*/ 657650 h 2380987"/>
                <a:gd name="connsiteX8" fmla="*/ 78228 w 1369972"/>
                <a:gd name="connsiteY8" fmla="*/ 750076 h 2380987"/>
                <a:gd name="connsiteX9" fmla="*/ 92346 w 1369972"/>
                <a:gd name="connsiteY9" fmla="*/ 836886 h 2380987"/>
                <a:gd name="connsiteX10" fmla="*/ 75236 w 1369972"/>
                <a:gd name="connsiteY10" fmla="*/ 846243 h 2380987"/>
                <a:gd name="connsiteX11" fmla="*/ 70459 w 1369972"/>
                <a:gd name="connsiteY11" fmla="*/ 909843 h 2380987"/>
                <a:gd name="connsiteX12" fmla="*/ 68421 w 1369972"/>
                <a:gd name="connsiteY12" fmla="*/ 1016265 h 2380987"/>
                <a:gd name="connsiteX13" fmla="*/ 64649 w 1369972"/>
                <a:gd name="connsiteY13" fmla="*/ 1144432 h 2380987"/>
                <a:gd name="connsiteX14" fmla="*/ 64452 w 1369972"/>
                <a:gd name="connsiteY14" fmla="*/ 1312186 h 2380987"/>
                <a:gd name="connsiteX15" fmla="*/ 52009 w 1369972"/>
                <a:gd name="connsiteY15" fmla="*/ 1510935 h 2380987"/>
                <a:gd name="connsiteX16" fmla="*/ 42832 w 1369972"/>
                <a:gd name="connsiteY16" fmla="*/ 1686638 h 2380987"/>
                <a:gd name="connsiteX17" fmla="*/ 36437 w 1369972"/>
                <a:gd name="connsiteY17" fmla="*/ 1905975 h 2380987"/>
                <a:gd name="connsiteX18" fmla="*/ 160 w 1369972"/>
                <a:gd name="connsiteY18" fmla="*/ 2132555 h 2380987"/>
                <a:gd name="connsiteX19" fmla="*/ 11005 w 1369972"/>
                <a:gd name="connsiteY19" fmla="*/ 2380987 h 2380987"/>
                <a:gd name="connsiteX0" fmla="*/ 1373393 w 1373394"/>
                <a:gd name="connsiteY0" fmla="*/ 0 h 2374450"/>
                <a:gd name="connsiteX1" fmla="*/ 1141895 w 1373394"/>
                <a:gd name="connsiteY1" fmla="*/ 9454 h 2374450"/>
                <a:gd name="connsiteX2" fmla="*/ 912581 w 1373394"/>
                <a:gd name="connsiteY2" fmla="*/ 57594 h 2374450"/>
                <a:gd name="connsiteX3" fmla="*/ 543039 w 1373394"/>
                <a:gd name="connsiteY3" fmla="*/ 140032 h 2374450"/>
                <a:gd name="connsiteX4" fmla="*/ 342827 w 1373394"/>
                <a:gd name="connsiteY4" fmla="*/ 242919 h 2374450"/>
                <a:gd name="connsiteX5" fmla="*/ 223188 w 1373394"/>
                <a:gd name="connsiteY5" fmla="*/ 397837 h 2374450"/>
                <a:gd name="connsiteX6" fmla="*/ 151665 w 1373394"/>
                <a:gd name="connsiteY6" fmla="*/ 547388 h 2374450"/>
                <a:gd name="connsiteX7" fmla="*/ 93320 w 1373394"/>
                <a:gd name="connsiteY7" fmla="*/ 657650 h 2374450"/>
                <a:gd name="connsiteX8" fmla="*/ 81648 w 1373394"/>
                <a:gd name="connsiteY8" fmla="*/ 750076 h 2374450"/>
                <a:gd name="connsiteX9" fmla="*/ 95766 w 1373394"/>
                <a:gd name="connsiteY9" fmla="*/ 836886 h 2374450"/>
                <a:gd name="connsiteX10" fmla="*/ 78656 w 1373394"/>
                <a:gd name="connsiteY10" fmla="*/ 846243 h 2374450"/>
                <a:gd name="connsiteX11" fmla="*/ 73879 w 1373394"/>
                <a:gd name="connsiteY11" fmla="*/ 909843 h 2374450"/>
                <a:gd name="connsiteX12" fmla="*/ 71841 w 1373394"/>
                <a:gd name="connsiteY12" fmla="*/ 1016265 h 2374450"/>
                <a:gd name="connsiteX13" fmla="*/ 68069 w 1373394"/>
                <a:gd name="connsiteY13" fmla="*/ 1144432 h 2374450"/>
                <a:gd name="connsiteX14" fmla="*/ 67872 w 1373394"/>
                <a:gd name="connsiteY14" fmla="*/ 1312186 h 2374450"/>
                <a:gd name="connsiteX15" fmla="*/ 55429 w 1373394"/>
                <a:gd name="connsiteY15" fmla="*/ 1510935 h 2374450"/>
                <a:gd name="connsiteX16" fmla="*/ 46252 w 1373394"/>
                <a:gd name="connsiteY16" fmla="*/ 1686638 h 2374450"/>
                <a:gd name="connsiteX17" fmla="*/ 39857 w 1373394"/>
                <a:gd name="connsiteY17" fmla="*/ 1905975 h 2374450"/>
                <a:gd name="connsiteX18" fmla="*/ 3580 w 1373394"/>
                <a:gd name="connsiteY18" fmla="*/ 2132555 h 2374450"/>
                <a:gd name="connsiteX19" fmla="*/ 0 w 1373394"/>
                <a:gd name="connsiteY19" fmla="*/ 2374450 h 237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73394" h="2374450">
                  <a:moveTo>
                    <a:pt x="1373393" y="0"/>
                  </a:moveTo>
                  <a:cubicBezTo>
                    <a:pt x="1271017" y="37091"/>
                    <a:pt x="1218697" y="-145"/>
                    <a:pt x="1141895" y="9454"/>
                  </a:cubicBezTo>
                  <a:cubicBezTo>
                    <a:pt x="1065093" y="19053"/>
                    <a:pt x="1012390" y="35831"/>
                    <a:pt x="912581" y="57594"/>
                  </a:cubicBezTo>
                  <a:cubicBezTo>
                    <a:pt x="812772" y="79357"/>
                    <a:pt x="637998" y="109145"/>
                    <a:pt x="543039" y="140032"/>
                  </a:cubicBezTo>
                  <a:cubicBezTo>
                    <a:pt x="448080" y="170920"/>
                    <a:pt x="396135" y="199952"/>
                    <a:pt x="342827" y="242919"/>
                  </a:cubicBezTo>
                  <a:cubicBezTo>
                    <a:pt x="289519" y="285886"/>
                    <a:pt x="255048" y="347092"/>
                    <a:pt x="223188" y="397837"/>
                  </a:cubicBezTo>
                  <a:cubicBezTo>
                    <a:pt x="191328" y="448582"/>
                    <a:pt x="173310" y="504086"/>
                    <a:pt x="151665" y="547388"/>
                  </a:cubicBezTo>
                  <a:cubicBezTo>
                    <a:pt x="130020" y="590690"/>
                    <a:pt x="104989" y="623869"/>
                    <a:pt x="93320" y="657650"/>
                  </a:cubicBezTo>
                  <a:cubicBezTo>
                    <a:pt x="81651" y="691431"/>
                    <a:pt x="81240" y="720203"/>
                    <a:pt x="81648" y="750076"/>
                  </a:cubicBezTo>
                  <a:cubicBezTo>
                    <a:pt x="82056" y="779949"/>
                    <a:pt x="96265" y="820858"/>
                    <a:pt x="95766" y="836886"/>
                  </a:cubicBezTo>
                  <a:cubicBezTo>
                    <a:pt x="95267" y="852914"/>
                    <a:pt x="82304" y="834084"/>
                    <a:pt x="78656" y="846243"/>
                  </a:cubicBezTo>
                  <a:cubicBezTo>
                    <a:pt x="75008" y="858402"/>
                    <a:pt x="75015" y="881506"/>
                    <a:pt x="73879" y="909843"/>
                  </a:cubicBezTo>
                  <a:cubicBezTo>
                    <a:pt x="72743" y="938180"/>
                    <a:pt x="72181" y="963056"/>
                    <a:pt x="71841" y="1016265"/>
                  </a:cubicBezTo>
                  <a:cubicBezTo>
                    <a:pt x="71501" y="1069474"/>
                    <a:pt x="68730" y="1095112"/>
                    <a:pt x="68069" y="1144432"/>
                  </a:cubicBezTo>
                  <a:cubicBezTo>
                    <a:pt x="67408" y="1193752"/>
                    <a:pt x="69979" y="1251102"/>
                    <a:pt x="67872" y="1312186"/>
                  </a:cubicBezTo>
                  <a:cubicBezTo>
                    <a:pt x="65765" y="1373270"/>
                    <a:pt x="59032" y="1448526"/>
                    <a:pt x="55429" y="1510935"/>
                  </a:cubicBezTo>
                  <a:cubicBezTo>
                    <a:pt x="51826" y="1573344"/>
                    <a:pt x="48847" y="1620798"/>
                    <a:pt x="46252" y="1686638"/>
                  </a:cubicBezTo>
                  <a:cubicBezTo>
                    <a:pt x="43657" y="1752478"/>
                    <a:pt x="14245" y="1830652"/>
                    <a:pt x="39857" y="1905975"/>
                  </a:cubicBezTo>
                  <a:cubicBezTo>
                    <a:pt x="5915" y="1968497"/>
                    <a:pt x="6422" y="2048968"/>
                    <a:pt x="3580" y="2132555"/>
                  </a:cubicBezTo>
                  <a:cubicBezTo>
                    <a:pt x="738" y="2216142"/>
                    <a:pt x="22543" y="2317646"/>
                    <a:pt x="0" y="237445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03969E23-1108-4322-972F-F37DF3F81CB2}"/>
                </a:ext>
              </a:extLst>
            </p:cNvPr>
            <p:cNvSpPr/>
            <p:nvPr/>
          </p:nvSpPr>
          <p:spPr>
            <a:xfrm>
              <a:off x="9289294" y="4448014"/>
              <a:ext cx="421737" cy="2266611"/>
            </a:xfrm>
            <a:custGeom>
              <a:avLst/>
              <a:gdLst>
                <a:gd name="connsiteX0" fmla="*/ 260697 w 288594"/>
                <a:gd name="connsiteY0" fmla="*/ 0 h 1887693"/>
                <a:gd name="connsiteX1" fmla="*/ 238999 w 288594"/>
                <a:gd name="connsiteY1" fmla="*/ 65092 h 1887693"/>
                <a:gd name="connsiteX2" fmla="*/ 170806 w 288594"/>
                <a:gd name="connsiteY2" fmla="*/ 148783 h 1887693"/>
                <a:gd name="connsiteX3" fmla="*/ 139810 w 288594"/>
                <a:gd name="connsiteY3" fmla="*/ 201478 h 1887693"/>
                <a:gd name="connsiteX4" fmla="*/ 155308 w 288594"/>
                <a:gd name="connsiteY4" fmla="*/ 288268 h 1887693"/>
                <a:gd name="connsiteX5" fmla="*/ 155308 w 288594"/>
                <a:gd name="connsiteY5" fmla="*/ 424653 h 1887693"/>
                <a:gd name="connsiteX6" fmla="*/ 111913 w 288594"/>
                <a:gd name="connsiteY6" fmla="*/ 502145 h 1887693"/>
                <a:gd name="connsiteX7" fmla="*/ 133610 w 288594"/>
                <a:gd name="connsiteY7" fmla="*/ 505244 h 1887693"/>
                <a:gd name="connsiteX8" fmla="*/ 167707 w 288594"/>
                <a:gd name="connsiteY8" fmla="*/ 545540 h 1887693"/>
                <a:gd name="connsiteX9" fmla="*/ 149109 w 288594"/>
                <a:gd name="connsiteY9" fmla="*/ 657128 h 1887693"/>
                <a:gd name="connsiteX10" fmla="*/ 77817 w 288594"/>
                <a:gd name="connsiteY10" fmla="*/ 753217 h 1887693"/>
                <a:gd name="connsiteX11" fmla="*/ 18923 w 288594"/>
                <a:gd name="connsiteY11" fmla="*/ 821410 h 1887693"/>
                <a:gd name="connsiteX12" fmla="*/ 325 w 288594"/>
                <a:gd name="connsiteY12" fmla="*/ 861705 h 1887693"/>
                <a:gd name="connsiteX13" fmla="*/ 9624 w 288594"/>
                <a:gd name="connsiteY13" fmla="*/ 976393 h 1887693"/>
                <a:gd name="connsiteX14" fmla="*/ 40621 w 288594"/>
                <a:gd name="connsiteY14" fmla="*/ 1038386 h 1887693"/>
                <a:gd name="connsiteX15" fmla="*/ 65418 w 288594"/>
                <a:gd name="connsiteY15" fmla="*/ 1081781 h 1887693"/>
                <a:gd name="connsiteX16" fmla="*/ 62318 w 288594"/>
                <a:gd name="connsiteY16" fmla="*/ 1174771 h 1887693"/>
                <a:gd name="connsiteX17" fmla="*/ 71617 w 288594"/>
                <a:gd name="connsiteY17" fmla="*/ 1221266 h 1887693"/>
                <a:gd name="connsiteX18" fmla="*/ 93315 w 288594"/>
                <a:gd name="connsiteY18" fmla="*/ 1273960 h 1887693"/>
                <a:gd name="connsiteX19" fmla="*/ 121212 w 288594"/>
                <a:gd name="connsiteY19" fmla="*/ 1345252 h 1887693"/>
                <a:gd name="connsiteX20" fmla="*/ 167707 w 288594"/>
                <a:gd name="connsiteY20" fmla="*/ 1475438 h 1887693"/>
                <a:gd name="connsiteX21" fmla="*/ 229700 w 288594"/>
                <a:gd name="connsiteY21" fmla="*/ 1621122 h 1887693"/>
                <a:gd name="connsiteX22" fmla="*/ 285494 w 288594"/>
                <a:gd name="connsiteY22" fmla="*/ 1717212 h 1887693"/>
                <a:gd name="connsiteX23" fmla="*/ 288594 w 288594"/>
                <a:gd name="connsiteY23" fmla="*/ 1887693 h 1887693"/>
                <a:gd name="connsiteX0" fmla="*/ 260697 w 360491"/>
                <a:gd name="connsiteY0" fmla="*/ 0 h 2054007"/>
                <a:gd name="connsiteX1" fmla="*/ 238999 w 360491"/>
                <a:gd name="connsiteY1" fmla="*/ 65092 h 2054007"/>
                <a:gd name="connsiteX2" fmla="*/ 170806 w 360491"/>
                <a:gd name="connsiteY2" fmla="*/ 148783 h 2054007"/>
                <a:gd name="connsiteX3" fmla="*/ 139810 w 360491"/>
                <a:gd name="connsiteY3" fmla="*/ 201478 h 2054007"/>
                <a:gd name="connsiteX4" fmla="*/ 155308 w 360491"/>
                <a:gd name="connsiteY4" fmla="*/ 288268 h 2054007"/>
                <a:gd name="connsiteX5" fmla="*/ 155308 w 360491"/>
                <a:gd name="connsiteY5" fmla="*/ 424653 h 2054007"/>
                <a:gd name="connsiteX6" fmla="*/ 111913 w 360491"/>
                <a:gd name="connsiteY6" fmla="*/ 502145 h 2054007"/>
                <a:gd name="connsiteX7" fmla="*/ 133610 w 360491"/>
                <a:gd name="connsiteY7" fmla="*/ 505244 h 2054007"/>
                <a:gd name="connsiteX8" fmla="*/ 167707 w 360491"/>
                <a:gd name="connsiteY8" fmla="*/ 545540 h 2054007"/>
                <a:gd name="connsiteX9" fmla="*/ 149109 w 360491"/>
                <a:gd name="connsiteY9" fmla="*/ 657128 h 2054007"/>
                <a:gd name="connsiteX10" fmla="*/ 77817 w 360491"/>
                <a:gd name="connsiteY10" fmla="*/ 753217 h 2054007"/>
                <a:gd name="connsiteX11" fmla="*/ 18923 w 360491"/>
                <a:gd name="connsiteY11" fmla="*/ 821410 h 2054007"/>
                <a:gd name="connsiteX12" fmla="*/ 325 w 360491"/>
                <a:gd name="connsiteY12" fmla="*/ 861705 h 2054007"/>
                <a:gd name="connsiteX13" fmla="*/ 9624 w 360491"/>
                <a:gd name="connsiteY13" fmla="*/ 976393 h 2054007"/>
                <a:gd name="connsiteX14" fmla="*/ 40621 w 360491"/>
                <a:gd name="connsiteY14" fmla="*/ 1038386 h 2054007"/>
                <a:gd name="connsiteX15" fmla="*/ 65418 w 360491"/>
                <a:gd name="connsiteY15" fmla="*/ 1081781 h 2054007"/>
                <a:gd name="connsiteX16" fmla="*/ 62318 w 360491"/>
                <a:gd name="connsiteY16" fmla="*/ 1174771 h 2054007"/>
                <a:gd name="connsiteX17" fmla="*/ 71617 w 360491"/>
                <a:gd name="connsiteY17" fmla="*/ 1221266 h 2054007"/>
                <a:gd name="connsiteX18" fmla="*/ 93315 w 360491"/>
                <a:gd name="connsiteY18" fmla="*/ 1273960 h 2054007"/>
                <a:gd name="connsiteX19" fmla="*/ 121212 w 360491"/>
                <a:gd name="connsiteY19" fmla="*/ 1345252 h 2054007"/>
                <a:gd name="connsiteX20" fmla="*/ 167707 w 360491"/>
                <a:gd name="connsiteY20" fmla="*/ 1475438 h 2054007"/>
                <a:gd name="connsiteX21" fmla="*/ 229700 w 360491"/>
                <a:gd name="connsiteY21" fmla="*/ 1621122 h 2054007"/>
                <a:gd name="connsiteX22" fmla="*/ 285494 w 360491"/>
                <a:gd name="connsiteY22" fmla="*/ 1717212 h 2054007"/>
                <a:gd name="connsiteX23" fmla="*/ 288594 w 360491"/>
                <a:gd name="connsiteY23" fmla="*/ 1887693 h 2054007"/>
                <a:gd name="connsiteX0" fmla="*/ 260697 w 351370"/>
                <a:gd name="connsiteY0" fmla="*/ 0 h 2005274"/>
                <a:gd name="connsiteX1" fmla="*/ 238999 w 351370"/>
                <a:gd name="connsiteY1" fmla="*/ 65092 h 2005274"/>
                <a:gd name="connsiteX2" fmla="*/ 170806 w 351370"/>
                <a:gd name="connsiteY2" fmla="*/ 148783 h 2005274"/>
                <a:gd name="connsiteX3" fmla="*/ 139810 w 351370"/>
                <a:gd name="connsiteY3" fmla="*/ 201478 h 2005274"/>
                <a:gd name="connsiteX4" fmla="*/ 155308 w 351370"/>
                <a:gd name="connsiteY4" fmla="*/ 288268 h 2005274"/>
                <a:gd name="connsiteX5" fmla="*/ 155308 w 351370"/>
                <a:gd name="connsiteY5" fmla="*/ 424653 h 2005274"/>
                <a:gd name="connsiteX6" fmla="*/ 111913 w 351370"/>
                <a:gd name="connsiteY6" fmla="*/ 502145 h 2005274"/>
                <a:gd name="connsiteX7" fmla="*/ 133610 w 351370"/>
                <a:gd name="connsiteY7" fmla="*/ 505244 h 2005274"/>
                <a:gd name="connsiteX8" fmla="*/ 167707 w 351370"/>
                <a:gd name="connsiteY8" fmla="*/ 545540 h 2005274"/>
                <a:gd name="connsiteX9" fmla="*/ 149109 w 351370"/>
                <a:gd name="connsiteY9" fmla="*/ 657128 h 2005274"/>
                <a:gd name="connsiteX10" fmla="*/ 77817 w 351370"/>
                <a:gd name="connsiteY10" fmla="*/ 753217 h 2005274"/>
                <a:gd name="connsiteX11" fmla="*/ 18923 w 351370"/>
                <a:gd name="connsiteY11" fmla="*/ 821410 h 2005274"/>
                <a:gd name="connsiteX12" fmla="*/ 325 w 351370"/>
                <a:gd name="connsiteY12" fmla="*/ 861705 h 2005274"/>
                <a:gd name="connsiteX13" fmla="*/ 9624 w 351370"/>
                <a:gd name="connsiteY13" fmla="*/ 976393 h 2005274"/>
                <a:gd name="connsiteX14" fmla="*/ 40621 w 351370"/>
                <a:gd name="connsiteY14" fmla="*/ 1038386 h 2005274"/>
                <a:gd name="connsiteX15" fmla="*/ 65418 w 351370"/>
                <a:gd name="connsiteY15" fmla="*/ 1081781 h 2005274"/>
                <a:gd name="connsiteX16" fmla="*/ 62318 w 351370"/>
                <a:gd name="connsiteY16" fmla="*/ 1174771 h 2005274"/>
                <a:gd name="connsiteX17" fmla="*/ 71617 w 351370"/>
                <a:gd name="connsiteY17" fmla="*/ 1221266 h 2005274"/>
                <a:gd name="connsiteX18" fmla="*/ 93315 w 351370"/>
                <a:gd name="connsiteY18" fmla="*/ 1273960 h 2005274"/>
                <a:gd name="connsiteX19" fmla="*/ 121212 w 351370"/>
                <a:gd name="connsiteY19" fmla="*/ 1345252 h 2005274"/>
                <a:gd name="connsiteX20" fmla="*/ 167707 w 351370"/>
                <a:gd name="connsiteY20" fmla="*/ 1475438 h 2005274"/>
                <a:gd name="connsiteX21" fmla="*/ 229700 w 351370"/>
                <a:gd name="connsiteY21" fmla="*/ 1621122 h 2005274"/>
                <a:gd name="connsiteX22" fmla="*/ 285494 w 351370"/>
                <a:gd name="connsiteY22" fmla="*/ 1717212 h 2005274"/>
                <a:gd name="connsiteX23" fmla="*/ 351366 w 351370"/>
                <a:gd name="connsiteY23" fmla="*/ 2001031 h 2005274"/>
                <a:gd name="connsiteX24" fmla="*/ 288594 w 351370"/>
                <a:gd name="connsiteY24" fmla="*/ 1887693 h 2005274"/>
                <a:gd name="connsiteX0" fmla="*/ 260697 w 451408"/>
                <a:gd name="connsiteY0" fmla="*/ 0 h 2004510"/>
                <a:gd name="connsiteX1" fmla="*/ 238999 w 451408"/>
                <a:gd name="connsiteY1" fmla="*/ 65092 h 2004510"/>
                <a:gd name="connsiteX2" fmla="*/ 170806 w 451408"/>
                <a:gd name="connsiteY2" fmla="*/ 148783 h 2004510"/>
                <a:gd name="connsiteX3" fmla="*/ 139810 w 451408"/>
                <a:gd name="connsiteY3" fmla="*/ 201478 h 2004510"/>
                <a:gd name="connsiteX4" fmla="*/ 155308 w 451408"/>
                <a:gd name="connsiteY4" fmla="*/ 288268 h 2004510"/>
                <a:gd name="connsiteX5" fmla="*/ 155308 w 451408"/>
                <a:gd name="connsiteY5" fmla="*/ 424653 h 2004510"/>
                <a:gd name="connsiteX6" fmla="*/ 111913 w 451408"/>
                <a:gd name="connsiteY6" fmla="*/ 502145 h 2004510"/>
                <a:gd name="connsiteX7" fmla="*/ 133610 w 451408"/>
                <a:gd name="connsiteY7" fmla="*/ 505244 h 2004510"/>
                <a:gd name="connsiteX8" fmla="*/ 167707 w 451408"/>
                <a:gd name="connsiteY8" fmla="*/ 545540 h 2004510"/>
                <a:gd name="connsiteX9" fmla="*/ 149109 w 451408"/>
                <a:gd name="connsiteY9" fmla="*/ 657128 h 2004510"/>
                <a:gd name="connsiteX10" fmla="*/ 77817 w 451408"/>
                <a:gd name="connsiteY10" fmla="*/ 753217 h 2004510"/>
                <a:gd name="connsiteX11" fmla="*/ 18923 w 451408"/>
                <a:gd name="connsiteY11" fmla="*/ 821410 h 2004510"/>
                <a:gd name="connsiteX12" fmla="*/ 325 w 451408"/>
                <a:gd name="connsiteY12" fmla="*/ 861705 h 2004510"/>
                <a:gd name="connsiteX13" fmla="*/ 9624 w 451408"/>
                <a:gd name="connsiteY13" fmla="*/ 976393 h 2004510"/>
                <a:gd name="connsiteX14" fmla="*/ 40621 w 451408"/>
                <a:gd name="connsiteY14" fmla="*/ 1038386 h 2004510"/>
                <a:gd name="connsiteX15" fmla="*/ 65418 w 451408"/>
                <a:gd name="connsiteY15" fmla="*/ 1081781 h 2004510"/>
                <a:gd name="connsiteX16" fmla="*/ 62318 w 451408"/>
                <a:gd name="connsiteY16" fmla="*/ 1174771 h 2004510"/>
                <a:gd name="connsiteX17" fmla="*/ 71617 w 451408"/>
                <a:gd name="connsiteY17" fmla="*/ 1221266 h 2004510"/>
                <a:gd name="connsiteX18" fmla="*/ 93315 w 451408"/>
                <a:gd name="connsiteY18" fmla="*/ 1273960 h 2004510"/>
                <a:gd name="connsiteX19" fmla="*/ 121212 w 451408"/>
                <a:gd name="connsiteY19" fmla="*/ 1345252 h 2004510"/>
                <a:gd name="connsiteX20" fmla="*/ 167707 w 451408"/>
                <a:gd name="connsiteY20" fmla="*/ 1475438 h 2004510"/>
                <a:gd name="connsiteX21" fmla="*/ 229700 w 451408"/>
                <a:gd name="connsiteY21" fmla="*/ 1621122 h 2004510"/>
                <a:gd name="connsiteX22" fmla="*/ 285494 w 451408"/>
                <a:gd name="connsiteY22" fmla="*/ 1717212 h 2004510"/>
                <a:gd name="connsiteX23" fmla="*/ 351366 w 451408"/>
                <a:gd name="connsiteY23" fmla="*/ 2001031 h 2004510"/>
                <a:gd name="connsiteX24" fmla="*/ 450703 w 451408"/>
                <a:gd name="connsiteY24" fmla="*/ 1856162 h 2004510"/>
                <a:gd name="connsiteX0" fmla="*/ 260697 w 451408"/>
                <a:gd name="connsiteY0" fmla="*/ 0 h 2004510"/>
                <a:gd name="connsiteX1" fmla="*/ 238999 w 451408"/>
                <a:gd name="connsiteY1" fmla="*/ 65092 h 2004510"/>
                <a:gd name="connsiteX2" fmla="*/ 170806 w 451408"/>
                <a:gd name="connsiteY2" fmla="*/ 148783 h 2004510"/>
                <a:gd name="connsiteX3" fmla="*/ 139810 w 451408"/>
                <a:gd name="connsiteY3" fmla="*/ 201478 h 2004510"/>
                <a:gd name="connsiteX4" fmla="*/ 155308 w 451408"/>
                <a:gd name="connsiteY4" fmla="*/ 288268 h 2004510"/>
                <a:gd name="connsiteX5" fmla="*/ 155308 w 451408"/>
                <a:gd name="connsiteY5" fmla="*/ 424653 h 2004510"/>
                <a:gd name="connsiteX6" fmla="*/ 111913 w 451408"/>
                <a:gd name="connsiteY6" fmla="*/ 502145 h 2004510"/>
                <a:gd name="connsiteX7" fmla="*/ 133610 w 451408"/>
                <a:gd name="connsiteY7" fmla="*/ 505244 h 2004510"/>
                <a:gd name="connsiteX8" fmla="*/ 167707 w 451408"/>
                <a:gd name="connsiteY8" fmla="*/ 545540 h 2004510"/>
                <a:gd name="connsiteX9" fmla="*/ 149109 w 451408"/>
                <a:gd name="connsiteY9" fmla="*/ 657128 h 2004510"/>
                <a:gd name="connsiteX10" fmla="*/ 77817 w 451408"/>
                <a:gd name="connsiteY10" fmla="*/ 753217 h 2004510"/>
                <a:gd name="connsiteX11" fmla="*/ 18923 w 451408"/>
                <a:gd name="connsiteY11" fmla="*/ 821410 h 2004510"/>
                <a:gd name="connsiteX12" fmla="*/ 325 w 451408"/>
                <a:gd name="connsiteY12" fmla="*/ 861705 h 2004510"/>
                <a:gd name="connsiteX13" fmla="*/ 9624 w 451408"/>
                <a:gd name="connsiteY13" fmla="*/ 976393 h 2004510"/>
                <a:gd name="connsiteX14" fmla="*/ 40621 w 451408"/>
                <a:gd name="connsiteY14" fmla="*/ 1038386 h 2004510"/>
                <a:gd name="connsiteX15" fmla="*/ 65418 w 451408"/>
                <a:gd name="connsiteY15" fmla="*/ 1081781 h 2004510"/>
                <a:gd name="connsiteX16" fmla="*/ 62318 w 451408"/>
                <a:gd name="connsiteY16" fmla="*/ 1174771 h 2004510"/>
                <a:gd name="connsiteX17" fmla="*/ 71617 w 451408"/>
                <a:gd name="connsiteY17" fmla="*/ 1221266 h 2004510"/>
                <a:gd name="connsiteX18" fmla="*/ 93315 w 451408"/>
                <a:gd name="connsiteY18" fmla="*/ 1273960 h 2004510"/>
                <a:gd name="connsiteX19" fmla="*/ 121212 w 451408"/>
                <a:gd name="connsiteY19" fmla="*/ 1345252 h 2004510"/>
                <a:gd name="connsiteX20" fmla="*/ 167707 w 451408"/>
                <a:gd name="connsiteY20" fmla="*/ 1475438 h 2004510"/>
                <a:gd name="connsiteX21" fmla="*/ 229700 w 451408"/>
                <a:gd name="connsiteY21" fmla="*/ 1621122 h 2004510"/>
                <a:gd name="connsiteX22" fmla="*/ 364470 w 451408"/>
                <a:gd name="connsiteY22" fmla="*/ 1711957 h 2004510"/>
                <a:gd name="connsiteX23" fmla="*/ 351366 w 451408"/>
                <a:gd name="connsiteY23" fmla="*/ 2001031 h 2004510"/>
                <a:gd name="connsiteX24" fmla="*/ 450703 w 451408"/>
                <a:gd name="connsiteY24" fmla="*/ 1856162 h 2004510"/>
                <a:gd name="connsiteX0" fmla="*/ 260697 w 451408"/>
                <a:gd name="connsiteY0" fmla="*/ 0 h 2004510"/>
                <a:gd name="connsiteX1" fmla="*/ 238999 w 451408"/>
                <a:gd name="connsiteY1" fmla="*/ 65092 h 2004510"/>
                <a:gd name="connsiteX2" fmla="*/ 170806 w 451408"/>
                <a:gd name="connsiteY2" fmla="*/ 148783 h 2004510"/>
                <a:gd name="connsiteX3" fmla="*/ 139810 w 451408"/>
                <a:gd name="connsiteY3" fmla="*/ 201478 h 2004510"/>
                <a:gd name="connsiteX4" fmla="*/ 155308 w 451408"/>
                <a:gd name="connsiteY4" fmla="*/ 288268 h 2004510"/>
                <a:gd name="connsiteX5" fmla="*/ 155308 w 451408"/>
                <a:gd name="connsiteY5" fmla="*/ 424653 h 2004510"/>
                <a:gd name="connsiteX6" fmla="*/ 111913 w 451408"/>
                <a:gd name="connsiteY6" fmla="*/ 502145 h 2004510"/>
                <a:gd name="connsiteX7" fmla="*/ 133610 w 451408"/>
                <a:gd name="connsiteY7" fmla="*/ 505244 h 2004510"/>
                <a:gd name="connsiteX8" fmla="*/ 167707 w 451408"/>
                <a:gd name="connsiteY8" fmla="*/ 545540 h 2004510"/>
                <a:gd name="connsiteX9" fmla="*/ 149109 w 451408"/>
                <a:gd name="connsiteY9" fmla="*/ 657128 h 2004510"/>
                <a:gd name="connsiteX10" fmla="*/ 77817 w 451408"/>
                <a:gd name="connsiteY10" fmla="*/ 753217 h 2004510"/>
                <a:gd name="connsiteX11" fmla="*/ 18923 w 451408"/>
                <a:gd name="connsiteY11" fmla="*/ 821410 h 2004510"/>
                <a:gd name="connsiteX12" fmla="*/ 325 w 451408"/>
                <a:gd name="connsiteY12" fmla="*/ 861705 h 2004510"/>
                <a:gd name="connsiteX13" fmla="*/ 9624 w 451408"/>
                <a:gd name="connsiteY13" fmla="*/ 976393 h 2004510"/>
                <a:gd name="connsiteX14" fmla="*/ 40621 w 451408"/>
                <a:gd name="connsiteY14" fmla="*/ 1038386 h 2004510"/>
                <a:gd name="connsiteX15" fmla="*/ 65418 w 451408"/>
                <a:gd name="connsiteY15" fmla="*/ 1081781 h 2004510"/>
                <a:gd name="connsiteX16" fmla="*/ 62318 w 451408"/>
                <a:gd name="connsiteY16" fmla="*/ 1174771 h 2004510"/>
                <a:gd name="connsiteX17" fmla="*/ 71617 w 451408"/>
                <a:gd name="connsiteY17" fmla="*/ 1221266 h 2004510"/>
                <a:gd name="connsiteX18" fmla="*/ 93315 w 451408"/>
                <a:gd name="connsiteY18" fmla="*/ 1273960 h 2004510"/>
                <a:gd name="connsiteX19" fmla="*/ 121212 w 451408"/>
                <a:gd name="connsiteY19" fmla="*/ 1345252 h 2004510"/>
                <a:gd name="connsiteX20" fmla="*/ 167707 w 451408"/>
                <a:gd name="connsiteY20" fmla="*/ 1475438 h 2004510"/>
                <a:gd name="connsiteX21" fmla="*/ 229700 w 451408"/>
                <a:gd name="connsiteY21" fmla="*/ 1621122 h 2004510"/>
                <a:gd name="connsiteX22" fmla="*/ 364470 w 451408"/>
                <a:gd name="connsiteY22" fmla="*/ 1711957 h 2004510"/>
                <a:gd name="connsiteX23" fmla="*/ 351366 w 451408"/>
                <a:gd name="connsiteY23" fmla="*/ 2001031 h 2004510"/>
                <a:gd name="connsiteX24" fmla="*/ 450703 w 451408"/>
                <a:gd name="connsiteY24" fmla="*/ 1856162 h 2004510"/>
                <a:gd name="connsiteX0" fmla="*/ 260697 w 451408"/>
                <a:gd name="connsiteY0" fmla="*/ 0 h 2004510"/>
                <a:gd name="connsiteX1" fmla="*/ 238999 w 451408"/>
                <a:gd name="connsiteY1" fmla="*/ 65092 h 2004510"/>
                <a:gd name="connsiteX2" fmla="*/ 170806 w 451408"/>
                <a:gd name="connsiteY2" fmla="*/ 148783 h 2004510"/>
                <a:gd name="connsiteX3" fmla="*/ 139810 w 451408"/>
                <a:gd name="connsiteY3" fmla="*/ 201478 h 2004510"/>
                <a:gd name="connsiteX4" fmla="*/ 155308 w 451408"/>
                <a:gd name="connsiteY4" fmla="*/ 288268 h 2004510"/>
                <a:gd name="connsiteX5" fmla="*/ 155308 w 451408"/>
                <a:gd name="connsiteY5" fmla="*/ 424653 h 2004510"/>
                <a:gd name="connsiteX6" fmla="*/ 111913 w 451408"/>
                <a:gd name="connsiteY6" fmla="*/ 502145 h 2004510"/>
                <a:gd name="connsiteX7" fmla="*/ 133610 w 451408"/>
                <a:gd name="connsiteY7" fmla="*/ 505244 h 2004510"/>
                <a:gd name="connsiteX8" fmla="*/ 167707 w 451408"/>
                <a:gd name="connsiteY8" fmla="*/ 545540 h 2004510"/>
                <a:gd name="connsiteX9" fmla="*/ 149109 w 451408"/>
                <a:gd name="connsiteY9" fmla="*/ 657128 h 2004510"/>
                <a:gd name="connsiteX10" fmla="*/ 77817 w 451408"/>
                <a:gd name="connsiteY10" fmla="*/ 753217 h 2004510"/>
                <a:gd name="connsiteX11" fmla="*/ 18923 w 451408"/>
                <a:gd name="connsiteY11" fmla="*/ 821410 h 2004510"/>
                <a:gd name="connsiteX12" fmla="*/ 325 w 451408"/>
                <a:gd name="connsiteY12" fmla="*/ 861705 h 2004510"/>
                <a:gd name="connsiteX13" fmla="*/ 9624 w 451408"/>
                <a:gd name="connsiteY13" fmla="*/ 976393 h 2004510"/>
                <a:gd name="connsiteX14" fmla="*/ 40621 w 451408"/>
                <a:gd name="connsiteY14" fmla="*/ 1038386 h 2004510"/>
                <a:gd name="connsiteX15" fmla="*/ 65418 w 451408"/>
                <a:gd name="connsiteY15" fmla="*/ 1081781 h 2004510"/>
                <a:gd name="connsiteX16" fmla="*/ 62318 w 451408"/>
                <a:gd name="connsiteY16" fmla="*/ 1174771 h 2004510"/>
                <a:gd name="connsiteX17" fmla="*/ 71617 w 451408"/>
                <a:gd name="connsiteY17" fmla="*/ 1221266 h 2004510"/>
                <a:gd name="connsiteX18" fmla="*/ 93315 w 451408"/>
                <a:gd name="connsiteY18" fmla="*/ 1273960 h 2004510"/>
                <a:gd name="connsiteX19" fmla="*/ 121212 w 451408"/>
                <a:gd name="connsiteY19" fmla="*/ 1345252 h 2004510"/>
                <a:gd name="connsiteX20" fmla="*/ 167707 w 451408"/>
                <a:gd name="connsiteY20" fmla="*/ 1475438 h 2004510"/>
                <a:gd name="connsiteX21" fmla="*/ 292049 w 451408"/>
                <a:gd name="connsiteY21" fmla="*/ 1605357 h 2004510"/>
                <a:gd name="connsiteX22" fmla="*/ 364470 w 451408"/>
                <a:gd name="connsiteY22" fmla="*/ 1711957 h 2004510"/>
                <a:gd name="connsiteX23" fmla="*/ 351366 w 451408"/>
                <a:gd name="connsiteY23" fmla="*/ 2001031 h 2004510"/>
                <a:gd name="connsiteX24" fmla="*/ 450703 w 451408"/>
                <a:gd name="connsiteY24" fmla="*/ 1856162 h 2004510"/>
                <a:gd name="connsiteX0" fmla="*/ 260697 w 451408"/>
                <a:gd name="connsiteY0" fmla="*/ 0 h 2004510"/>
                <a:gd name="connsiteX1" fmla="*/ 238999 w 451408"/>
                <a:gd name="connsiteY1" fmla="*/ 65092 h 2004510"/>
                <a:gd name="connsiteX2" fmla="*/ 170806 w 451408"/>
                <a:gd name="connsiteY2" fmla="*/ 148783 h 2004510"/>
                <a:gd name="connsiteX3" fmla="*/ 139810 w 451408"/>
                <a:gd name="connsiteY3" fmla="*/ 201478 h 2004510"/>
                <a:gd name="connsiteX4" fmla="*/ 155308 w 451408"/>
                <a:gd name="connsiteY4" fmla="*/ 288268 h 2004510"/>
                <a:gd name="connsiteX5" fmla="*/ 155308 w 451408"/>
                <a:gd name="connsiteY5" fmla="*/ 424653 h 2004510"/>
                <a:gd name="connsiteX6" fmla="*/ 111913 w 451408"/>
                <a:gd name="connsiteY6" fmla="*/ 502145 h 2004510"/>
                <a:gd name="connsiteX7" fmla="*/ 133610 w 451408"/>
                <a:gd name="connsiteY7" fmla="*/ 505244 h 2004510"/>
                <a:gd name="connsiteX8" fmla="*/ 167707 w 451408"/>
                <a:gd name="connsiteY8" fmla="*/ 545540 h 2004510"/>
                <a:gd name="connsiteX9" fmla="*/ 149109 w 451408"/>
                <a:gd name="connsiteY9" fmla="*/ 657128 h 2004510"/>
                <a:gd name="connsiteX10" fmla="*/ 77817 w 451408"/>
                <a:gd name="connsiteY10" fmla="*/ 753217 h 2004510"/>
                <a:gd name="connsiteX11" fmla="*/ 18923 w 451408"/>
                <a:gd name="connsiteY11" fmla="*/ 821410 h 2004510"/>
                <a:gd name="connsiteX12" fmla="*/ 325 w 451408"/>
                <a:gd name="connsiteY12" fmla="*/ 861705 h 2004510"/>
                <a:gd name="connsiteX13" fmla="*/ 9624 w 451408"/>
                <a:gd name="connsiteY13" fmla="*/ 976393 h 2004510"/>
                <a:gd name="connsiteX14" fmla="*/ 40621 w 451408"/>
                <a:gd name="connsiteY14" fmla="*/ 1038386 h 2004510"/>
                <a:gd name="connsiteX15" fmla="*/ 65418 w 451408"/>
                <a:gd name="connsiteY15" fmla="*/ 1081781 h 2004510"/>
                <a:gd name="connsiteX16" fmla="*/ 62318 w 451408"/>
                <a:gd name="connsiteY16" fmla="*/ 1174771 h 2004510"/>
                <a:gd name="connsiteX17" fmla="*/ 71617 w 451408"/>
                <a:gd name="connsiteY17" fmla="*/ 1221266 h 2004510"/>
                <a:gd name="connsiteX18" fmla="*/ 93315 w 451408"/>
                <a:gd name="connsiteY18" fmla="*/ 1273960 h 2004510"/>
                <a:gd name="connsiteX19" fmla="*/ 121212 w 451408"/>
                <a:gd name="connsiteY19" fmla="*/ 1345252 h 2004510"/>
                <a:gd name="connsiteX20" fmla="*/ 184334 w 451408"/>
                <a:gd name="connsiteY20" fmla="*/ 1467555 h 2004510"/>
                <a:gd name="connsiteX21" fmla="*/ 292049 w 451408"/>
                <a:gd name="connsiteY21" fmla="*/ 1605357 h 2004510"/>
                <a:gd name="connsiteX22" fmla="*/ 364470 w 451408"/>
                <a:gd name="connsiteY22" fmla="*/ 1711957 h 2004510"/>
                <a:gd name="connsiteX23" fmla="*/ 351366 w 451408"/>
                <a:gd name="connsiteY23" fmla="*/ 2001031 h 2004510"/>
                <a:gd name="connsiteX24" fmla="*/ 450703 w 451408"/>
                <a:gd name="connsiteY24" fmla="*/ 1856162 h 2004510"/>
                <a:gd name="connsiteX0" fmla="*/ 260697 w 513478"/>
                <a:gd name="connsiteY0" fmla="*/ 0 h 2027743"/>
                <a:gd name="connsiteX1" fmla="*/ 238999 w 513478"/>
                <a:gd name="connsiteY1" fmla="*/ 65092 h 2027743"/>
                <a:gd name="connsiteX2" fmla="*/ 170806 w 513478"/>
                <a:gd name="connsiteY2" fmla="*/ 148783 h 2027743"/>
                <a:gd name="connsiteX3" fmla="*/ 139810 w 513478"/>
                <a:gd name="connsiteY3" fmla="*/ 201478 h 2027743"/>
                <a:gd name="connsiteX4" fmla="*/ 155308 w 513478"/>
                <a:gd name="connsiteY4" fmla="*/ 288268 h 2027743"/>
                <a:gd name="connsiteX5" fmla="*/ 155308 w 513478"/>
                <a:gd name="connsiteY5" fmla="*/ 424653 h 2027743"/>
                <a:gd name="connsiteX6" fmla="*/ 111913 w 513478"/>
                <a:gd name="connsiteY6" fmla="*/ 502145 h 2027743"/>
                <a:gd name="connsiteX7" fmla="*/ 133610 w 513478"/>
                <a:gd name="connsiteY7" fmla="*/ 505244 h 2027743"/>
                <a:gd name="connsiteX8" fmla="*/ 167707 w 513478"/>
                <a:gd name="connsiteY8" fmla="*/ 545540 h 2027743"/>
                <a:gd name="connsiteX9" fmla="*/ 149109 w 513478"/>
                <a:gd name="connsiteY9" fmla="*/ 657128 h 2027743"/>
                <a:gd name="connsiteX10" fmla="*/ 77817 w 513478"/>
                <a:gd name="connsiteY10" fmla="*/ 753217 h 2027743"/>
                <a:gd name="connsiteX11" fmla="*/ 18923 w 513478"/>
                <a:gd name="connsiteY11" fmla="*/ 821410 h 2027743"/>
                <a:gd name="connsiteX12" fmla="*/ 325 w 513478"/>
                <a:gd name="connsiteY12" fmla="*/ 861705 h 2027743"/>
                <a:gd name="connsiteX13" fmla="*/ 9624 w 513478"/>
                <a:gd name="connsiteY13" fmla="*/ 976393 h 2027743"/>
                <a:gd name="connsiteX14" fmla="*/ 40621 w 513478"/>
                <a:gd name="connsiteY14" fmla="*/ 1038386 h 2027743"/>
                <a:gd name="connsiteX15" fmla="*/ 65418 w 513478"/>
                <a:gd name="connsiteY15" fmla="*/ 1081781 h 2027743"/>
                <a:gd name="connsiteX16" fmla="*/ 62318 w 513478"/>
                <a:gd name="connsiteY16" fmla="*/ 1174771 h 2027743"/>
                <a:gd name="connsiteX17" fmla="*/ 71617 w 513478"/>
                <a:gd name="connsiteY17" fmla="*/ 1221266 h 2027743"/>
                <a:gd name="connsiteX18" fmla="*/ 93315 w 513478"/>
                <a:gd name="connsiteY18" fmla="*/ 1273960 h 2027743"/>
                <a:gd name="connsiteX19" fmla="*/ 121212 w 513478"/>
                <a:gd name="connsiteY19" fmla="*/ 1345252 h 2027743"/>
                <a:gd name="connsiteX20" fmla="*/ 184334 w 513478"/>
                <a:gd name="connsiteY20" fmla="*/ 1467555 h 2027743"/>
                <a:gd name="connsiteX21" fmla="*/ 292049 w 513478"/>
                <a:gd name="connsiteY21" fmla="*/ 1605357 h 2027743"/>
                <a:gd name="connsiteX22" fmla="*/ 364470 w 513478"/>
                <a:gd name="connsiteY22" fmla="*/ 1711957 h 2027743"/>
                <a:gd name="connsiteX23" fmla="*/ 513474 w 513478"/>
                <a:gd name="connsiteY23" fmla="*/ 2024679 h 2027743"/>
                <a:gd name="connsiteX24" fmla="*/ 450703 w 513478"/>
                <a:gd name="connsiteY24" fmla="*/ 1856162 h 2027743"/>
                <a:gd name="connsiteX0" fmla="*/ 260697 w 513475"/>
                <a:gd name="connsiteY0" fmla="*/ 0 h 2129386"/>
                <a:gd name="connsiteX1" fmla="*/ 238999 w 513475"/>
                <a:gd name="connsiteY1" fmla="*/ 65092 h 2129386"/>
                <a:gd name="connsiteX2" fmla="*/ 170806 w 513475"/>
                <a:gd name="connsiteY2" fmla="*/ 148783 h 2129386"/>
                <a:gd name="connsiteX3" fmla="*/ 139810 w 513475"/>
                <a:gd name="connsiteY3" fmla="*/ 201478 h 2129386"/>
                <a:gd name="connsiteX4" fmla="*/ 155308 w 513475"/>
                <a:gd name="connsiteY4" fmla="*/ 288268 h 2129386"/>
                <a:gd name="connsiteX5" fmla="*/ 155308 w 513475"/>
                <a:gd name="connsiteY5" fmla="*/ 424653 h 2129386"/>
                <a:gd name="connsiteX6" fmla="*/ 111913 w 513475"/>
                <a:gd name="connsiteY6" fmla="*/ 502145 h 2129386"/>
                <a:gd name="connsiteX7" fmla="*/ 133610 w 513475"/>
                <a:gd name="connsiteY7" fmla="*/ 505244 h 2129386"/>
                <a:gd name="connsiteX8" fmla="*/ 167707 w 513475"/>
                <a:gd name="connsiteY8" fmla="*/ 545540 h 2129386"/>
                <a:gd name="connsiteX9" fmla="*/ 149109 w 513475"/>
                <a:gd name="connsiteY9" fmla="*/ 657128 h 2129386"/>
                <a:gd name="connsiteX10" fmla="*/ 77817 w 513475"/>
                <a:gd name="connsiteY10" fmla="*/ 753217 h 2129386"/>
                <a:gd name="connsiteX11" fmla="*/ 18923 w 513475"/>
                <a:gd name="connsiteY11" fmla="*/ 821410 h 2129386"/>
                <a:gd name="connsiteX12" fmla="*/ 325 w 513475"/>
                <a:gd name="connsiteY12" fmla="*/ 861705 h 2129386"/>
                <a:gd name="connsiteX13" fmla="*/ 9624 w 513475"/>
                <a:gd name="connsiteY13" fmla="*/ 976393 h 2129386"/>
                <a:gd name="connsiteX14" fmla="*/ 40621 w 513475"/>
                <a:gd name="connsiteY14" fmla="*/ 1038386 h 2129386"/>
                <a:gd name="connsiteX15" fmla="*/ 65418 w 513475"/>
                <a:gd name="connsiteY15" fmla="*/ 1081781 h 2129386"/>
                <a:gd name="connsiteX16" fmla="*/ 62318 w 513475"/>
                <a:gd name="connsiteY16" fmla="*/ 1174771 h 2129386"/>
                <a:gd name="connsiteX17" fmla="*/ 71617 w 513475"/>
                <a:gd name="connsiteY17" fmla="*/ 1221266 h 2129386"/>
                <a:gd name="connsiteX18" fmla="*/ 93315 w 513475"/>
                <a:gd name="connsiteY18" fmla="*/ 1273960 h 2129386"/>
                <a:gd name="connsiteX19" fmla="*/ 121212 w 513475"/>
                <a:gd name="connsiteY19" fmla="*/ 1345252 h 2129386"/>
                <a:gd name="connsiteX20" fmla="*/ 184334 w 513475"/>
                <a:gd name="connsiteY20" fmla="*/ 1467555 h 2129386"/>
                <a:gd name="connsiteX21" fmla="*/ 292049 w 513475"/>
                <a:gd name="connsiteY21" fmla="*/ 1605357 h 2129386"/>
                <a:gd name="connsiteX22" fmla="*/ 364470 w 513475"/>
                <a:gd name="connsiteY22" fmla="*/ 1711957 h 2129386"/>
                <a:gd name="connsiteX23" fmla="*/ 513474 w 513475"/>
                <a:gd name="connsiteY23" fmla="*/ 2024679 h 2129386"/>
                <a:gd name="connsiteX24" fmla="*/ 450703 w 513475"/>
                <a:gd name="connsiteY24" fmla="*/ 1856162 h 2129386"/>
                <a:gd name="connsiteX0" fmla="*/ 260697 w 451661"/>
                <a:gd name="connsiteY0" fmla="*/ 0 h 2401396"/>
                <a:gd name="connsiteX1" fmla="*/ 238999 w 451661"/>
                <a:gd name="connsiteY1" fmla="*/ 65092 h 2401396"/>
                <a:gd name="connsiteX2" fmla="*/ 170806 w 451661"/>
                <a:gd name="connsiteY2" fmla="*/ 148783 h 2401396"/>
                <a:gd name="connsiteX3" fmla="*/ 139810 w 451661"/>
                <a:gd name="connsiteY3" fmla="*/ 201478 h 2401396"/>
                <a:gd name="connsiteX4" fmla="*/ 155308 w 451661"/>
                <a:gd name="connsiteY4" fmla="*/ 288268 h 2401396"/>
                <a:gd name="connsiteX5" fmla="*/ 155308 w 451661"/>
                <a:gd name="connsiteY5" fmla="*/ 424653 h 2401396"/>
                <a:gd name="connsiteX6" fmla="*/ 111913 w 451661"/>
                <a:gd name="connsiteY6" fmla="*/ 502145 h 2401396"/>
                <a:gd name="connsiteX7" fmla="*/ 133610 w 451661"/>
                <a:gd name="connsiteY7" fmla="*/ 505244 h 2401396"/>
                <a:gd name="connsiteX8" fmla="*/ 167707 w 451661"/>
                <a:gd name="connsiteY8" fmla="*/ 545540 h 2401396"/>
                <a:gd name="connsiteX9" fmla="*/ 149109 w 451661"/>
                <a:gd name="connsiteY9" fmla="*/ 657128 h 2401396"/>
                <a:gd name="connsiteX10" fmla="*/ 77817 w 451661"/>
                <a:gd name="connsiteY10" fmla="*/ 753217 h 2401396"/>
                <a:gd name="connsiteX11" fmla="*/ 18923 w 451661"/>
                <a:gd name="connsiteY11" fmla="*/ 821410 h 2401396"/>
                <a:gd name="connsiteX12" fmla="*/ 325 w 451661"/>
                <a:gd name="connsiteY12" fmla="*/ 861705 h 2401396"/>
                <a:gd name="connsiteX13" fmla="*/ 9624 w 451661"/>
                <a:gd name="connsiteY13" fmla="*/ 976393 h 2401396"/>
                <a:gd name="connsiteX14" fmla="*/ 40621 w 451661"/>
                <a:gd name="connsiteY14" fmla="*/ 1038386 h 2401396"/>
                <a:gd name="connsiteX15" fmla="*/ 65418 w 451661"/>
                <a:gd name="connsiteY15" fmla="*/ 1081781 h 2401396"/>
                <a:gd name="connsiteX16" fmla="*/ 62318 w 451661"/>
                <a:gd name="connsiteY16" fmla="*/ 1174771 h 2401396"/>
                <a:gd name="connsiteX17" fmla="*/ 71617 w 451661"/>
                <a:gd name="connsiteY17" fmla="*/ 1221266 h 2401396"/>
                <a:gd name="connsiteX18" fmla="*/ 93315 w 451661"/>
                <a:gd name="connsiteY18" fmla="*/ 1273960 h 2401396"/>
                <a:gd name="connsiteX19" fmla="*/ 121212 w 451661"/>
                <a:gd name="connsiteY19" fmla="*/ 1345252 h 2401396"/>
                <a:gd name="connsiteX20" fmla="*/ 184334 w 451661"/>
                <a:gd name="connsiteY20" fmla="*/ 1467555 h 2401396"/>
                <a:gd name="connsiteX21" fmla="*/ 292049 w 451661"/>
                <a:gd name="connsiteY21" fmla="*/ 1605357 h 2401396"/>
                <a:gd name="connsiteX22" fmla="*/ 364470 w 451661"/>
                <a:gd name="connsiteY22" fmla="*/ 1711957 h 2401396"/>
                <a:gd name="connsiteX23" fmla="*/ 446967 w 451661"/>
                <a:gd name="connsiteY23" fmla="*/ 2329482 h 2401396"/>
                <a:gd name="connsiteX24" fmla="*/ 450703 w 451661"/>
                <a:gd name="connsiteY24" fmla="*/ 1856162 h 2401396"/>
                <a:gd name="connsiteX0" fmla="*/ 260697 w 633898"/>
                <a:gd name="connsiteY0" fmla="*/ 0 h 2401592"/>
                <a:gd name="connsiteX1" fmla="*/ 238999 w 633898"/>
                <a:gd name="connsiteY1" fmla="*/ 65092 h 2401592"/>
                <a:gd name="connsiteX2" fmla="*/ 170806 w 633898"/>
                <a:gd name="connsiteY2" fmla="*/ 148783 h 2401592"/>
                <a:gd name="connsiteX3" fmla="*/ 139810 w 633898"/>
                <a:gd name="connsiteY3" fmla="*/ 201478 h 2401592"/>
                <a:gd name="connsiteX4" fmla="*/ 155308 w 633898"/>
                <a:gd name="connsiteY4" fmla="*/ 288268 h 2401592"/>
                <a:gd name="connsiteX5" fmla="*/ 155308 w 633898"/>
                <a:gd name="connsiteY5" fmla="*/ 424653 h 2401592"/>
                <a:gd name="connsiteX6" fmla="*/ 111913 w 633898"/>
                <a:gd name="connsiteY6" fmla="*/ 502145 h 2401592"/>
                <a:gd name="connsiteX7" fmla="*/ 133610 w 633898"/>
                <a:gd name="connsiteY7" fmla="*/ 505244 h 2401592"/>
                <a:gd name="connsiteX8" fmla="*/ 167707 w 633898"/>
                <a:gd name="connsiteY8" fmla="*/ 545540 h 2401592"/>
                <a:gd name="connsiteX9" fmla="*/ 149109 w 633898"/>
                <a:gd name="connsiteY9" fmla="*/ 657128 h 2401592"/>
                <a:gd name="connsiteX10" fmla="*/ 77817 w 633898"/>
                <a:gd name="connsiteY10" fmla="*/ 753217 h 2401592"/>
                <a:gd name="connsiteX11" fmla="*/ 18923 w 633898"/>
                <a:gd name="connsiteY11" fmla="*/ 821410 h 2401592"/>
                <a:gd name="connsiteX12" fmla="*/ 325 w 633898"/>
                <a:gd name="connsiteY12" fmla="*/ 861705 h 2401592"/>
                <a:gd name="connsiteX13" fmla="*/ 9624 w 633898"/>
                <a:gd name="connsiteY13" fmla="*/ 976393 h 2401592"/>
                <a:gd name="connsiteX14" fmla="*/ 40621 w 633898"/>
                <a:gd name="connsiteY14" fmla="*/ 1038386 h 2401592"/>
                <a:gd name="connsiteX15" fmla="*/ 65418 w 633898"/>
                <a:gd name="connsiteY15" fmla="*/ 1081781 h 2401592"/>
                <a:gd name="connsiteX16" fmla="*/ 62318 w 633898"/>
                <a:gd name="connsiteY16" fmla="*/ 1174771 h 2401592"/>
                <a:gd name="connsiteX17" fmla="*/ 71617 w 633898"/>
                <a:gd name="connsiteY17" fmla="*/ 1221266 h 2401592"/>
                <a:gd name="connsiteX18" fmla="*/ 93315 w 633898"/>
                <a:gd name="connsiteY18" fmla="*/ 1273960 h 2401592"/>
                <a:gd name="connsiteX19" fmla="*/ 121212 w 633898"/>
                <a:gd name="connsiteY19" fmla="*/ 1345252 h 2401592"/>
                <a:gd name="connsiteX20" fmla="*/ 184334 w 633898"/>
                <a:gd name="connsiteY20" fmla="*/ 1467555 h 2401592"/>
                <a:gd name="connsiteX21" fmla="*/ 292049 w 633898"/>
                <a:gd name="connsiteY21" fmla="*/ 1605357 h 2401592"/>
                <a:gd name="connsiteX22" fmla="*/ 364470 w 633898"/>
                <a:gd name="connsiteY22" fmla="*/ 1711957 h 2401592"/>
                <a:gd name="connsiteX23" fmla="*/ 446967 w 633898"/>
                <a:gd name="connsiteY23" fmla="*/ 2329482 h 2401592"/>
                <a:gd name="connsiteX24" fmla="*/ 633594 w 633898"/>
                <a:gd name="connsiteY24" fmla="*/ 1858790 h 2401592"/>
                <a:gd name="connsiteX0" fmla="*/ 260697 w 446968"/>
                <a:gd name="connsiteY0" fmla="*/ 0 h 2590830"/>
                <a:gd name="connsiteX1" fmla="*/ 238999 w 446968"/>
                <a:gd name="connsiteY1" fmla="*/ 65092 h 2590830"/>
                <a:gd name="connsiteX2" fmla="*/ 170806 w 446968"/>
                <a:gd name="connsiteY2" fmla="*/ 148783 h 2590830"/>
                <a:gd name="connsiteX3" fmla="*/ 139810 w 446968"/>
                <a:gd name="connsiteY3" fmla="*/ 201478 h 2590830"/>
                <a:gd name="connsiteX4" fmla="*/ 155308 w 446968"/>
                <a:gd name="connsiteY4" fmla="*/ 288268 h 2590830"/>
                <a:gd name="connsiteX5" fmla="*/ 155308 w 446968"/>
                <a:gd name="connsiteY5" fmla="*/ 424653 h 2590830"/>
                <a:gd name="connsiteX6" fmla="*/ 111913 w 446968"/>
                <a:gd name="connsiteY6" fmla="*/ 502145 h 2590830"/>
                <a:gd name="connsiteX7" fmla="*/ 133610 w 446968"/>
                <a:gd name="connsiteY7" fmla="*/ 505244 h 2590830"/>
                <a:gd name="connsiteX8" fmla="*/ 167707 w 446968"/>
                <a:gd name="connsiteY8" fmla="*/ 545540 h 2590830"/>
                <a:gd name="connsiteX9" fmla="*/ 149109 w 446968"/>
                <a:gd name="connsiteY9" fmla="*/ 657128 h 2590830"/>
                <a:gd name="connsiteX10" fmla="*/ 77817 w 446968"/>
                <a:gd name="connsiteY10" fmla="*/ 753217 h 2590830"/>
                <a:gd name="connsiteX11" fmla="*/ 18923 w 446968"/>
                <a:gd name="connsiteY11" fmla="*/ 821410 h 2590830"/>
                <a:gd name="connsiteX12" fmla="*/ 325 w 446968"/>
                <a:gd name="connsiteY12" fmla="*/ 861705 h 2590830"/>
                <a:gd name="connsiteX13" fmla="*/ 9624 w 446968"/>
                <a:gd name="connsiteY13" fmla="*/ 976393 h 2590830"/>
                <a:gd name="connsiteX14" fmla="*/ 40621 w 446968"/>
                <a:gd name="connsiteY14" fmla="*/ 1038386 h 2590830"/>
                <a:gd name="connsiteX15" fmla="*/ 65418 w 446968"/>
                <a:gd name="connsiteY15" fmla="*/ 1081781 h 2590830"/>
                <a:gd name="connsiteX16" fmla="*/ 62318 w 446968"/>
                <a:gd name="connsiteY16" fmla="*/ 1174771 h 2590830"/>
                <a:gd name="connsiteX17" fmla="*/ 71617 w 446968"/>
                <a:gd name="connsiteY17" fmla="*/ 1221266 h 2590830"/>
                <a:gd name="connsiteX18" fmla="*/ 93315 w 446968"/>
                <a:gd name="connsiteY18" fmla="*/ 1273960 h 2590830"/>
                <a:gd name="connsiteX19" fmla="*/ 121212 w 446968"/>
                <a:gd name="connsiteY19" fmla="*/ 1345252 h 2590830"/>
                <a:gd name="connsiteX20" fmla="*/ 184334 w 446968"/>
                <a:gd name="connsiteY20" fmla="*/ 1467555 h 2590830"/>
                <a:gd name="connsiteX21" fmla="*/ 292049 w 446968"/>
                <a:gd name="connsiteY21" fmla="*/ 1605357 h 2590830"/>
                <a:gd name="connsiteX22" fmla="*/ 364470 w 446968"/>
                <a:gd name="connsiteY22" fmla="*/ 1711957 h 2590830"/>
                <a:gd name="connsiteX23" fmla="*/ 446967 w 446968"/>
                <a:gd name="connsiteY23" fmla="*/ 2329482 h 2590830"/>
                <a:gd name="connsiteX24" fmla="*/ 271966 w 446968"/>
                <a:gd name="connsiteY24" fmla="*/ 2578754 h 2590830"/>
                <a:gd name="connsiteX0" fmla="*/ 260697 w 442810"/>
                <a:gd name="connsiteY0" fmla="*/ 0 h 2579336"/>
                <a:gd name="connsiteX1" fmla="*/ 238999 w 442810"/>
                <a:gd name="connsiteY1" fmla="*/ 65092 h 2579336"/>
                <a:gd name="connsiteX2" fmla="*/ 170806 w 442810"/>
                <a:gd name="connsiteY2" fmla="*/ 148783 h 2579336"/>
                <a:gd name="connsiteX3" fmla="*/ 139810 w 442810"/>
                <a:gd name="connsiteY3" fmla="*/ 201478 h 2579336"/>
                <a:gd name="connsiteX4" fmla="*/ 155308 w 442810"/>
                <a:gd name="connsiteY4" fmla="*/ 288268 h 2579336"/>
                <a:gd name="connsiteX5" fmla="*/ 155308 w 442810"/>
                <a:gd name="connsiteY5" fmla="*/ 424653 h 2579336"/>
                <a:gd name="connsiteX6" fmla="*/ 111913 w 442810"/>
                <a:gd name="connsiteY6" fmla="*/ 502145 h 2579336"/>
                <a:gd name="connsiteX7" fmla="*/ 133610 w 442810"/>
                <a:gd name="connsiteY7" fmla="*/ 505244 h 2579336"/>
                <a:gd name="connsiteX8" fmla="*/ 167707 w 442810"/>
                <a:gd name="connsiteY8" fmla="*/ 545540 h 2579336"/>
                <a:gd name="connsiteX9" fmla="*/ 149109 w 442810"/>
                <a:gd name="connsiteY9" fmla="*/ 657128 h 2579336"/>
                <a:gd name="connsiteX10" fmla="*/ 77817 w 442810"/>
                <a:gd name="connsiteY10" fmla="*/ 753217 h 2579336"/>
                <a:gd name="connsiteX11" fmla="*/ 18923 w 442810"/>
                <a:gd name="connsiteY11" fmla="*/ 821410 h 2579336"/>
                <a:gd name="connsiteX12" fmla="*/ 325 w 442810"/>
                <a:gd name="connsiteY12" fmla="*/ 861705 h 2579336"/>
                <a:gd name="connsiteX13" fmla="*/ 9624 w 442810"/>
                <a:gd name="connsiteY13" fmla="*/ 976393 h 2579336"/>
                <a:gd name="connsiteX14" fmla="*/ 40621 w 442810"/>
                <a:gd name="connsiteY14" fmla="*/ 1038386 h 2579336"/>
                <a:gd name="connsiteX15" fmla="*/ 65418 w 442810"/>
                <a:gd name="connsiteY15" fmla="*/ 1081781 h 2579336"/>
                <a:gd name="connsiteX16" fmla="*/ 62318 w 442810"/>
                <a:gd name="connsiteY16" fmla="*/ 1174771 h 2579336"/>
                <a:gd name="connsiteX17" fmla="*/ 71617 w 442810"/>
                <a:gd name="connsiteY17" fmla="*/ 1221266 h 2579336"/>
                <a:gd name="connsiteX18" fmla="*/ 93315 w 442810"/>
                <a:gd name="connsiteY18" fmla="*/ 1273960 h 2579336"/>
                <a:gd name="connsiteX19" fmla="*/ 121212 w 442810"/>
                <a:gd name="connsiteY19" fmla="*/ 1345252 h 2579336"/>
                <a:gd name="connsiteX20" fmla="*/ 184334 w 442810"/>
                <a:gd name="connsiteY20" fmla="*/ 1467555 h 2579336"/>
                <a:gd name="connsiteX21" fmla="*/ 292049 w 442810"/>
                <a:gd name="connsiteY21" fmla="*/ 1605357 h 2579336"/>
                <a:gd name="connsiteX22" fmla="*/ 364470 w 442810"/>
                <a:gd name="connsiteY22" fmla="*/ 1711957 h 2579336"/>
                <a:gd name="connsiteX23" fmla="*/ 442810 w 442810"/>
                <a:gd name="connsiteY23" fmla="*/ 1848630 h 2579336"/>
                <a:gd name="connsiteX24" fmla="*/ 271966 w 442810"/>
                <a:gd name="connsiteY24" fmla="*/ 2578754 h 2579336"/>
                <a:gd name="connsiteX0" fmla="*/ 260697 w 451665"/>
                <a:gd name="connsiteY0" fmla="*/ 0 h 2579159"/>
                <a:gd name="connsiteX1" fmla="*/ 238999 w 451665"/>
                <a:gd name="connsiteY1" fmla="*/ 65092 h 2579159"/>
                <a:gd name="connsiteX2" fmla="*/ 170806 w 451665"/>
                <a:gd name="connsiteY2" fmla="*/ 148783 h 2579159"/>
                <a:gd name="connsiteX3" fmla="*/ 139810 w 451665"/>
                <a:gd name="connsiteY3" fmla="*/ 201478 h 2579159"/>
                <a:gd name="connsiteX4" fmla="*/ 155308 w 451665"/>
                <a:gd name="connsiteY4" fmla="*/ 288268 h 2579159"/>
                <a:gd name="connsiteX5" fmla="*/ 155308 w 451665"/>
                <a:gd name="connsiteY5" fmla="*/ 424653 h 2579159"/>
                <a:gd name="connsiteX6" fmla="*/ 111913 w 451665"/>
                <a:gd name="connsiteY6" fmla="*/ 502145 h 2579159"/>
                <a:gd name="connsiteX7" fmla="*/ 133610 w 451665"/>
                <a:gd name="connsiteY7" fmla="*/ 505244 h 2579159"/>
                <a:gd name="connsiteX8" fmla="*/ 167707 w 451665"/>
                <a:gd name="connsiteY8" fmla="*/ 545540 h 2579159"/>
                <a:gd name="connsiteX9" fmla="*/ 149109 w 451665"/>
                <a:gd name="connsiteY9" fmla="*/ 657128 h 2579159"/>
                <a:gd name="connsiteX10" fmla="*/ 77817 w 451665"/>
                <a:gd name="connsiteY10" fmla="*/ 753217 h 2579159"/>
                <a:gd name="connsiteX11" fmla="*/ 18923 w 451665"/>
                <a:gd name="connsiteY11" fmla="*/ 821410 h 2579159"/>
                <a:gd name="connsiteX12" fmla="*/ 325 w 451665"/>
                <a:gd name="connsiteY12" fmla="*/ 861705 h 2579159"/>
                <a:gd name="connsiteX13" fmla="*/ 9624 w 451665"/>
                <a:gd name="connsiteY13" fmla="*/ 976393 h 2579159"/>
                <a:gd name="connsiteX14" fmla="*/ 40621 w 451665"/>
                <a:gd name="connsiteY14" fmla="*/ 1038386 h 2579159"/>
                <a:gd name="connsiteX15" fmla="*/ 65418 w 451665"/>
                <a:gd name="connsiteY15" fmla="*/ 1081781 h 2579159"/>
                <a:gd name="connsiteX16" fmla="*/ 62318 w 451665"/>
                <a:gd name="connsiteY16" fmla="*/ 1174771 h 2579159"/>
                <a:gd name="connsiteX17" fmla="*/ 71617 w 451665"/>
                <a:gd name="connsiteY17" fmla="*/ 1221266 h 2579159"/>
                <a:gd name="connsiteX18" fmla="*/ 93315 w 451665"/>
                <a:gd name="connsiteY18" fmla="*/ 1273960 h 2579159"/>
                <a:gd name="connsiteX19" fmla="*/ 121212 w 451665"/>
                <a:gd name="connsiteY19" fmla="*/ 1345252 h 2579159"/>
                <a:gd name="connsiteX20" fmla="*/ 184334 w 451665"/>
                <a:gd name="connsiteY20" fmla="*/ 1467555 h 2579159"/>
                <a:gd name="connsiteX21" fmla="*/ 292049 w 451665"/>
                <a:gd name="connsiteY21" fmla="*/ 1605357 h 2579159"/>
                <a:gd name="connsiteX22" fmla="*/ 364470 w 451665"/>
                <a:gd name="connsiteY22" fmla="*/ 1711957 h 2579159"/>
                <a:gd name="connsiteX23" fmla="*/ 442810 w 451665"/>
                <a:gd name="connsiteY23" fmla="*/ 1848630 h 2579159"/>
                <a:gd name="connsiteX24" fmla="*/ 271966 w 451665"/>
                <a:gd name="connsiteY24" fmla="*/ 2578754 h 2579159"/>
                <a:gd name="connsiteX0" fmla="*/ 260697 w 453711"/>
                <a:gd name="connsiteY0" fmla="*/ 0 h 2578754"/>
                <a:gd name="connsiteX1" fmla="*/ 238999 w 453711"/>
                <a:gd name="connsiteY1" fmla="*/ 65092 h 2578754"/>
                <a:gd name="connsiteX2" fmla="*/ 170806 w 453711"/>
                <a:gd name="connsiteY2" fmla="*/ 148783 h 2578754"/>
                <a:gd name="connsiteX3" fmla="*/ 139810 w 453711"/>
                <a:gd name="connsiteY3" fmla="*/ 201478 h 2578754"/>
                <a:gd name="connsiteX4" fmla="*/ 155308 w 453711"/>
                <a:gd name="connsiteY4" fmla="*/ 288268 h 2578754"/>
                <a:gd name="connsiteX5" fmla="*/ 155308 w 453711"/>
                <a:gd name="connsiteY5" fmla="*/ 424653 h 2578754"/>
                <a:gd name="connsiteX6" fmla="*/ 111913 w 453711"/>
                <a:gd name="connsiteY6" fmla="*/ 502145 h 2578754"/>
                <a:gd name="connsiteX7" fmla="*/ 133610 w 453711"/>
                <a:gd name="connsiteY7" fmla="*/ 505244 h 2578754"/>
                <a:gd name="connsiteX8" fmla="*/ 167707 w 453711"/>
                <a:gd name="connsiteY8" fmla="*/ 545540 h 2578754"/>
                <a:gd name="connsiteX9" fmla="*/ 149109 w 453711"/>
                <a:gd name="connsiteY9" fmla="*/ 657128 h 2578754"/>
                <a:gd name="connsiteX10" fmla="*/ 77817 w 453711"/>
                <a:gd name="connsiteY10" fmla="*/ 753217 h 2578754"/>
                <a:gd name="connsiteX11" fmla="*/ 18923 w 453711"/>
                <a:gd name="connsiteY11" fmla="*/ 821410 h 2578754"/>
                <a:gd name="connsiteX12" fmla="*/ 325 w 453711"/>
                <a:gd name="connsiteY12" fmla="*/ 861705 h 2578754"/>
                <a:gd name="connsiteX13" fmla="*/ 9624 w 453711"/>
                <a:gd name="connsiteY13" fmla="*/ 976393 h 2578754"/>
                <a:gd name="connsiteX14" fmla="*/ 40621 w 453711"/>
                <a:gd name="connsiteY14" fmla="*/ 1038386 h 2578754"/>
                <a:gd name="connsiteX15" fmla="*/ 65418 w 453711"/>
                <a:gd name="connsiteY15" fmla="*/ 1081781 h 2578754"/>
                <a:gd name="connsiteX16" fmla="*/ 62318 w 453711"/>
                <a:gd name="connsiteY16" fmla="*/ 1174771 h 2578754"/>
                <a:gd name="connsiteX17" fmla="*/ 71617 w 453711"/>
                <a:gd name="connsiteY17" fmla="*/ 1221266 h 2578754"/>
                <a:gd name="connsiteX18" fmla="*/ 93315 w 453711"/>
                <a:gd name="connsiteY18" fmla="*/ 1273960 h 2578754"/>
                <a:gd name="connsiteX19" fmla="*/ 121212 w 453711"/>
                <a:gd name="connsiteY19" fmla="*/ 1345252 h 2578754"/>
                <a:gd name="connsiteX20" fmla="*/ 184334 w 453711"/>
                <a:gd name="connsiteY20" fmla="*/ 1467555 h 2578754"/>
                <a:gd name="connsiteX21" fmla="*/ 292049 w 453711"/>
                <a:gd name="connsiteY21" fmla="*/ 1605357 h 2578754"/>
                <a:gd name="connsiteX22" fmla="*/ 364470 w 453711"/>
                <a:gd name="connsiteY22" fmla="*/ 1711957 h 2578754"/>
                <a:gd name="connsiteX23" fmla="*/ 442810 w 453711"/>
                <a:gd name="connsiteY23" fmla="*/ 1848630 h 2578754"/>
                <a:gd name="connsiteX24" fmla="*/ 434501 w 453711"/>
                <a:gd name="connsiteY24" fmla="*/ 2061466 h 2578754"/>
                <a:gd name="connsiteX25" fmla="*/ 271966 w 453711"/>
                <a:gd name="connsiteY25" fmla="*/ 2578754 h 2578754"/>
                <a:gd name="connsiteX0" fmla="*/ 260697 w 511302"/>
                <a:gd name="connsiteY0" fmla="*/ 0 h 2578754"/>
                <a:gd name="connsiteX1" fmla="*/ 238999 w 511302"/>
                <a:gd name="connsiteY1" fmla="*/ 65092 h 2578754"/>
                <a:gd name="connsiteX2" fmla="*/ 170806 w 511302"/>
                <a:gd name="connsiteY2" fmla="*/ 148783 h 2578754"/>
                <a:gd name="connsiteX3" fmla="*/ 139810 w 511302"/>
                <a:gd name="connsiteY3" fmla="*/ 201478 h 2578754"/>
                <a:gd name="connsiteX4" fmla="*/ 155308 w 511302"/>
                <a:gd name="connsiteY4" fmla="*/ 288268 h 2578754"/>
                <a:gd name="connsiteX5" fmla="*/ 155308 w 511302"/>
                <a:gd name="connsiteY5" fmla="*/ 424653 h 2578754"/>
                <a:gd name="connsiteX6" fmla="*/ 111913 w 511302"/>
                <a:gd name="connsiteY6" fmla="*/ 502145 h 2578754"/>
                <a:gd name="connsiteX7" fmla="*/ 133610 w 511302"/>
                <a:gd name="connsiteY7" fmla="*/ 505244 h 2578754"/>
                <a:gd name="connsiteX8" fmla="*/ 167707 w 511302"/>
                <a:gd name="connsiteY8" fmla="*/ 545540 h 2578754"/>
                <a:gd name="connsiteX9" fmla="*/ 149109 w 511302"/>
                <a:gd name="connsiteY9" fmla="*/ 657128 h 2578754"/>
                <a:gd name="connsiteX10" fmla="*/ 77817 w 511302"/>
                <a:gd name="connsiteY10" fmla="*/ 753217 h 2578754"/>
                <a:gd name="connsiteX11" fmla="*/ 18923 w 511302"/>
                <a:gd name="connsiteY11" fmla="*/ 821410 h 2578754"/>
                <a:gd name="connsiteX12" fmla="*/ 325 w 511302"/>
                <a:gd name="connsiteY12" fmla="*/ 861705 h 2578754"/>
                <a:gd name="connsiteX13" fmla="*/ 9624 w 511302"/>
                <a:gd name="connsiteY13" fmla="*/ 976393 h 2578754"/>
                <a:gd name="connsiteX14" fmla="*/ 40621 w 511302"/>
                <a:gd name="connsiteY14" fmla="*/ 1038386 h 2578754"/>
                <a:gd name="connsiteX15" fmla="*/ 65418 w 511302"/>
                <a:gd name="connsiteY15" fmla="*/ 1081781 h 2578754"/>
                <a:gd name="connsiteX16" fmla="*/ 62318 w 511302"/>
                <a:gd name="connsiteY16" fmla="*/ 1174771 h 2578754"/>
                <a:gd name="connsiteX17" fmla="*/ 71617 w 511302"/>
                <a:gd name="connsiteY17" fmla="*/ 1221266 h 2578754"/>
                <a:gd name="connsiteX18" fmla="*/ 93315 w 511302"/>
                <a:gd name="connsiteY18" fmla="*/ 1273960 h 2578754"/>
                <a:gd name="connsiteX19" fmla="*/ 121212 w 511302"/>
                <a:gd name="connsiteY19" fmla="*/ 1345252 h 2578754"/>
                <a:gd name="connsiteX20" fmla="*/ 184334 w 511302"/>
                <a:gd name="connsiteY20" fmla="*/ 1467555 h 2578754"/>
                <a:gd name="connsiteX21" fmla="*/ 292049 w 511302"/>
                <a:gd name="connsiteY21" fmla="*/ 1605357 h 2578754"/>
                <a:gd name="connsiteX22" fmla="*/ 364470 w 511302"/>
                <a:gd name="connsiteY22" fmla="*/ 1711957 h 2578754"/>
                <a:gd name="connsiteX23" fmla="*/ 442810 w 511302"/>
                <a:gd name="connsiteY23" fmla="*/ 1848630 h 2578754"/>
                <a:gd name="connsiteX24" fmla="*/ 505164 w 511302"/>
                <a:gd name="connsiteY24" fmla="*/ 2061466 h 2578754"/>
                <a:gd name="connsiteX25" fmla="*/ 271966 w 511302"/>
                <a:gd name="connsiteY25" fmla="*/ 2578754 h 2578754"/>
                <a:gd name="connsiteX0" fmla="*/ 260697 w 505164"/>
                <a:gd name="connsiteY0" fmla="*/ 0 h 2578754"/>
                <a:gd name="connsiteX1" fmla="*/ 238999 w 505164"/>
                <a:gd name="connsiteY1" fmla="*/ 65092 h 2578754"/>
                <a:gd name="connsiteX2" fmla="*/ 170806 w 505164"/>
                <a:gd name="connsiteY2" fmla="*/ 148783 h 2578754"/>
                <a:gd name="connsiteX3" fmla="*/ 139810 w 505164"/>
                <a:gd name="connsiteY3" fmla="*/ 201478 h 2578754"/>
                <a:gd name="connsiteX4" fmla="*/ 155308 w 505164"/>
                <a:gd name="connsiteY4" fmla="*/ 288268 h 2578754"/>
                <a:gd name="connsiteX5" fmla="*/ 155308 w 505164"/>
                <a:gd name="connsiteY5" fmla="*/ 424653 h 2578754"/>
                <a:gd name="connsiteX6" fmla="*/ 111913 w 505164"/>
                <a:gd name="connsiteY6" fmla="*/ 502145 h 2578754"/>
                <a:gd name="connsiteX7" fmla="*/ 133610 w 505164"/>
                <a:gd name="connsiteY7" fmla="*/ 505244 h 2578754"/>
                <a:gd name="connsiteX8" fmla="*/ 167707 w 505164"/>
                <a:gd name="connsiteY8" fmla="*/ 545540 h 2578754"/>
                <a:gd name="connsiteX9" fmla="*/ 149109 w 505164"/>
                <a:gd name="connsiteY9" fmla="*/ 657128 h 2578754"/>
                <a:gd name="connsiteX10" fmla="*/ 77817 w 505164"/>
                <a:gd name="connsiteY10" fmla="*/ 753217 h 2578754"/>
                <a:gd name="connsiteX11" fmla="*/ 18923 w 505164"/>
                <a:gd name="connsiteY11" fmla="*/ 821410 h 2578754"/>
                <a:gd name="connsiteX12" fmla="*/ 325 w 505164"/>
                <a:gd name="connsiteY12" fmla="*/ 861705 h 2578754"/>
                <a:gd name="connsiteX13" fmla="*/ 9624 w 505164"/>
                <a:gd name="connsiteY13" fmla="*/ 976393 h 2578754"/>
                <a:gd name="connsiteX14" fmla="*/ 40621 w 505164"/>
                <a:gd name="connsiteY14" fmla="*/ 1038386 h 2578754"/>
                <a:gd name="connsiteX15" fmla="*/ 65418 w 505164"/>
                <a:gd name="connsiteY15" fmla="*/ 1081781 h 2578754"/>
                <a:gd name="connsiteX16" fmla="*/ 62318 w 505164"/>
                <a:gd name="connsiteY16" fmla="*/ 1174771 h 2578754"/>
                <a:gd name="connsiteX17" fmla="*/ 71617 w 505164"/>
                <a:gd name="connsiteY17" fmla="*/ 1221266 h 2578754"/>
                <a:gd name="connsiteX18" fmla="*/ 93315 w 505164"/>
                <a:gd name="connsiteY18" fmla="*/ 1273960 h 2578754"/>
                <a:gd name="connsiteX19" fmla="*/ 121212 w 505164"/>
                <a:gd name="connsiteY19" fmla="*/ 1345252 h 2578754"/>
                <a:gd name="connsiteX20" fmla="*/ 184334 w 505164"/>
                <a:gd name="connsiteY20" fmla="*/ 1467555 h 2578754"/>
                <a:gd name="connsiteX21" fmla="*/ 292049 w 505164"/>
                <a:gd name="connsiteY21" fmla="*/ 1605357 h 2578754"/>
                <a:gd name="connsiteX22" fmla="*/ 364470 w 505164"/>
                <a:gd name="connsiteY22" fmla="*/ 1711957 h 2578754"/>
                <a:gd name="connsiteX23" fmla="*/ 442810 w 505164"/>
                <a:gd name="connsiteY23" fmla="*/ 1848630 h 2578754"/>
                <a:gd name="connsiteX24" fmla="*/ 505164 w 505164"/>
                <a:gd name="connsiteY24" fmla="*/ 2061466 h 2578754"/>
                <a:gd name="connsiteX25" fmla="*/ 271966 w 505164"/>
                <a:gd name="connsiteY25" fmla="*/ 2578754 h 2578754"/>
                <a:gd name="connsiteX0" fmla="*/ 260697 w 505164"/>
                <a:gd name="connsiteY0" fmla="*/ 0 h 2578754"/>
                <a:gd name="connsiteX1" fmla="*/ 238999 w 505164"/>
                <a:gd name="connsiteY1" fmla="*/ 65092 h 2578754"/>
                <a:gd name="connsiteX2" fmla="*/ 170806 w 505164"/>
                <a:gd name="connsiteY2" fmla="*/ 148783 h 2578754"/>
                <a:gd name="connsiteX3" fmla="*/ 139810 w 505164"/>
                <a:gd name="connsiteY3" fmla="*/ 201478 h 2578754"/>
                <a:gd name="connsiteX4" fmla="*/ 155308 w 505164"/>
                <a:gd name="connsiteY4" fmla="*/ 288268 h 2578754"/>
                <a:gd name="connsiteX5" fmla="*/ 155308 w 505164"/>
                <a:gd name="connsiteY5" fmla="*/ 424653 h 2578754"/>
                <a:gd name="connsiteX6" fmla="*/ 111913 w 505164"/>
                <a:gd name="connsiteY6" fmla="*/ 502145 h 2578754"/>
                <a:gd name="connsiteX7" fmla="*/ 133610 w 505164"/>
                <a:gd name="connsiteY7" fmla="*/ 505244 h 2578754"/>
                <a:gd name="connsiteX8" fmla="*/ 167707 w 505164"/>
                <a:gd name="connsiteY8" fmla="*/ 545540 h 2578754"/>
                <a:gd name="connsiteX9" fmla="*/ 149109 w 505164"/>
                <a:gd name="connsiteY9" fmla="*/ 657128 h 2578754"/>
                <a:gd name="connsiteX10" fmla="*/ 77817 w 505164"/>
                <a:gd name="connsiteY10" fmla="*/ 753217 h 2578754"/>
                <a:gd name="connsiteX11" fmla="*/ 18923 w 505164"/>
                <a:gd name="connsiteY11" fmla="*/ 821410 h 2578754"/>
                <a:gd name="connsiteX12" fmla="*/ 325 w 505164"/>
                <a:gd name="connsiteY12" fmla="*/ 861705 h 2578754"/>
                <a:gd name="connsiteX13" fmla="*/ 9624 w 505164"/>
                <a:gd name="connsiteY13" fmla="*/ 976393 h 2578754"/>
                <a:gd name="connsiteX14" fmla="*/ 40621 w 505164"/>
                <a:gd name="connsiteY14" fmla="*/ 1038386 h 2578754"/>
                <a:gd name="connsiteX15" fmla="*/ 65418 w 505164"/>
                <a:gd name="connsiteY15" fmla="*/ 1081781 h 2578754"/>
                <a:gd name="connsiteX16" fmla="*/ 62318 w 505164"/>
                <a:gd name="connsiteY16" fmla="*/ 1174771 h 2578754"/>
                <a:gd name="connsiteX17" fmla="*/ 71617 w 505164"/>
                <a:gd name="connsiteY17" fmla="*/ 1221266 h 2578754"/>
                <a:gd name="connsiteX18" fmla="*/ 93315 w 505164"/>
                <a:gd name="connsiteY18" fmla="*/ 1273960 h 2578754"/>
                <a:gd name="connsiteX19" fmla="*/ 121212 w 505164"/>
                <a:gd name="connsiteY19" fmla="*/ 1345252 h 2578754"/>
                <a:gd name="connsiteX20" fmla="*/ 184334 w 505164"/>
                <a:gd name="connsiteY20" fmla="*/ 1467555 h 2578754"/>
                <a:gd name="connsiteX21" fmla="*/ 292049 w 505164"/>
                <a:gd name="connsiteY21" fmla="*/ 1605357 h 2578754"/>
                <a:gd name="connsiteX22" fmla="*/ 364470 w 505164"/>
                <a:gd name="connsiteY22" fmla="*/ 1711957 h 2578754"/>
                <a:gd name="connsiteX23" fmla="*/ 442810 w 505164"/>
                <a:gd name="connsiteY23" fmla="*/ 1848630 h 2578754"/>
                <a:gd name="connsiteX24" fmla="*/ 505164 w 505164"/>
                <a:gd name="connsiteY24" fmla="*/ 2061466 h 2578754"/>
                <a:gd name="connsiteX25" fmla="*/ 271966 w 505164"/>
                <a:gd name="connsiteY25" fmla="*/ 2578754 h 2578754"/>
                <a:gd name="connsiteX0" fmla="*/ 260697 w 505164"/>
                <a:gd name="connsiteY0" fmla="*/ 0 h 2578754"/>
                <a:gd name="connsiteX1" fmla="*/ 238999 w 505164"/>
                <a:gd name="connsiteY1" fmla="*/ 65092 h 2578754"/>
                <a:gd name="connsiteX2" fmla="*/ 170806 w 505164"/>
                <a:gd name="connsiteY2" fmla="*/ 148783 h 2578754"/>
                <a:gd name="connsiteX3" fmla="*/ 139810 w 505164"/>
                <a:gd name="connsiteY3" fmla="*/ 201478 h 2578754"/>
                <a:gd name="connsiteX4" fmla="*/ 155308 w 505164"/>
                <a:gd name="connsiteY4" fmla="*/ 288268 h 2578754"/>
                <a:gd name="connsiteX5" fmla="*/ 155308 w 505164"/>
                <a:gd name="connsiteY5" fmla="*/ 424653 h 2578754"/>
                <a:gd name="connsiteX6" fmla="*/ 111913 w 505164"/>
                <a:gd name="connsiteY6" fmla="*/ 502145 h 2578754"/>
                <a:gd name="connsiteX7" fmla="*/ 133610 w 505164"/>
                <a:gd name="connsiteY7" fmla="*/ 505244 h 2578754"/>
                <a:gd name="connsiteX8" fmla="*/ 167707 w 505164"/>
                <a:gd name="connsiteY8" fmla="*/ 545540 h 2578754"/>
                <a:gd name="connsiteX9" fmla="*/ 149109 w 505164"/>
                <a:gd name="connsiteY9" fmla="*/ 657128 h 2578754"/>
                <a:gd name="connsiteX10" fmla="*/ 77817 w 505164"/>
                <a:gd name="connsiteY10" fmla="*/ 753217 h 2578754"/>
                <a:gd name="connsiteX11" fmla="*/ 18923 w 505164"/>
                <a:gd name="connsiteY11" fmla="*/ 821410 h 2578754"/>
                <a:gd name="connsiteX12" fmla="*/ 325 w 505164"/>
                <a:gd name="connsiteY12" fmla="*/ 861705 h 2578754"/>
                <a:gd name="connsiteX13" fmla="*/ 9624 w 505164"/>
                <a:gd name="connsiteY13" fmla="*/ 976393 h 2578754"/>
                <a:gd name="connsiteX14" fmla="*/ 40621 w 505164"/>
                <a:gd name="connsiteY14" fmla="*/ 1038386 h 2578754"/>
                <a:gd name="connsiteX15" fmla="*/ 65418 w 505164"/>
                <a:gd name="connsiteY15" fmla="*/ 1081781 h 2578754"/>
                <a:gd name="connsiteX16" fmla="*/ 62318 w 505164"/>
                <a:gd name="connsiteY16" fmla="*/ 1174771 h 2578754"/>
                <a:gd name="connsiteX17" fmla="*/ 71617 w 505164"/>
                <a:gd name="connsiteY17" fmla="*/ 1221266 h 2578754"/>
                <a:gd name="connsiteX18" fmla="*/ 93315 w 505164"/>
                <a:gd name="connsiteY18" fmla="*/ 1273960 h 2578754"/>
                <a:gd name="connsiteX19" fmla="*/ 121212 w 505164"/>
                <a:gd name="connsiteY19" fmla="*/ 1345252 h 2578754"/>
                <a:gd name="connsiteX20" fmla="*/ 184334 w 505164"/>
                <a:gd name="connsiteY20" fmla="*/ 1467555 h 2578754"/>
                <a:gd name="connsiteX21" fmla="*/ 292049 w 505164"/>
                <a:gd name="connsiteY21" fmla="*/ 1605357 h 2578754"/>
                <a:gd name="connsiteX22" fmla="*/ 364470 w 505164"/>
                <a:gd name="connsiteY22" fmla="*/ 1711957 h 2578754"/>
                <a:gd name="connsiteX23" fmla="*/ 442810 w 505164"/>
                <a:gd name="connsiteY23" fmla="*/ 1848630 h 2578754"/>
                <a:gd name="connsiteX24" fmla="*/ 505164 w 505164"/>
                <a:gd name="connsiteY24" fmla="*/ 2061466 h 2578754"/>
                <a:gd name="connsiteX25" fmla="*/ 271966 w 505164"/>
                <a:gd name="connsiteY25" fmla="*/ 2578754 h 2578754"/>
                <a:gd name="connsiteX0" fmla="*/ 260697 w 505164"/>
                <a:gd name="connsiteY0" fmla="*/ 0 h 2373802"/>
                <a:gd name="connsiteX1" fmla="*/ 238999 w 505164"/>
                <a:gd name="connsiteY1" fmla="*/ 65092 h 2373802"/>
                <a:gd name="connsiteX2" fmla="*/ 170806 w 505164"/>
                <a:gd name="connsiteY2" fmla="*/ 148783 h 2373802"/>
                <a:gd name="connsiteX3" fmla="*/ 139810 w 505164"/>
                <a:gd name="connsiteY3" fmla="*/ 201478 h 2373802"/>
                <a:gd name="connsiteX4" fmla="*/ 155308 w 505164"/>
                <a:gd name="connsiteY4" fmla="*/ 288268 h 2373802"/>
                <a:gd name="connsiteX5" fmla="*/ 155308 w 505164"/>
                <a:gd name="connsiteY5" fmla="*/ 424653 h 2373802"/>
                <a:gd name="connsiteX6" fmla="*/ 111913 w 505164"/>
                <a:gd name="connsiteY6" fmla="*/ 502145 h 2373802"/>
                <a:gd name="connsiteX7" fmla="*/ 133610 w 505164"/>
                <a:gd name="connsiteY7" fmla="*/ 505244 h 2373802"/>
                <a:gd name="connsiteX8" fmla="*/ 167707 w 505164"/>
                <a:gd name="connsiteY8" fmla="*/ 545540 h 2373802"/>
                <a:gd name="connsiteX9" fmla="*/ 149109 w 505164"/>
                <a:gd name="connsiteY9" fmla="*/ 657128 h 2373802"/>
                <a:gd name="connsiteX10" fmla="*/ 77817 w 505164"/>
                <a:gd name="connsiteY10" fmla="*/ 753217 h 2373802"/>
                <a:gd name="connsiteX11" fmla="*/ 18923 w 505164"/>
                <a:gd name="connsiteY11" fmla="*/ 821410 h 2373802"/>
                <a:gd name="connsiteX12" fmla="*/ 325 w 505164"/>
                <a:gd name="connsiteY12" fmla="*/ 861705 h 2373802"/>
                <a:gd name="connsiteX13" fmla="*/ 9624 w 505164"/>
                <a:gd name="connsiteY13" fmla="*/ 976393 h 2373802"/>
                <a:gd name="connsiteX14" fmla="*/ 40621 w 505164"/>
                <a:gd name="connsiteY14" fmla="*/ 1038386 h 2373802"/>
                <a:gd name="connsiteX15" fmla="*/ 65418 w 505164"/>
                <a:gd name="connsiteY15" fmla="*/ 1081781 h 2373802"/>
                <a:gd name="connsiteX16" fmla="*/ 62318 w 505164"/>
                <a:gd name="connsiteY16" fmla="*/ 1174771 h 2373802"/>
                <a:gd name="connsiteX17" fmla="*/ 71617 w 505164"/>
                <a:gd name="connsiteY17" fmla="*/ 1221266 h 2373802"/>
                <a:gd name="connsiteX18" fmla="*/ 93315 w 505164"/>
                <a:gd name="connsiteY18" fmla="*/ 1273960 h 2373802"/>
                <a:gd name="connsiteX19" fmla="*/ 121212 w 505164"/>
                <a:gd name="connsiteY19" fmla="*/ 1345252 h 2373802"/>
                <a:gd name="connsiteX20" fmla="*/ 184334 w 505164"/>
                <a:gd name="connsiteY20" fmla="*/ 1467555 h 2373802"/>
                <a:gd name="connsiteX21" fmla="*/ 292049 w 505164"/>
                <a:gd name="connsiteY21" fmla="*/ 1605357 h 2373802"/>
                <a:gd name="connsiteX22" fmla="*/ 364470 w 505164"/>
                <a:gd name="connsiteY22" fmla="*/ 1711957 h 2373802"/>
                <a:gd name="connsiteX23" fmla="*/ 442810 w 505164"/>
                <a:gd name="connsiteY23" fmla="*/ 1848630 h 2373802"/>
                <a:gd name="connsiteX24" fmla="*/ 505164 w 505164"/>
                <a:gd name="connsiteY24" fmla="*/ 2061466 h 2373802"/>
                <a:gd name="connsiteX25" fmla="*/ 417448 w 505164"/>
                <a:gd name="connsiteY25" fmla="*/ 2373802 h 2373802"/>
                <a:gd name="connsiteX0" fmla="*/ 260697 w 505164"/>
                <a:gd name="connsiteY0" fmla="*/ 0 h 2373802"/>
                <a:gd name="connsiteX1" fmla="*/ 238999 w 505164"/>
                <a:gd name="connsiteY1" fmla="*/ 65092 h 2373802"/>
                <a:gd name="connsiteX2" fmla="*/ 170806 w 505164"/>
                <a:gd name="connsiteY2" fmla="*/ 148783 h 2373802"/>
                <a:gd name="connsiteX3" fmla="*/ 139810 w 505164"/>
                <a:gd name="connsiteY3" fmla="*/ 201478 h 2373802"/>
                <a:gd name="connsiteX4" fmla="*/ 155308 w 505164"/>
                <a:gd name="connsiteY4" fmla="*/ 288268 h 2373802"/>
                <a:gd name="connsiteX5" fmla="*/ 155308 w 505164"/>
                <a:gd name="connsiteY5" fmla="*/ 424653 h 2373802"/>
                <a:gd name="connsiteX6" fmla="*/ 111913 w 505164"/>
                <a:gd name="connsiteY6" fmla="*/ 502145 h 2373802"/>
                <a:gd name="connsiteX7" fmla="*/ 133610 w 505164"/>
                <a:gd name="connsiteY7" fmla="*/ 505244 h 2373802"/>
                <a:gd name="connsiteX8" fmla="*/ 167707 w 505164"/>
                <a:gd name="connsiteY8" fmla="*/ 545540 h 2373802"/>
                <a:gd name="connsiteX9" fmla="*/ 149109 w 505164"/>
                <a:gd name="connsiteY9" fmla="*/ 657128 h 2373802"/>
                <a:gd name="connsiteX10" fmla="*/ 77817 w 505164"/>
                <a:gd name="connsiteY10" fmla="*/ 753217 h 2373802"/>
                <a:gd name="connsiteX11" fmla="*/ 18923 w 505164"/>
                <a:gd name="connsiteY11" fmla="*/ 821410 h 2373802"/>
                <a:gd name="connsiteX12" fmla="*/ 325 w 505164"/>
                <a:gd name="connsiteY12" fmla="*/ 861705 h 2373802"/>
                <a:gd name="connsiteX13" fmla="*/ 9624 w 505164"/>
                <a:gd name="connsiteY13" fmla="*/ 976393 h 2373802"/>
                <a:gd name="connsiteX14" fmla="*/ 40621 w 505164"/>
                <a:gd name="connsiteY14" fmla="*/ 1038386 h 2373802"/>
                <a:gd name="connsiteX15" fmla="*/ 65418 w 505164"/>
                <a:gd name="connsiteY15" fmla="*/ 1081781 h 2373802"/>
                <a:gd name="connsiteX16" fmla="*/ 62318 w 505164"/>
                <a:gd name="connsiteY16" fmla="*/ 1174771 h 2373802"/>
                <a:gd name="connsiteX17" fmla="*/ 71617 w 505164"/>
                <a:gd name="connsiteY17" fmla="*/ 1221266 h 2373802"/>
                <a:gd name="connsiteX18" fmla="*/ 93315 w 505164"/>
                <a:gd name="connsiteY18" fmla="*/ 1273960 h 2373802"/>
                <a:gd name="connsiteX19" fmla="*/ 121212 w 505164"/>
                <a:gd name="connsiteY19" fmla="*/ 1345252 h 2373802"/>
                <a:gd name="connsiteX20" fmla="*/ 184334 w 505164"/>
                <a:gd name="connsiteY20" fmla="*/ 1467555 h 2373802"/>
                <a:gd name="connsiteX21" fmla="*/ 292049 w 505164"/>
                <a:gd name="connsiteY21" fmla="*/ 1605357 h 2373802"/>
                <a:gd name="connsiteX22" fmla="*/ 364470 w 505164"/>
                <a:gd name="connsiteY22" fmla="*/ 1711957 h 2373802"/>
                <a:gd name="connsiteX23" fmla="*/ 442810 w 505164"/>
                <a:gd name="connsiteY23" fmla="*/ 1848630 h 2373802"/>
                <a:gd name="connsiteX24" fmla="*/ 505164 w 505164"/>
                <a:gd name="connsiteY24" fmla="*/ 2061466 h 2373802"/>
                <a:gd name="connsiteX25" fmla="*/ 417448 w 505164"/>
                <a:gd name="connsiteY25" fmla="*/ 2373802 h 2373802"/>
                <a:gd name="connsiteX0" fmla="*/ 260697 w 505164"/>
                <a:gd name="connsiteY0" fmla="*/ 0 h 2331760"/>
                <a:gd name="connsiteX1" fmla="*/ 238999 w 505164"/>
                <a:gd name="connsiteY1" fmla="*/ 65092 h 2331760"/>
                <a:gd name="connsiteX2" fmla="*/ 170806 w 505164"/>
                <a:gd name="connsiteY2" fmla="*/ 148783 h 2331760"/>
                <a:gd name="connsiteX3" fmla="*/ 139810 w 505164"/>
                <a:gd name="connsiteY3" fmla="*/ 201478 h 2331760"/>
                <a:gd name="connsiteX4" fmla="*/ 155308 w 505164"/>
                <a:gd name="connsiteY4" fmla="*/ 288268 h 2331760"/>
                <a:gd name="connsiteX5" fmla="*/ 155308 w 505164"/>
                <a:gd name="connsiteY5" fmla="*/ 424653 h 2331760"/>
                <a:gd name="connsiteX6" fmla="*/ 111913 w 505164"/>
                <a:gd name="connsiteY6" fmla="*/ 502145 h 2331760"/>
                <a:gd name="connsiteX7" fmla="*/ 133610 w 505164"/>
                <a:gd name="connsiteY7" fmla="*/ 505244 h 2331760"/>
                <a:gd name="connsiteX8" fmla="*/ 167707 w 505164"/>
                <a:gd name="connsiteY8" fmla="*/ 545540 h 2331760"/>
                <a:gd name="connsiteX9" fmla="*/ 149109 w 505164"/>
                <a:gd name="connsiteY9" fmla="*/ 657128 h 2331760"/>
                <a:gd name="connsiteX10" fmla="*/ 77817 w 505164"/>
                <a:gd name="connsiteY10" fmla="*/ 753217 h 2331760"/>
                <a:gd name="connsiteX11" fmla="*/ 18923 w 505164"/>
                <a:gd name="connsiteY11" fmla="*/ 821410 h 2331760"/>
                <a:gd name="connsiteX12" fmla="*/ 325 w 505164"/>
                <a:gd name="connsiteY12" fmla="*/ 861705 h 2331760"/>
                <a:gd name="connsiteX13" fmla="*/ 9624 w 505164"/>
                <a:gd name="connsiteY13" fmla="*/ 976393 h 2331760"/>
                <a:gd name="connsiteX14" fmla="*/ 40621 w 505164"/>
                <a:gd name="connsiteY14" fmla="*/ 1038386 h 2331760"/>
                <a:gd name="connsiteX15" fmla="*/ 65418 w 505164"/>
                <a:gd name="connsiteY15" fmla="*/ 1081781 h 2331760"/>
                <a:gd name="connsiteX16" fmla="*/ 62318 w 505164"/>
                <a:gd name="connsiteY16" fmla="*/ 1174771 h 2331760"/>
                <a:gd name="connsiteX17" fmla="*/ 71617 w 505164"/>
                <a:gd name="connsiteY17" fmla="*/ 1221266 h 2331760"/>
                <a:gd name="connsiteX18" fmla="*/ 93315 w 505164"/>
                <a:gd name="connsiteY18" fmla="*/ 1273960 h 2331760"/>
                <a:gd name="connsiteX19" fmla="*/ 121212 w 505164"/>
                <a:gd name="connsiteY19" fmla="*/ 1345252 h 2331760"/>
                <a:gd name="connsiteX20" fmla="*/ 184334 w 505164"/>
                <a:gd name="connsiteY20" fmla="*/ 1467555 h 2331760"/>
                <a:gd name="connsiteX21" fmla="*/ 292049 w 505164"/>
                <a:gd name="connsiteY21" fmla="*/ 1605357 h 2331760"/>
                <a:gd name="connsiteX22" fmla="*/ 364470 w 505164"/>
                <a:gd name="connsiteY22" fmla="*/ 1711957 h 2331760"/>
                <a:gd name="connsiteX23" fmla="*/ 442810 w 505164"/>
                <a:gd name="connsiteY23" fmla="*/ 1848630 h 2331760"/>
                <a:gd name="connsiteX24" fmla="*/ 505164 w 505164"/>
                <a:gd name="connsiteY24" fmla="*/ 2061466 h 2331760"/>
                <a:gd name="connsiteX25" fmla="*/ 434075 w 505164"/>
                <a:gd name="connsiteY25" fmla="*/ 2331760 h 2331760"/>
                <a:gd name="connsiteX0" fmla="*/ 260697 w 505164"/>
                <a:gd name="connsiteY0" fmla="*/ 0 h 2331760"/>
                <a:gd name="connsiteX1" fmla="*/ 238999 w 505164"/>
                <a:gd name="connsiteY1" fmla="*/ 65092 h 2331760"/>
                <a:gd name="connsiteX2" fmla="*/ 170806 w 505164"/>
                <a:gd name="connsiteY2" fmla="*/ 148783 h 2331760"/>
                <a:gd name="connsiteX3" fmla="*/ 139810 w 505164"/>
                <a:gd name="connsiteY3" fmla="*/ 201478 h 2331760"/>
                <a:gd name="connsiteX4" fmla="*/ 155308 w 505164"/>
                <a:gd name="connsiteY4" fmla="*/ 288268 h 2331760"/>
                <a:gd name="connsiteX5" fmla="*/ 155308 w 505164"/>
                <a:gd name="connsiteY5" fmla="*/ 424653 h 2331760"/>
                <a:gd name="connsiteX6" fmla="*/ 111913 w 505164"/>
                <a:gd name="connsiteY6" fmla="*/ 502145 h 2331760"/>
                <a:gd name="connsiteX7" fmla="*/ 133610 w 505164"/>
                <a:gd name="connsiteY7" fmla="*/ 505244 h 2331760"/>
                <a:gd name="connsiteX8" fmla="*/ 167707 w 505164"/>
                <a:gd name="connsiteY8" fmla="*/ 545540 h 2331760"/>
                <a:gd name="connsiteX9" fmla="*/ 149109 w 505164"/>
                <a:gd name="connsiteY9" fmla="*/ 657128 h 2331760"/>
                <a:gd name="connsiteX10" fmla="*/ 77817 w 505164"/>
                <a:gd name="connsiteY10" fmla="*/ 753217 h 2331760"/>
                <a:gd name="connsiteX11" fmla="*/ 18923 w 505164"/>
                <a:gd name="connsiteY11" fmla="*/ 821410 h 2331760"/>
                <a:gd name="connsiteX12" fmla="*/ 325 w 505164"/>
                <a:gd name="connsiteY12" fmla="*/ 861705 h 2331760"/>
                <a:gd name="connsiteX13" fmla="*/ 9624 w 505164"/>
                <a:gd name="connsiteY13" fmla="*/ 976393 h 2331760"/>
                <a:gd name="connsiteX14" fmla="*/ 40621 w 505164"/>
                <a:gd name="connsiteY14" fmla="*/ 1038386 h 2331760"/>
                <a:gd name="connsiteX15" fmla="*/ 65418 w 505164"/>
                <a:gd name="connsiteY15" fmla="*/ 1081781 h 2331760"/>
                <a:gd name="connsiteX16" fmla="*/ 62318 w 505164"/>
                <a:gd name="connsiteY16" fmla="*/ 1174771 h 2331760"/>
                <a:gd name="connsiteX17" fmla="*/ 71617 w 505164"/>
                <a:gd name="connsiteY17" fmla="*/ 1221266 h 2331760"/>
                <a:gd name="connsiteX18" fmla="*/ 93315 w 505164"/>
                <a:gd name="connsiteY18" fmla="*/ 1273960 h 2331760"/>
                <a:gd name="connsiteX19" fmla="*/ 121212 w 505164"/>
                <a:gd name="connsiteY19" fmla="*/ 1345252 h 2331760"/>
                <a:gd name="connsiteX20" fmla="*/ 184334 w 505164"/>
                <a:gd name="connsiteY20" fmla="*/ 1467555 h 2331760"/>
                <a:gd name="connsiteX21" fmla="*/ 292049 w 505164"/>
                <a:gd name="connsiteY21" fmla="*/ 1605357 h 2331760"/>
                <a:gd name="connsiteX22" fmla="*/ 364470 w 505164"/>
                <a:gd name="connsiteY22" fmla="*/ 1711957 h 2331760"/>
                <a:gd name="connsiteX23" fmla="*/ 442810 w 505164"/>
                <a:gd name="connsiteY23" fmla="*/ 1848630 h 2331760"/>
                <a:gd name="connsiteX24" fmla="*/ 505164 w 505164"/>
                <a:gd name="connsiteY24" fmla="*/ 2061466 h 2331760"/>
                <a:gd name="connsiteX25" fmla="*/ 434075 w 505164"/>
                <a:gd name="connsiteY25" fmla="*/ 2331760 h 2331760"/>
                <a:gd name="connsiteX0" fmla="*/ 260697 w 505164"/>
                <a:gd name="connsiteY0" fmla="*/ 0 h 2331760"/>
                <a:gd name="connsiteX1" fmla="*/ 238999 w 505164"/>
                <a:gd name="connsiteY1" fmla="*/ 65092 h 2331760"/>
                <a:gd name="connsiteX2" fmla="*/ 170806 w 505164"/>
                <a:gd name="connsiteY2" fmla="*/ 148783 h 2331760"/>
                <a:gd name="connsiteX3" fmla="*/ 139810 w 505164"/>
                <a:gd name="connsiteY3" fmla="*/ 201478 h 2331760"/>
                <a:gd name="connsiteX4" fmla="*/ 155308 w 505164"/>
                <a:gd name="connsiteY4" fmla="*/ 288268 h 2331760"/>
                <a:gd name="connsiteX5" fmla="*/ 155308 w 505164"/>
                <a:gd name="connsiteY5" fmla="*/ 424653 h 2331760"/>
                <a:gd name="connsiteX6" fmla="*/ 111913 w 505164"/>
                <a:gd name="connsiteY6" fmla="*/ 502145 h 2331760"/>
                <a:gd name="connsiteX7" fmla="*/ 133610 w 505164"/>
                <a:gd name="connsiteY7" fmla="*/ 505244 h 2331760"/>
                <a:gd name="connsiteX8" fmla="*/ 167707 w 505164"/>
                <a:gd name="connsiteY8" fmla="*/ 545540 h 2331760"/>
                <a:gd name="connsiteX9" fmla="*/ 149109 w 505164"/>
                <a:gd name="connsiteY9" fmla="*/ 657128 h 2331760"/>
                <a:gd name="connsiteX10" fmla="*/ 77817 w 505164"/>
                <a:gd name="connsiteY10" fmla="*/ 753217 h 2331760"/>
                <a:gd name="connsiteX11" fmla="*/ 18923 w 505164"/>
                <a:gd name="connsiteY11" fmla="*/ 821410 h 2331760"/>
                <a:gd name="connsiteX12" fmla="*/ 325 w 505164"/>
                <a:gd name="connsiteY12" fmla="*/ 861705 h 2331760"/>
                <a:gd name="connsiteX13" fmla="*/ 9624 w 505164"/>
                <a:gd name="connsiteY13" fmla="*/ 976393 h 2331760"/>
                <a:gd name="connsiteX14" fmla="*/ 40621 w 505164"/>
                <a:gd name="connsiteY14" fmla="*/ 1038386 h 2331760"/>
                <a:gd name="connsiteX15" fmla="*/ 65418 w 505164"/>
                <a:gd name="connsiteY15" fmla="*/ 1081781 h 2331760"/>
                <a:gd name="connsiteX16" fmla="*/ 62318 w 505164"/>
                <a:gd name="connsiteY16" fmla="*/ 1174771 h 2331760"/>
                <a:gd name="connsiteX17" fmla="*/ 71617 w 505164"/>
                <a:gd name="connsiteY17" fmla="*/ 1221266 h 2331760"/>
                <a:gd name="connsiteX18" fmla="*/ 22653 w 505164"/>
                <a:gd name="connsiteY18" fmla="*/ 1271333 h 2331760"/>
                <a:gd name="connsiteX19" fmla="*/ 121212 w 505164"/>
                <a:gd name="connsiteY19" fmla="*/ 1345252 h 2331760"/>
                <a:gd name="connsiteX20" fmla="*/ 184334 w 505164"/>
                <a:gd name="connsiteY20" fmla="*/ 1467555 h 2331760"/>
                <a:gd name="connsiteX21" fmla="*/ 292049 w 505164"/>
                <a:gd name="connsiteY21" fmla="*/ 1605357 h 2331760"/>
                <a:gd name="connsiteX22" fmla="*/ 364470 w 505164"/>
                <a:gd name="connsiteY22" fmla="*/ 1711957 h 2331760"/>
                <a:gd name="connsiteX23" fmla="*/ 442810 w 505164"/>
                <a:gd name="connsiteY23" fmla="*/ 1848630 h 2331760"/>
                <a:gd name="connsiteX24" fmla="*/ 505164 w 505164"/>
                <a:gd name="connsiteY24" fmla="*/ 2061466 h 2331760"/>
                <a:gd name="connsiteX25" fmla="*/ 434075 w 505164"/>
                <a:gd name="connsiteY25" fmla="*/ 2331760 h 2331760"/>
                <a:gd name="connsiteX0" fmla="*/ 260697 w 505164"/>
                <a:gd name="connsiteY0" fmla="*/ 0 h 2331760"/>
                <a:gd name="connsiteX1" fmla="*/ 238999 w 505164"/>
                <a:gd name="connsiteY1" fmla="*/ 65092 h 2331760"/>
                <a:gd name="connsiteX2" fmla="*/ 170806 w 505164"/>
                <a:gd name="connsiteY2" fmla="*/ 148783 h 2331760"/>
                <a:gd name="connsiteX3" fmla="*/ 139810 w 505164"/>
                <a:gd name="connsiteY3" fmla="*/ 201478 h 2331760"/>
                <a:gd name="connsiteX4" fmla="*/ 155308 w 505164"/>
                <a:gd name="connsiteY4" fmla="*/ 288268 h 2331760"/>
                <a:gd name="connsiteX5" fmla="*/ 155308 w 505164"/>
                <a:gd name="connsiteY5" fmla="*/ 424653 h 2331760"/>
                <a:gd name="connsiteX6" fmla="*/ 111913 w 505164"/>
                <a:gd name="connsiteY6" fmla="*/ 502145 h 2331760"/>
                <a:gd name="connsiteX7" fmla="*/ 133610 w 505164"/>
                <a:gd name="connsiteY7" fmla="*/ 505244 h 2331760"/>
                <a:gd name="connsiteX8" fmla="*/ 167707 w 505164"/>
                <a:gd name="connsiteY8" fmla="*/ 545540 h 2331760"/>
                <a:gd name="connsiteX9" fmla="*/ 149109 w 505164"/>
                <a:gd name="connsiteY9" fmla="*/ 657128 h 2331760"/>
                <a:gd name="connsiteX10" fmla="*/ 77817 w 505164"/>
                <a:gd name="connsiteY10" fmla="*/ 753217 h 2331760"/>
                <a:gd name="connsiteX11" fmla="*/ 18923 w 505164"/>
                <a:gd name="connsiteY11" fmla="*/ 821410 h 2331760"/>
                <a:gd name="connsiteX12" fmla="*/ 325 w 505164"/>
                <a:gd name="connsiteY12" fmla="*/ 861705 h 2331760"/>
                <a:gd name="connsiteX13" fmla="*/ 9624 w 505164"/>
                <a:gd name="connsiteY13" fmla="*/ 976393 h 2331760"/>
                <a:gd name="connsiteX14" fmla="*/ 40621 w 505164"/>
                <a:gd name="connsiteY14" fmla="*/ 1038386 h 2331760"/>
                <a:gd name="connsiteX15" fmla="*/ 65418 w 505164"/>
                <a:gd name="connsiteY15" fmla="*/ 1081781 h 2331760"/>
                <a:gd name="connsiteX16" fmla="*/ 62318 w 505164"/>
                <a:gd name="connsiteY16" fmla="*/ 1174771 h 2331760"/>
                <a:gd name="connsiteX17" fmla="*/ 71617 w 505164"/>
                <a:gd name="connsiteY17" fmla="*/ 1221266 h 2331760"/>
                <a:gd name="connsiteX18" fmla="*/ 22653 w 505164"/>
                <a:gd name="connsiteY18" fmla="*/ 1271333 h 2331760"/>
                <a:gd name="connsiteX19" fmla="*/ 121212 w 505164"/>
                <a:gd name="connsiteY19" fmla="*/ 1345252 h 2331760"/>
                <a:gd name="connsiteX20" fmla="*/ 184334 w 505164"/>
                <a:gd name="connsiteY20" fmla="*/ 1467555 h 2331760"/>
                <a:gd name="connsiteX21" fmla="*/ 292049 w 505164"/>
                <a:gd name="connsiteY21" fmla="*/ 1605357 h 2331760"/>
                <a:gd name="connsiteX22" fmla="*/ 364470 w 505164"/>
                <a:gd name="connsiteY22" fmla="*/ 1711957 h 2331760"/>
                <a:gd name="connsiteX23" fmla="*/ 442810 w 505164"/>
                <a:gd name="connsiteY23" fmla="*/ 1848630 h 2331760"/>
                <a:gd name="connsiteX24" fmla="*/ 505164 w 505164"/>
                <a:gd name="connsiteY24" fmla="*/ 2061466 h 2331760"/>
                <a:gd name="connsiteX25" fmla="*/ 434075 w 505164"/>
                <a:gd name="connsiteY25" fmla="*/ 2331760 h 2331760"/>
                <a:gd name="connsiteX0" fmla="*/ 260697 w 505164"/>
                <a:gd name="connsiteY0" fmla="*/ 0 h 2331760"/>
                <a:gd name="connsiteX1" fmla="*/ 238999 w 505164"/>
                <a:gd name="connsiteY1" fmla="*/ 65092 h 2331760"/>
                <a:gd name="connsiteX2" fmla="*/ 170806 w 505164"/>
                <a:gd name="connsiteY2" fmla="*/ 148783 h 2331760"/>
                <a:gd name="connsiteX3" fmla="*/ 139810 w 505164"/>
                <a:gd name="connsiteY3" fmla="*/ 201478 h 2331760"/>
                <a:gd name="connsiteX4" fmla="*/ 155308 w 505164"/>
                <a:gd name="connsiteY4" fmla="*/ 288268 h 2331760"/>
                <a:gd name="connsiteX5" fmla="*/ 155308 w 505164"/>
                <a:gd name="connsiteY5" fmla="*/ 424653 h 2331760"/>
                <a:gd name="connsiteX6" fmla="*/ 111913 w 505164"/>
                <a:gd name="connsiteY6" fmla="*/ 502145 h 2331760"/>
                <a:gd name="connsiteX7" fmla="*/ 133610 w 505164"/>
                <a:gd name="connsiteY7" fmla="*/ 505244 h 2331760"/>
                <a:gd name="connsiteX8" fmla="*/ 167707 w 505164"/>
                <a:gd name="connsiteY8" fmla="*/ 545540 h 2331760"/>
                <a:gd name="connsiteX9" fmla="*/ 149109 w 505164"/>
                <a:gd name="connsiteY9" fmla="*/ 657128 h 2331760"/>
                <a:gd name="connsiteX10" fmla="*/ 77817 w 505164"/>
                <a:gd name="connsiteY10" fmla="*/ 753217 h 2331760"/>
                <a:gd name="connsiteX11" fmla="*/ 18923 w 505164"/>
                <a:gd name="connsiteY11" fmla="*/ 821410 h 2331760"/>
                <a:gd name="connsiteX12" fmla="*/ 325 w 505164"/>
                <a:gd name="connsiteY12" fmla="*/ 861705 h 2331760"/>
                <a:gd name="connsiteX13" fmla="*/ 9624 w 505164"/>
                <a:gd name="connsiteY13" fmla="*/ 976393 h 2331760"/>
                <a:gd name="connsiteX14" fmla="*/ 40621 w 505164"/>
                <a:gd name="connsiteY14" fmla="*/ 1038386 h 2331760"/>
                <a:gd name="connsiteX15" fmla="*/ 65418 w 505164"/>
                <a:gd name="connsiteY15" fmla="*/ 1081781 h 2331760"/>
                <a:gd name="connsiteX16" fmla="*/ 62318 w 505164"/>
                <a:gd name="connsiteY16" fmla="*/ 1174771 h 2331760"/>
                <a:gd name="connsiteX17" fmla="*/ 71617 w 505164"/>
                <a:gd name="connsiteY17" fmla="*/ 1221266 h 2331760"/>
                <a:gd name="connsiteX18" fmla="*/ 22653 w 505164"/>
                <a:gd name="connsiteY18" fmla="*/ 1271333 h 2331760"/>
                <a:gd name="connsiteX19" fmla="*/ 96273 w 505164"/>
                <a:gd name="connsiteY19" fmla="*/ 1358390 h 2331760"/>
                <a:gd name="connsiteX20" fmla="*/ 184334 w 505164"/>
                <a:gd name="connsiteY20" fmla="*/ 1467555 h 2331760"/>
                <a:gd name="connsiteX21" fmla="*/ 292049 w 505164"/>
                <a:gd name="connsiteY21" fmla="*/ 1605357 h 2331760"/>
                <a:gd name="connsiteX22" fmla="*/ 364470 w 505164"/>
                <a:gd name="connsiteY22" fmla="*/ 1711957 h 2331760"/>
                <a:gd name="connsiteX23" fmla="*/ 442810 w 505164"/>
                <a:gd name="connsiteY23" fmla="*/ 1848630 h 2331760"/>
                <a:gd name="connsiteX24" fmla="*/ 505164 w 505164"/>
                <a:gd name="connsiteY24" fmla="*/ 2061466 h 2331760"/>
                <a:gd name="connsiteX25" fmla="*/ 434075 w 505164"/>
                <a:gd name="connsiteY25" fmla="*/ 2331760 h 2331760"/>
                <a:gd name="connsiteX0" fmla="*/ 310179 w 554646"/>
                <a:gd name="connsiteY0" fmla="*/ 0 h 2331760"/>
                <a:gd name="connsiteX1" fmla="*/ 288481 w 554646"/>
                <a:gd name="connsiteY1" fmla="*/ 65092 h 2331760"/>
                <a:gd name="connsiteX2" fmla="*/ 220288 w 554646"/>
                <a:gd name="connsiteY2" fmla="*/ 148783 h 2331760"/>
                <a:gd name="connsiteX3" fmla="*/ 189292 w 554646"/>
                <a:gd name="connsiteY3" fmla="*/ 201478 h 2331760"/>
                <a:gd name="connsiteX4" fmla="*/ 204790 w 554646"/>
                <a:gd name="connsiteY4" fmla="*/ 288268 h 2331760"/>
                <a:gd name="connsiteX5" fmla="*/ 204790 w 554646"/>
                <a:gd name="connsiteY5" fmla="*/ 424653 h 2331760"/>
                <a:gd name="connsiteX6" fmla="*/ 161395 w 554646"/>
                <a:gd name="connsiteY6" fmla="*/ 502145 h 2331760"/>
                <a:gd name="connsiteX7" fmla="*/ 183092 w 554646"/>
                <a:gd name="connsiteY7" fmla="*/ 505244 h 2331760"/>
                <a:gd name="connsiteX8" fmla="*/ 217189 w 554646"/>
                <a:gd name="connsiteY8" fmla="*/ 545540 h 2331760"/>
                <a:gd name="connsiteX9" fmla="*/ 198591 w 554646"/>
                <a:gd name="connsiteY9" fmla="*/ 657128 h 2331760"/>
                <a:gd name="connsiteX10" fmla="*/ 127299 w 554646"/>
                <a:gd name="connsiteY10" fmla="*/ 753217 h 2331760"/>
                <a:gd name="connsiteX11" fmla="*/ 68405 w 554646"/>
                <a:gd name="connsiteY11" fmla="*/ 821410 h 2331760"/>
                <a:gd name="connsiteX12" fmla="*/ 49807 w 554646"/>
                <a:gd name="connsiteY12" fmla="*/ 861705 h 2331760"/>
                <a:gd name="connsiteX13" fmla="*/ 59106 w 554646"/>
                <a:gd name="connsiteY13" fmla="*/ 976393 h 2331760"/>
                <a:gd name="connsiteX14" fmla="*/ 90103 w 554646"/>
                <a:gd name="connsiteY14" fmla="*/ 1038386 h 2331760"/>
                <a:gd name="connsiteX15" fmla="*/ 114900 w 554646"/>
                <a:gd name="connsiteY15" fmla="*/ 1081781 h 2331760"/>
                <a:gd name="connsiteX16" fmla="*/ 111800 w 554646"/>
                <a:gd name="connsiteY16" fmla="*/ 1174771 h 2331760"/>
                <a:gd name="connsiteX17" fmla="*/ 556 w 554646"/>
                <a:gd name="connsiteY17" fmla="*/ 1181852 h 2331760"/>
                <a:gd name="connsiteX18" fmla="*/ 72135 w 554646"/>
                <a:gd name="connsiteY18" fmla="*/ 1271333 h 2331760"/>
                <a:gd name="connsiteX19" fmla="*/ 145755 w 554646"/>
                <a:gd name="connsiteY19" fmla="*/ 1358390 h 2331760"/>
                <a:gd name="connsiteX20" fmla="*/ 233816 w 554646"/>
                <a:gd name="connsiteY20" fmla="*/ 1467555 h 2331760"/>
                <a:gd name="connsiteX21" fmla="*/ 341531 w 554646"/>
                <a:gd name="connsiteY21" fmla="*/ 1605357 h 2331760"/>
                <a:gd name="connsiteX22" fmla="*/ 413952 w 554646"/>
                <a:gd name="connsiteY22" fmla="*/ 1711957 h 2331760"/>
                <a:gd name="connsiteX23" fmla="*/ 492292 w 554646"/>
                <a:gd name="connsiteY23" fmla="*/ 1848630 h 2331760"/>
                <a:gd name="connsiteX24" fmla="*/ 554646 w 554646"/>
                <a:gd name="connsiteY24" fmla="*/ 2061466 h 2331760"/>
                <a:gd name="connsiteX25" fmla="*/ 483557 w 554646"/>
                <a:gd name="connsiteY25" fmla="*/ 2331760 h 2331760"/>
                <a:gd name="connsiteX0" fmla="*/ 311665 w 556132"/>
                <a:gd name="connsiteY0" fmla="*/ 0 h 2331760"/>
                <a:gd name="connsiteX1" fmla="*/ 289967 w 556132"/>
                <a:gd name="connsiteY1" fmla="*/ 65092 h 2331760"/>
                <a:gd name="connsiteX2" fmla="*/ 221774 w 556132"/>
                <a:gd name="connsiteY2" fmla="*/ 148783 h 2331760"/>
                <a:gd name="connsiteX3" fmla="*/ 190778 w 556132"/>
                <a:gd name="connsiteY3" fmla="*/ 201478 h 2331760"/>
                <a:gd name="connsiteX4" fmla="*/ 206276 w 556132"/>
                <a:gd name="connsiteY4" fmla="*/ 288268 h 2331760"/>
                <a:gd name="connsiteX5" fmla="*/ 206276 w 556132"/>
                <a:gd name="connsiteY5" fmla="*/ 424653 h 2331760"/>
                <a:gd name="connsiteX6" fmla="*/ 162881 w 556132"/>
                <a:gd name="connsiteY6" fmla="*/ 502145 h 2331760"/>
                <a:gd name="connsiteX7" fmla="*/ 184578 w 556132"/>
                <a:gd name="connsiteY7" fmla="*/ 505244 h 2331760"/>
                <a:gd name="connsiteX8" fmla="*/ 218675 w 556132"/>
                <a:gd name="connsiteY8" fmla="*/ 545540 h 2331760"/>
                <a:gd name="connsiteX9" fmla="*/ 200077 w 556132"/>
                <a:gd name="connsiteY9" fmla="*/ 657128 h 2331760"/>
                <a:gd name="connsiteX10" fmla="*/ 128785 w 556132"/>
                <a:gd name="connsiteY10" fmla="*/ 753217 h 2331760"/>
                <a:gd name="connsiteX11" fmla="*/ 69891 w 556132"/>
                <a:gd name="connsiteY11" fmla="*/ 821410 h 2331760"/>
                <a:gd name="connsiteX12" fmla="*/ 51293 w 556132"/>
                <a:gd name="connsiteY12" fmla="*/ 861705 h 2331760"/>
                <a:gd name="connsiteX13" fmla="*/ 60592 w 556132"/>
                <a:gd name="connsiteY13" fmla="*/ 976393 h 2331760"/>
                <a:gd name="connsiteX14" fmla="*/ 91589 w 556132"/>
                <a:gd name="connsiteY14" fmla="*/ 1038386 h 2331760"/>
                <a:gd name="connsiteX15" fmla="*/ 116386 w 556132"/>
                <a:gd name="connsiteY15" fmla="*/ 1081781 h 2331760"/>
                <a:gd name="connsiteX16" fmla="*/ 113286 w 556132"/>
                <a:gd name="connsiteY16" fmla="*/ 1174771 h 2331760"/>
                <a:gd name="connsiteX17" fmla="*/ 2042 w 556132"/>
                <a:gd name="connsiteY17" fmla="*/ 1181852 h 2331760"/>
                <a:gd name="connsiteX18" fmla="*/ 73621 w 556132"/>
                <a:gd name="connsiteY18" fmla="*/ 1271333 h 2331760"/>
                <a:gd name="connsiteX19" fmla="*/ 147241 w 556132"/>
                <a:gd name="connsiteY19" fmla="*/ 1358390 h 2331760"/>
                <a:gd name="connsiteX20" fmla="*/ 235302 w 556132"/>
                <a:gd name="connsiteY20" fmla="*/ 1467555 h 2331760"/>
                <a:gd name="connsiteX21" fmla="*/ 343017 w 556132"/>
                <a:gd name="connsiteY21" fmla="*/ 1605357 h 2331760"/>
                <a:gd name="connsiteX22" fmla="*/ 415438 w 556132"/>
                <a:gd name="connsiteY22" fmla="*/ 1711957 h 2331760"/>
                <a:gd name="connsiteX23" fmla="*/ 493778 w 556132"/>
                <a:gd name="connsiteY23" fmla="*/ 1848630 h 2331760"/>
                <a:gd name="connsiteX24" fmla="*/ 556132 w 556132"/>
                <a:gd name="connsiteY24" fmla="*/ 2061466 h 2331760"/>
                <a:gd name="connsiteX25" fmla="*/ 485043 w 556132"/>
                <a:gd name="connsiteY25" fmla="*/ 2331760 h 2331760"/>
                <a:gd name="connsiteX0" fmla="*/ 376646 w 621113"/>
                <a:gd name="connsiteY0" fmla="*/ 0 h 2331760"/>
                <a:gd name="connsiteX1" fmla="*/ 354948 w 621113"/>
                <a:gd name="connsiteY1" fmla="*/ 65092 h 2331760"/>
                <a:gd name="connsiteX2" fmla="*/ 286755 w 621113"/>
                <a:gd name="connsiteY2" fmla="*/ 148783 h 2331760"/>
                <a:gd name="connsiteX3" fmla="*/ 255759 w 621113"/>
                <a:gd name="connsiteY3" fmla="*/ 201478 h 2331760"/>
                <a:gd name="connsiteX4" fmla="*/ 271257 w 621113"/>
                <a:gd name="connsiteY4" fmla="*/ 288268 h 2331760"/>
                <a:gd name="connsiteX5" fmla="*/ 271257 w 621113"/>
                <a:gd name="connsiteY5" fmla="*/ 424653 h 2331760"/>
                <a:gd name="connsiteX6" fmla="*/ 227862 w 621113"/>
                <a:gd name="connsiteY6" fmla="*/ 502145 h 2331760"/>
                <a:gd name="connsiteX7" fmla="*/ 249559 w 621113"/>
                <a:gd name="connsiteY7" fmla="*/ 505244 h 2331760"/>
                <a:gd name="connsiteX8" fmla="*/ 283656 w 621113"/>
                <a:gd name="connsiteY8" fmla="*/ 545540 h 2331760"/>
                <a:gd name="connsiteX9" fmla="*/ 265058 w 621113"/>
                <a:gd name="connsiteY9" fmla="*/ 657128 h 2331760"/>
                <a:gd name="connsiteX10" fmla="*/ 193766 w 621113"/>
                <a:gd name="connsiteY10" fmla="*/ 753217 h 2331760"/>
                <a:gd name="connsiteX11" fmla="*/ 134872 w 621113"/>
                <a:gd name="connsiteY11" fmla="*/ 821410 h 2331760"/>
                <a:gd name="connsiteX12" fmla="*/ 116274 w 621113"/>
                <a:gd name="connsiteY12" fmla="*/ 861705 h 2331760"/>
                <a:gd name="connsiteX13" fmla="*/ 125573 w 621113"/>
                <a:gd name="connsiteY13" fmla="*/ 976393 h 2331760"/>
                <a:gd name="connsiteX14" fmla="*/ 156570 w 621113"/>
                <a:gd name="connsiteY14" fmla="*/ 1038386 h 2331760"/>
                <a:gd name="connsiteX15" fmla="*/ 181367 w 621113"/>
                <a:gd name="connsiteY15" fmla="*/ 1081781 h 2331760"/>
                <a:gd name="connsiteX16" fmla="*/ 3687 w 621113"/>
                <a:gd name="connsiteY16" fmla="*/ 1059157 h 2331760"/>
                <a:gd name="connsiteX17" fmla="*/ 67023 w 621113"/>
                <a:gd name="connsiteY17" fmla="*/ 1181852 h 2331760"/>
                <a:gd name="connsiteX18" fmla="*/ 138602 w 621113"/>
                <a:gd name="connsiteY18" fmla="*/ 1271333 h 2331760"/>
                <a:gd name="connsiteX19" fmla="*/ 212222 w 621113"/>
                <a:gd name="connsiteY19" fmla="*/ 1358390 h 2331760"/>
                <a:gd name="connsiteX20" fmla="*/ 300283 w 621113"/>
                <a:gd name="connsiteY20" fmla="*/ 1467555 h 2331760"/>
                <a:gd name="connsiteX21" fmla="*/ 407998 w 621113"/>
                <a:gd name="connsiteY21" fmla="*/ 1605357 h 2331760"/>
                <a:gd name="connsiteX22" fmla="*/ 480419 w 621113"/>
                <a:gd name="connsiteY22" fmla="*/ 1711957 h 2331760"/>
                <a:gd name="connsiteX23" fmla="*/ 558759 w 621113"/>
                <a:gd name="connsiteY23" fmla="*/ 1848630 h 2331760"/>
                <a:gd name="connsiteX24" fmla="*/ 621113 w 621113"/>
                <a:gd name="connsiteY24" fmla="*/ 2061466 h 2331760"/>
                <a:gd name="connsiteX25" fmla="*/ 550024 w 621113"/>
                <a:gd name="connsiteY25" fmla="*/ 2331760 h 2331760"/>
                <a:gd name="connsiteX0" fmla="*/ 374338 w 618805"/>
                <a:gd name="connsiteY0" fmla="*/ 0 h 2331760"/>
                <a:gd name="connsiteX1" fmla="*/ 352640 w 618805"/>
                <a:gd name="connsiteY1" fmla="*/ 65092 h 2331760"/>
                <a:gd name="connsiteX2" fmla="*/ 284447 w 618805"/>
                <a:gd name="connsiteY2" fmla="*/ 148783 h 2331760"/>
                <a:gd name="connsiteX3" fmla="*/ 253451 w 618805"/>
                <a:gd name="connsiteY3" fmla="*/ 201478 h 2331760"/>
                <a:gd name="connsiteX4" fmla="*/ 268949 w 618805"/>
                <a:gd name="connsiteY4" fmla="*/ 288268 h 2331760"/>
                <a:gd name="connsiteX5" fmla="*/ 268949 w 618805"/>
                <a:gd name="connsiteY5" fmla="*/ 424653 h 2331760"/>
                <a:gd name="connsiteX6" fmla="*/ 225554 w 618805"/>
                <a:gd name="connsiteY6" fmla="*/ 502145 h 2331760"/>
                <a:gd name="connsiteX7" fmla="*/ 247251 w 618805"/>
                <a:gd name="connsiteY7" fmla="*/ 505244 h 2331760"/>
                <a:gd name="connsiteX8" fmla="*/ 281348 w 618805"/>
                <a:gd name="connsiteY8" fmla="*/ 545540 h 2331760"/>
                <a:gd name="connsiteX9" fmla="*/ 262750 w 618805"/>
                <a:gd name="connsiteY9" fmla="*/ 657128 h 2331760"/>
                <a:gd name="connsiteX10" fmla="*/ 191458 w 618805"/>
                <a:gd name="connsiteY10" fmla="*/ 753217 h 2331760"/>
                <a:gd name="connsiteX11" fmla="*/ 132564 w 618805"/>
                <a:gd name="connsiteY11" fmla="*/ 821410 h 2331760"/>
                <a:gd name="connsiteX12" fmla="*/ 113966 w 618805"/>
                <a:gd name="connsiteY12" fmla="*/ 861705 h 2331760"/>
                <a:gd name="connsiteX13" fmla="*/ 123265 w 618805"/>
                <a:gd name="connsiteY13" fmla="*/ 976393 h 2331760"/>
                <a:gd name="connsiteX14" fmla="*/ 154262 w 618805"/>
                <a:gd name="connsiteY14" fmla="*/ 1038386 h 2331760"/>
                <a:gd name="connsiteX15" fmla="*/ 179059 w 618805"/>
                <a:gd name="connsiteY15" fmla="*/ 1081781 h 2331760"/>
                <a:gd name="connsiteX16" fmla="*/ 1379 w 618805"/>
                <a:gd name="connsiteY16" fmla="*/ 1059157 h 2331760"/>
                <a:gd name="connsiteX17" fmla="*/ 64715 w 618805"/>
                <a:gd name="connsiteY17" fmla="*/ 1181852 h 2331760"/>
                <a:gd name="connsiteX18" fmla="*/ 136294 w 618805"/>
                <a:gd name="connsiteY18" fmla="*/ 1271333 h 2331760"/>
                <a:gd name="connsiteX19" fmla="*/ 209914 w 618805"/>
                <a:gd name="connsiteY19" fmla="*/ 1358390 h 2331760"/>
                <a:gd name="connsiteX20" fmla="*/ 297975 w 618805"/>
                <a:gd name="connsiteY20" fmla="*/ 1467555 h 2331760"/>
                <a:gd name="connsiteX21" fmla="*/ 405690 w 618805"/>
                <a:gd name="connsiteY21" fmla="*/ 1605357 h 2331760"/>
                <a:gd name="connsiteX22" fmla="*/ 478111 w 618805"/>
                <a:gd name="connsiteY22" fmla="*/ 1711957 h 2331760"/>
                <a:gd name="connsiteX23" fmla="*/ 556451 w 618805"/>
                <a:gd name="connsiteY23" fmla="*/ 1848630 h 2331760"/>
                <a:gd name="connsiteX24" fmla="*/ 618805 w 618805"/>
                <a:gd name="connsiteY24" fmla="*/ 2061466 h 2331760"/>
                <a:gd name="connsiteX25" fmla="*/ 547716 w 618805"/>
                <a:gd name="connsiteY25" fmla="*/ 2331760 h 2331760"/>
                <a:gd name="connsiteX0" fmla="*/ 442013 w 686480"/>
                <a:gd name="connsiteY0" fmla="*/ 0 h 2331760"/>
                <a:gd name="connsiteX1" fmla="*/ 420315 w 686480"/>
                <a:gd name="connsiteY1" fmla="*/ 65092 h 2331760"/>
                <a:gd name="connsiteX2" fmla="*/ 352122 w 686480"/>
                <a:gd name="connsiteY2" fmla="*/ 148783 h 2331760"/>
                <a:gd name="connsiteX3" fmla="*/ 321126 w 686480"/>
                <a:gd name="connsiteY3" fmla="*/ 201478 h 2331760"/>
                <a:gd name="connsiteX4" fmla="*/ 336624 w 686480"/>
                <a:gd name="connsiteY4" fmla="*/ 288268 h 2331760"/>
                <a:gd name="connsiteX5" fmla="*/ 336624 w 686480"/>
                <a:gd name="connsiteY5" fmla="*/ 424653 h 2331760"/>
                <a:gd name="connsiteX6" fmla="*/ 293229 w 686480"/>
                <a:gd name="connsiteY6" fmla="*/ 502145 h 2331760"/>
                <a:gd name="connsiteX7" fmla="*/ 314926 w 686480"/>
                <a:gd name="connsiteY7" fmla="*/ 505244 h 2331760"/>
                <a:gd name="connsiteX8" fmla="*/ 349023 w 686480"/>
                <a:gd name="connsiteY8" fmla="*/ 545540 h 2331760"/>
                <a:gd name="connsiteX9" fmla="*/ 330425 w 686480"/>
                <a:gd name="connsiteY9" fmla="*/ 657128 h 2331760"/>
                <a:gd name="connsiteX10" fmla="*/ 259133 w 686480"/>
                <a:gd name="connsiteY10" fmla="*/ 753217 h 2331760"/>
                <a:gd name="connsiteX11" fmla="*/ 200239 w 686480"/>
                <a:gd name="connsiteY11" fmla="*/ 821410 h 2331760"/>
                <a:gd name="connsiteX12" fmla="*/ 181641 w 686480"/>
                <a:gd name="connsiteY12" fmla="*/ 861705 h 2331760"/>
                <a:gd name="connsiteX13" fmla="*/ 190940 w 686480"/>
                <a:gd name="connsiteY13" fmla="*/ 976393 h 2331760"/>
                <a:gd name="connsiteX14" fmla="*/ 221937 w 686480"/>
                <a:gd name="connsiteY14" fmla="*/ 1038386 h 2331760"/>
                <a:gd name="connsiteX15" fmla="*/ 5649 w 686480"/>
                <a:gd name="connsiteY15" fmla="*/ 968794 h 2331760"/>
                <a:gd name="connsiteX16" fmla="*/ 69054 w 686480"/>
                <a:gd name="connsiteY16" fmla="*/ 1059157 h 2331760"/>
                <a:gd name="connsiteX17" fmla="*/ 132390 w 686480"/>
                <a:gd name="connsiteY17" fmla="*/ 1181852 h 2331760"/>
                <a:gd name="connsiteX18" fmla="*/ 203969 w 686480"/>
                <a:gd name="connsiteY18" fmla="*/ 1271333 h 2331760"/>
                <a:gd name="connsiteX19" fmla="*/ 277589 w 686480"/>
                <a:gd name="connsiteY19" fmla="*/ 1358390 h 2331760"/>
                <a:gd name="connsiteX20" fmla="*/ 365650 w 686480"/>
                <a:gd name="connsiteY20" fmla="*/ 1467555 h 2331760"/>
                <a:gd name="connsiteX21" fmla="*/ 473365 w 686480"/>
                <a:gd name="connsiteY21" fmla="*/ 1605357 h 2331760"/>
                <a:gd name="connsiteX22" fmla="*/ 545786 w 686480"/>
                <a:gd name="connsiteY22" fmla="*/ 1711957 h 2331760"/>
                <a:gd name="connsiteX23" fmla="*/ 624126 w 686480"/>
                <a:gd name="connsiteY23" fmla="*/ 1848630 h 2331760"/>
                <a:gd name="connsiteX24" fmla="*/ 686480 w 686480"/>
                <a:gd name="connsiteY24" fmla="*/ 2061466 h 2331760"/>
                <a:gd name="connsiteX25" fmla="*/ 615391 w 686480"/>
                <a:gd name="connsiteY25" fmla="*/ 2331760 h 2331760"/>
                <a:gd name="connsiteX0" fmla="*/ 437762 w 682229"/>
                <a:gd name="connsiteY0" fmla="*/ 0 h 2331760"/>
                <a:gd name="connsiteX1" fmla="*/ 416064 w 682229"/>
                <a:gd name="connsiteY1" fmla="*/ 65092 h 2331760"/>
                <a:gd name="connsiteX2" fmla="*/ 347871 w 682229"/>
                <a:gd name="connsiteY2" fmla="*/ 148783 h 2331760"/>
                <a:gd name="connsiteX3" fmla="*/ 316875 w 682229"/>
                <a:gd name="connsiteY3" fmla="*/ 201478 h 2331760"/>
                <a:gd name="connsiteX4" fmla="*/ 332373 w 682229"/>
                <a:gd name="connsiteY4" fmla="*/ 288268 h 2331760"/>
                <a:gd name="connsiteX5" fmla="*/ 332373 w 682229"/>
                <a:gd name="connsiteY5" fmla="*/ 424653 h 2331760"/>
                <a:gd name="connsiteX6" fmla="*/ 288978 w 682229"/>
                <a:gd name="connsiteY6" fmla="*/ 502145 h 2331760"/>
                <a:gd name="connsiteX7" fmla="*/ 310675 w 682229"/>
                <a:gd name="connsiteY7" fmla="*/ 505244 h 2331760"/>
                <a:gd name="connsiteX8" fmla="*/ 344772 w 682229"/>
                <a:gd name="connsiteY8" fmla="*/ 545540 h 2331760"/>
                <a:gd name="connsiteX9" fmla="*/ 326174 w 682229"/>
                <a:gd name="connsiteY9" fmla="*/ 657128 h 2331760"/>
                <a:gd name="connsiteX10" fmla="*/ 254882 w 682229"/>
                <a:gd name="connsiteY10" fmla="*/ 753217 h 2331760"/>
                <a:gd name="connsiteX11" fmla="*/ 195988 w 682229"/>
                <a:gd name="connsiteY11" fmla="*/ 821410 h 2331760"/>
                <a:gd name="connsiteX12" fmla="*/ 177390 w 682229"/>
                <a:gd name="connsiteY12" fmla="*/ 861705 h 2331760"/>
                <a:gd name="connsiteX13" fmla="*/ 186689 w 682229"/>
                <a:gd name="connsiteY13" fmla="*/ 976393 h 2331760"/>
                <a:gd name="connsiteX14" fmla="*/ 217686 w 682229"/>
                <a:gd name="connsiteY14" fmla="*/ 1038386 h 2331760"/>
                <a:gd name="connsiteX15" fmla="*/ 1398 w 682229"/>
                <a:gd name="connsiteY15" fmla="*/ 968794 h 2331760"/>
                <a:gd name="connsiteX16" fmla="*/ 64803 w 682229"/>
                <a:gd name="connsiteY16" fmla="*/ 1059157 h 2331760"/>
                <a:gd name="connsiteX17" fmla="*/ 128139 w 682229"/>
                <a:gd name="connsiteY17" fmla="*/ 1181852 h 2331760"/>
                <a:gd name="connsiteX18" fmla="*/ 199718 w 682229"/>
                <a:gd name="connsiteY18" fmla="*/ 1271333 h 2331760"/>
                <a:gd name="connsiteX19" fmla="*/ 273338 w 682229"/>
                <a:gd name="connsiteY19" fmla="*/ 1358390 h 2331760"/>
                <a:gd name="connsiteX20" fmla="*/ 361399 w 682229"/>
                <a:gd name="connsiteY20" fmla="*/ 1467555 h 2331760"/>
                <a:gd name="connsiteX21" fmla="*/ 469114 w 682229"/>
                <a:gd name="connsiteY21" fmla="*/ 1605357 h 2331760"/>
                <a:gd name="connsiteX22" fmla="*/ 541535 w 682229"/>
                <a:gd name="connsiteY22" fmla="*/ 1711957 h 2331760"/>
                <a:gd name="connsiteX23" fmla="*/ 619875 w 682229"/>
                <a:gd name="connsiteY23" fmla="*/ 1848630 h 2331760"/>
                <a:gd name="connsiteX24" fmla="*/ 682229 w 682229"/>
                <a:gd name="connsiteY24" fmla="*/ 2061466 h 2331760"/>
                <a:gd name="connsiteX25" fmla="*/ 611140 w 682229"/>
                <a:gd name="connsiteY25" fmla="*/ 2331760 h 2331760"/>
                <a:gd name="connsiteX0" fmla="*/ 433630 w 678097"/>
                <a:gd name="connsiteY0" fmla="*/ 0 h 2331760"/>
                <a:gd name="connsiteX1" fmla="*/ 411932 w 678097"/>
                <a:gd name="connsiteY1" fmla="*/ 65092 h 2331760"/>
                <a:gd name="connsiteX2" fmla="*/ 343739 w 678097"/>
                <a:gd name="connsiteY2" fmla="*/ 148783 h 2331760"/>
                <a:gd name="connsiteX3" fmla="*/ 312743 w 678097"/>
                <a:gd name="connsiteY3" fmla="*/ 201478 h 2331760"/>
                <a:gd name="connsiteX4" fmla="*/ 328241 w 678097"/>
                <a:gd name="connsiteY4" fmla="*/ 288268 h 2331760"/>
                <a:gd name="connsiteX5" fmla="*/ 328241 w 678097"/>
                <a:gd name="connsiteY5" fmla="*/ 424653 h 2331760"/>
                <a:gd name="connsiteX6" fmla="*/ 284846 w 678097"/>
                <a:gd name="connsiteY6" fmla="*/ 502145 h 2331760"/>
                <a:gd name="connsiteX7" fmla="*/ 306543 w 678097"/>
                <a:gd name="connsiteY7" fmla="*/ 505244 h 2331760"/>
                <a:gd name="connsiteX8" fmla="*/ 340640 w 678097"/>
                <a:gd name="connsiteY8" fmla="*/ 545540 h 2331760"/>
                <a:gd name="connsiteX9" fmla="*/ 322042 w 678097"/>
                <a:gd name="connsiteY9" fmla="*/ 657128 h 2331760"/>
                <a:gd name="connsiteX10" fmla="*/ 250750 w 678097"/>
                <a:gd name="connsiteY10" fmla="*/ 753217 h 2331760"/>
                <a:gd name="connsiteX11" fmla="*/ 191856 w 678097"/>
                <a:gd name="connsiteY11" fmla="*/ 821410 h 2331760"/>
                <a:gd name="connsiteX12" fmla="*/ 173258 w 678097"/>
                <a:gd name="connsiteY12" fmla="*/ 861705 h 2331760"/>
                <a:gd name="connsiteX13" fmla="*/ 182557 w 678097"/>
                <a:gd name="connsiteY13" fmla="*/ 976393 h 2331760"/>
                <a:gd name="connsiteX14" fmla="*/ 213554 w 678097"/>
                <a:gd name="connsiteY14" fmla="*/ 1038386 h 2331760"/>
                <a:gd name="connsiteX15" fmla="*/ 1422 w 678097"/>
                <a:gd name="connsiteY15" fmla="*/ 966167 h 2331760"/>
                <a:gd name="connsiteX16" fmla="*/ 60671 w 678097"/>
                <a:gd name="connsiteY16" fmla="*/ 1059157 h 2331760"/>
                <a:gd name="connsiteX17" fmla="*/ 124007 w 678097"/>
                <a:gd name="connsiteY17" fmla="*/ 1181852 h 2331760"/>
                <a:gd name="connsiteX18" fmla="*/ 195586 w 678097"/>
                <a:gd name="connsiteY18" fmla="*/ 1271333 h 2331760"/>
                <a:gd name="connsiteX19" fmla="*/ 269206 w 678097"/>
                <a:gd name="connsiteY19" fmla="*/ 1358390 h 2331760"/>
                <a:gd name="connsiteX20" fmla="*/ 357267 w 678097"/>
                <a:gd name="connsiteY20" fmla="*/ 1467555 h 2331760"/>
                <a:gd name="connsiteX21" fmla="*/ 464982 w 678097"/>
                <a:gd name="connsiteY21" fmla="*/ 1605357 h 2331760"/>
                <a:gd name="connsiteX22" fmla="*/ 537403 w 678097"/>
                <a:gd name="connsiteY22" fmla="*/ 1711957 h 2331760"/>
                <a:gd name="connsiteX23" fmla="*/ 615743 w 678097"/>
                <a:gd name="connsiteY23" fmla="*/ 1848630 h 2331760"/>
                <a:gd name="connsiteX24" fmla="*/ 678097 w 678097"/>
                <a:gd name="connsiteY24" fmla="*/ 2061466 h 2331760"/>
                <a:gd name="connsiteX25" fmla="*/ 607008 w 678097"/>
                <a:gd name="connsiteY25" fmla="*/ 2331760 h 2331760"/>
                <a:gd name="connsiteX0" fmla="*/ 454172 w 698639"/>
                <a:gd name="connsiteY0" fmla="*/ 0 h 2331760"/>
                <a:gd name="connsiteX1" fmla="*/ 432474 w 698639"/>
                <a:gd name="connsiteY1" fmla="*/ 65092 h 2331760"/>
                <a:gd name="connsiteX2" fmla="*/ 364281 w 698639"/>
                <a:gd name="connsiteY2" fmla="*/ 148783 h 2331760"/>
                <a:gd name="connsiteX3" fmla="*/ 333285 w 698639"/>
                <a:gd name="connsiteY3" fmla="*/ 201478 h 2331760"/>
                <a:gd name="connsiteX4" fmla="*/ 348783 w 698639"/>
                <a:gd name="connsiteY4" fmla="*/ 288268 h 2331760"/>
                <a:gd name="connsiteX5" fmla="*/ 348783 w 698639"/>
                <a:gd name="connsiteY5" fmla="*/ 424653 h 2331760"/>
                <a:gd name="connsiteX6" fmla="*/ 305388 w 698639"/>
                <a:gd name="connsiteY6" fmla="*/ 502145 h 2331760"/>
                <a:gd name="connsiteX7" fmla="*/ 327085 w 698639"/>
                <a:gd name="connsiteY7" fmla="*/ 505244 h 2331760"/>
                <a:gd name="connsiteX8" fmla="*/ 361182 w 698639"/>
                <a:gd name="connsiteY8" fmla="*/ 545540 h 2331760"/>
                <a:gd name="connsiteX9" fmla="*/ 342584 w 698639"/>
                <a:gd name="connsiteY9" fmla="*/ 657128 h 2331760"/>
                <a:gd name="connsiteX10" fmla="*/ 271292 w 698639"/>
                <a:gd name="connsiteY10" fmla="*/ 753217 h 2331760"/>
                <a:gd name="connsiteX11" fmla="*/ 212398 w 698639"/>
                <a:gd name="connsiteY11" fmla="*/ 821410 h 2331760"/>
                <a:gd name="connsiteX12" fmla="*/ 193800 w 698639"/>
                <a:gd name="connsiteY12" fmla="*/ 861705 h 2331760"/>
                <a:gd name="connsiteX13" fmla="*/ 203099 w 698639"/>
                <a:gd name="connsiteY13" fmla="*/ 976393 h 2331760"/>
                <a:gd name="connsiteX14" fmla="*/ 13795 w 698639"/>
                <a:gd name="connsiteY14" fmla="*/ 904379 h 2331760"/>
                <a:gd name="connsiteX15" fmla="*/ 21964 w 698639"/>
                <a:gd name="connsiteY15" fmla="*/ 966167 h 2331760"/>
                <a:gd name="connsiteX16" fmla="*/ 81213 w 698639"/>
                <a:gd name="connsiteY16" fmla="*/ 1059157 h 2331760"/>
                <a:gd name="connsiteX17" fmla="*/ 144549 w 698639"/>
                <a:gd name="connsiteY17" fmla="*/ 1181852 h 2331760"/>
                <a:gd name="connsiteX18" fmla="*/ 216128 w 698639"/>
                <a:gd name="connsiteY18" fmla="*/ 1271333 h 2331760"/>
                <a:gd name="connsiteX19" fmla="*/ 289748 w 698639"/>
                <a:gd name="connsiteY19" fmla="*/ 1358390 h 2331760"/>
                <a:gd name="connsiteX20" fmla="*/ 377809 w 698639"/>
                <a:gd name="connsiteY20" fmla="*/ 1467555 h 2331760"/>
                <a:gd name="connsiteX21" fmla="*/ 485524 w 698639"/>
                <a:gd name="connsiteY21" fmla="*/ 1605357 h 2331760"/>
                <a:gd name="connsiteX22" fmla="*/ 557945 w 698639"/>
                <a:gd name="connsiteY22" fmla="*/ 1711957 h 2331760"/>
                <a:gd name="connsiteX23" fmla="*/ 636285 w 698639"/>
                <a:gd name="connsiteY23" fmla="*/ 1848630 h 2331760"/>
                <a:gd name="connsiteX24" fmla="*/ 698639 w 698639"/>
                <a:gd name="connsiteY24" fmla="*/ 2061466 h 2331760"/>
                <a:gd name="connsiteX25" fmla="*/ 627550 w 698639"/>
                <a:gd name="connsiteY25" fmla="*/ 2331760 h 2331760"/>
                <a:gd name="connsiteX0" fmla="*/ 444937 w 689404"/>
                <a:gd name="connsiteY0" fmla="*/ 0 h 2331760"/>
                <a:gd name="connsiteX1" fmla="*/ 423239 w 689404"/>
                <a:gd name="connsiteY1" fmla="*/ 65092 h 2331760"/>
                <a:gd name="connsiteX2" fmla="*/ 355046 w 689404"/>
                <a:gd name="connsiteY2" fmla="*/ 148783 h 2331760"/>
                <a:gd name="connsiteX3" fmla="*/ 324050 w 689404"/>
                <a:gd name="connsiteY3" fmla="*/ 201478 h 2331760"/>
                <a:gd name="connsiteX4" fmla="*/ 339548 w 689404"/>
                <a:gd name="connsiteY4" fmla="*/ 288268 h 2331760"/>
                <a:gd name="connsiteX5" fmla="*/ 339548 w 689404"/>
                <a:gd name="connsiteY5" fmla="*/ 424653 h 2331760"/>
                <a:gd name="connsiteX6" fmla="*/ 296153 w 689404"/>
                <a:gd name="connsiteY6" fmla="*/ 502145 h 2331760"/>
                <a:gd name="connsiteX7" fmla="*/ 317850 w 689404"/>
                <a:gd name="connsiteY7" fmla="*/ 505244 h 2331760"/>
                <a:gd name="connsiteX8" fmla="*/ 351947 w 689404"/>
                <a:gd name="connsiteY8" fmla="*/ 545540 h 2331760"/>
                <a:gd name="connsiteX9" fmla="*/ 333349 w 689404"/>
                <a:gd name="connsiteY9" fmla="*/ 657128 h 2331760"/>
                <a:gd name="connsiteX10" fmla="*/ 262057 w 689404"/>
                <a:gd name="connsiteY10" fmla="*/ 753217 h 2331760"/>
                <a:gd name="connsiteX11" fmla="*/ 203163 w 689404"/>
                <a:gd name="connsiteY11" fmla="*/ 821410 h 2331760"/>
                <a:gd name="connsiteX12" fmla="*/ 184565 w 689404"/>
                <a:gd name="connsiteY12" fmla="*/ 861705 h 2331760"/>
                <a:gd name="connsiteX13" fmla="*/ 193864 w 689404"/>
                <a:gd name="connsiteY13" fmla="*/ 976393 h 2331760"/>
                <a:gd name="connsiteX14" fmla="*/ 4560 w 689404"/>
                <a:gd name="connsiteY14" fmla="*/ 904379 h 2331760"/>
                <a:gd name="connsiteX15" fmla="*/ 12729 w 689404"/>
                <a:gd name="connsiteY15" fmla="*/ 966167 h 2331760"/>
                <a:gd name="connsiteX16" fmla="*/ 71978 w 689404"/>
                <a:gd name="connsiteY16" fmla="*/ 1059157 h 2331760"/>
                <a:gd name="connsiteX17" fmla="*/ 135314 w 689404"/>
                <a:gd name="connsiteY17" fmla="*/ 1181852 h 2331760"/>
                <a:gd name="connsiteX18" fmla="*/ 206893 w 689404"/>
                <a:gd name="connsiteY18" fmla="*/ 1271333 h 2331760"/>
                <a:gd name="connsiteX19" fmla="*/ 280513 w 689404"/>
                <a:gd name="connsiteY19" fmla="*/ 1358390 h 2331760"/>
                <a:gd name="connsiteX20" fmla="*/ 368574 w 689404"/>
                <a:gd name="connsiteY20" fmla="*/ 1467555 h 2331760"/>
                <a:gd name="connsiteX21" fmla="*/ 476289 w 689404"/>
                <a:gd name="connsiteY21" fmla="*/ 1605357 h 2331760"/>
                <a:gd name="connsiteX22" fmla="*/ 548710 w 689404"/>
                <a:gd name="connsiteY22" fmla="*/ 1711957 h 2331760"/>
                <a:gd name="connsiteX23" fmla="*/ 627050 w 689404"/>
                <a:gd name="connsiteY23" fmla="*/ 1848630 h 2331760"/>
                <a:gd name="connsiteX24" fmla="*/ 689404 w 689404"/>
                <a:gd name="connsiteY24" fmla="*/ 2061466 h 2331760"/>
                <a:gd name="connsiteX25" fmla="*/ 618315 w 689404"/>
                <a:gd name="connsiteY25" fmla="*/ 2331760 h 2331760"/>
                <a:gd name="connsiteX0" fmla="*/ 444937 w 689404"/>
                <a:gd name="connsiteY0" fmla="*/ 0 h 2331760"/>
                <a:gd name="connsiteX1" fmla="*/ 423239 w 689404"/>
                <a:gd name="connsiteY1" fmla="*/ 65092 h 2331760"/>
                <a:gd name="connsiteX2" fmla="*/ 355046 w 689404"/>
                <a:gd name="connsiteY2" fmla="*/ 148783 h 2331760"/>
                <a:gd name="connsiteX3" fmla="*/ 324050 w 689404"/>
                <a:gd name="connsiteY3" fmla="*/ 201478 h 2331760"/>
                <a:gd name="connsiteX4" fmla="*/ 339548 w 689404"/>
                <a:gd name="connsiteY4" fmla="*/ 288268 h 2331760"/>
                <a:gd name="connsiteX5" fmla="*/ 339548 w 689404"/>
                <a:gd name="connsiteY5" fmla="*/ 424653 h 2331760"/>
                <a:gd name="connsiteX6" fmla="*/ 296153 w 689404"/>
                <a:gd name="connsiteY6" fmla="*/ 502145 h 2331760"/>
                <a:gd name="connsiteX7" fmla="*/ 317850 w 689404"/>
                <a:gd name="connsiteY7" fmla="*/ 505244 h 2331760"/>
                <a:gd name="connsiteX8" fmla="*/ 351947 w 689404"/>
                <a:gd name="connsiteY8" fmla="*/ 545540 h 2331760"/>
                <a:gd name="connsiteX9" fmla="*/ 333349 w 689404"/>
                <a:gd name="connsiteY9" fmla="*/ 657128 h 2331760"/>
                <a:gd name="connsiteX10" fmla="*/ 262057 w 689404"/>
                <a:gd name="connsiteY10" fmla="*/ 753217 h 2331760"/>
                <a:gd name="connsiteX11" fmla="*/ 203163 w 689404"/>
                <a:gd name="connsiteY11" fmla="*/ 821410 h 2331760"/>
                <a:gd name="connsiteX12" fmla="*/ 184565 w 689404"/>
                <a:gd name="connsiteY12" fmla="*/ 861705 h 2331760"/>
                <a:gd name="connsiteX13" fmla="*/ 193864 w 689404"/>
                <a:gd name="connsiteY13" fmla="*/ 976393 h 2331760"/>
                <a:gd name="connsiteX14" fmla="*/ 4560 w 689404"/>
                <a:gd name="connsiteY14" fmla="*/ 904379 h 2331760"/>
                <a:gd name="connsiteX15" fmla="*/ 12729 w 689404"/>
                <a:gd name="connsiteY15" fmla="*/ 966167 h 2331760"/>
                <a:gd name="connsiteX16" fmla="*/ 71978 w 689404"/>
                <a:gd name="connsiteY16" fmla="*/ 1059157 h 2331760"/>
                <a:gd name="connsiteX17" fmla="*/ 143626 w 689404"/>
                <a:gd name="connsiteY17" fmla="*/ 1176597 h 2331760"/>
                <a:gd name="connsiteX18" fmla="*/ 206893 w 689404"/>
                <a:gd name="connsiteY18" fmla="*/ 1271333 h 2331760"/>
                <a:gd name="connsiteX19" fmla="*/ 280513 w 689404"/>
                <a:gd name="connsiteY19" fmla="*/ 1358390 h 2331760"/>
                <a:gd name="connsiteX20" fmla="*/ 368574 w 689404"/>
                <a:gd name="connsiteY20" fmla="*/ 1467555 h 2331760"/>
                <a:gd name="connsiteX21" fmla="*/ 476289 w 689404"/>
                <a:gd name="connsiteY21" fmla="*/ 1605357 h 2331760"/>
                <a:gd name="connsiteX22" fmla="*/ 548710 w 689404"/>
                <a:gd name="connsiteY22" fmla="*/ 1711957 h 2331760"/>
                <a:gd name="connsiteX23" fmla="*/ 627050 w 689404"/>
                <a:gd name="connsiteY23" fmla="*/ 1848630 h 2331760"/>
                <a:gd name="connsiteX24" fmla="*/ 689404 w 689404"/>
                <a:gd name="connsiteY24" fmla="*/ 2061466 h 2331760"/>
                <a:gd name="connsiteX25" fmla="*/ 618315 w 689404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93076 w 686327"/>
                <a:gd name="connsiteY6" fmla="*/ 502145 h 2331760"/>
                <a:gd name="connsiteX7" fmla="*/ 314773 w 686327"/>
                <a:gd name="connsiteY7" fmla="*/ 505244 h 2331760"/>
                <a:gd name="connsiteX8" fmla="*/ 348870 w 686327"/>
                <a:gd name="connsiteY8" fmla="*/ 545540 h 2331760"/>
                <a:gd name="connsiteX9" fmla="*/ 330272 w 686327"/>
                <a:gd name="connsiteY9" fmla="*/ 657128 h 2331760"/>
                <a:gd name="connsiteX10" fmla="*/ 258980 w 686327"/>
                <a:gd name="connsiteY10" fmla="*/ 753217 h 2331760"/>
                <a:gd name="connsiteX11" fmla="*/ 200086 w 686327"/>
                <a:gd name="connsiteY11" fmla="*/ 821410 h 2331760"/>
                <a:gd name="connsiteX12" fmla="*/ 181488 w 686327"/>
                <a:gd name="connsiteY12" fmla="*/ 861705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93076 w 686327"/>
                <a:gd name="connsiteY6" fmla="*/ 502145 h 2331760"/>
                <a:gd name="connsiteX7" fmla="*/ 314773 w 686327"/>
                <a:gd name="connsiteY7" fmla="*/ 505244 h 2331760"/>
                <a:gd name="connsiteX8" fmla="*/ 348870 w 686327"/>
                <a:gd name="connsiteY8" fmla="*/ 545540 h 2331760"/>
                <a:gd name="connsiteX9" fmla="*/ 330272 w 686327"/>
                <a:gd name="connsiteY9" fmla="*/ 657128 h 2331760"/>
                <a:gd name="connsiteX10" fmla="*/ 258980 w 686327"/>
                <a:gd name="connsiteY10" fmla="*/ 753217 h 2331760"/>
                <a:gd name="connsiteX11" fmla="*/ 200086 w 686327"/>
                <a:gd name="connsiteY11" fmla="*/ 821410 h 2331760"/>
                <a:gd name="connsiteX12" fmla="*/ 181488 w 686327"/>
                <a:gd name="connsiteY12" fmla="*/ 861705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93076 w 686327"/>
                <a:gd name="connsiteY6" fmla="*/ 502145 h 2331760"/>
                <a:gd name="connsiteX7" fmla="*/ 314773 w 686327"/>
                <a:gd name="connsiteY7" fmla="*/ 505244 h 2331760"/>
                <a:gd name="connsiteX8" fmla="*/ 348870 w 686327"/>
                <a:gd name="connsiteY8" fmla="*/ 545540 h 2331760"/>
                <a:gd name="connsiteX9" fmla="*/ 330272 w 686327"/>
                <a:gd name="connsiteY9" fmla="*/ 657128 h 2331760"/>
                <a:gd name="connsiteX10" fmla="*/ 258980 w 686327"/>
                <a:gd name="connsiteY10" fmla="*/ 753217 h 2331760"/>
                <a:gd name="connsiteX11" fmla="*/ 200086 w 686327"/>
                <a:gd name="connsiteY11" fmla="*/ 821410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93076 w 686327"/>
                <a:gd name="connsiteY6" fmla="*/ 502145 h 2331760"/>
                <a:gd name="connsiteX7" fmla="*/ 314773 w 686327"/>
                <a:gd name="connsiteY7" fmla="*/ 505244 h 2331760"/>
                <a:gd name="connsiteX8" fmla="*/ 348870 w 686327"/>
                <a:gd name="connsiteY8" fmla="*/ 545540 h 2331760"/>
                <a:gd name="connsiteX9" fmla="*/ 330272 w 686327"/>
                <a:gd name="connsiteY9" fmla="*/ 657128 h 2331760"/>
                <a:gd name="connsiteX10" fmla="*/ 258980 w 686327"/>
                <a:gd name="connsiteY10" fmla="*/ 753217 h 2331760"/>
                <a:gd name="connsiteX11" fmla="*/ 200086 w 686327"/>
                <a:gd name="connsiteY11" fmla="*/ 821410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93076 w 686327"/>
                <a:gd name="connsiteY6" fmla="*/ 502145 h 2331760"/>
                <a:gd name="connsiteX7" fmla="*/ 314773 w 686327"/>
                <a:gd name="connsiteY7" fmla="*/ 505244 h 2331760"/>
                <a:gd name="connsiteX8" fmla="*/ 348870 w 686327"/>
                <a:gd name="connsiteY8" fmla="*/ 545540 h 2331760"/>
                <a:gd name="connsiteX9" fmla="*/ 330272 w 686327"/>
                <a:gd name="connsiteY9" fmla="*/ 657128 h 2331760"/>
                <a:gd name="connsiteX10" fmla="*/ 258980 w 686327"/>
                <a:gd name="connsiteY10" fmla="*/ 753217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93076 w 686327"/>
                <a:gd name="connsiteY6" fmla="*/ 502145 h 2331760"/>
                <a:gd name="connsiteX7" fmla="*/ 314773 w 686327"/>
                <a:gd name="connsiteY7" fmla="*/ 505244 h 2331760"/>
                <a:gd name="connsiteX8" fmla="*/ 348870 w 686327"/>
                <a:gd name="connsiteY8" fmla="*/ 545540 h 2331760"/>
                <a:gd name="connsiteX9" fmla="*/ 330272 w 686327"/>
                <a:gd name="connsiteY9" fmla="*/ 657128 h 2331760"/>
                <a:gd name="connsiteX10" fmla="*/ 258980 w 686327"/>
                <a:gd name="connsiteY10" fmla="*/ 753217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93076 w 686327"/>
                <a:gd name="connsiteY6" fmla="*/ 502145 h 2331760"/>
                <a:gd name="connsiteX7" fmla="*/ 314773 w 686327"/>
                <a:gd name="connsiteY7" fmla="*/ 505244 h 2331760"/>
                <a:gd name="connsiteX8" fmla="*/ 348870 w 686327"/>
                <a:gd name="connsiteY8" fmla="*/ 545540 h 2331760"/>
                <a:gd name="connsiteX9" fmla="*/ 330272 w 686327"/>
                <a:gd name="connsiteY9" fmla="*/ 657128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93076 w 686327"/>
                <a:gd name="connsiteY6" fmla="*/ 502145 h 2331760"/>
                <a:gd name="connsiteX7" fmla="*/ 314773 w 686327"/>
                <a:gd name="connsiteY7" fmla="*/ 505244 h 2331760"/>
                <a:gd name="connsiteX8" fmla="*/ 348870 w 686327"/>
                <a:gd name="connsiteY8" fmla="*/ 545540 h 2331760"/>
                <a:gd name="connsiteX9" fmla="*/ 330272 w 686327"/>
                <a:gd name="connsiteY9" fmla="*/ 657128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93076 w 686327"/>
                <a:gd name="connsiteY6" fmla="*/ 502145 h 2331760"/>
                <a:gd name="connsiteX7" fmla="*/ 314773 w 686327"/>
                <a:gd name="connsiteY7" fmla="*/ 505244 h 2331760"/>
                <a:gd name="connsiteX8" fmla="*/ 348870 w 686327"/>
                <a:gd name="connsiteY8" fmla="*/ 545540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93076 w 686327"/>
                <a:gd name="connsiteY6" fmla="*/ 502145 h 2331760"/>
                <a:gd name="connsiteX7" fmla="*/ 314773 w 686327"/>
                <a:gd name="connsiteY7" fmla="*/ 505244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93076 w 686327"/>
                <a:gd name="connsiteY6" fmla="*/ 502145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72293 w 686327"/>
                <a:gd name="connsiteY6" fmla="*/ 399668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47354 w 686327"/>
                <a:gd name="connsiteY6" fmla="*/ 368137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76450 w 686327"/>
                <a:gd name="connsiteY6" fmla="*/ 410178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76450 w 686327"/>
                <a:gd name="connsiteY6" fmla="*/ 410178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76450 w 686327"/>
                <a:gd name="connsiteY6" fmla="*/ 410178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76450 w 686327"/>
                <a:gd name="connsiteY6" fmla="*/ 410178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336471 w 686327"/>
                <a:gd name="connsiteY5" fmla="*/ 424653 h 2331760"/>
                <a:gd name="connsiteX6" fmla="*/ 262542 w 686327"/>
                <a:gd name="connsiteY6" fmla="*/ 407980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270412 w 686327"/>
                <a:gd name="connsiteY5" fmla="*/ 325749 h 2331760"/>
                <a:gd name="connsiteX6" fmla="*/ 262542 w 686327"/>
                <a:gd name="connsiteY6" fmla="*/ 407980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270412 w 686327"/>
                <a:gd name="connsiteY5" fmla="*/ 325749 h 2331760"/>
                <a:gd name="connsiteX6" fmla="*/ 262542 w 686327"/>
                <a:gd name="connsiteY6" fmla="*/ 407980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336471 w 686327"/>
                <a:gd name="connsiteY4" fmla="*/ 288268 h 2331760"/>
                <a:gd name="connsiteX5" fmla="*/ 259982 w 686327"/>
                <a:gd name="connsiteY5" fmla="*/ 332343 h 2331760"/>
                <a:gd name="connsiteX6" fmla="*/ 262542 w 686327"/>
                <a:gd name="connsiteY6" fmla="*/ 407980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320973 w 686327"/>
                <a:gd name="connsiteY3" fmla="*/ 201478 h 2331760"/>
                <a:gd name="connsiteX4" fmla="*/ 256505 w 686327"/>
                <a:gd name="connsiteY4" fmla="*/ 217937 h 2331760"/>
                <a:gd name="connsiteX5" fmla="*/ 259982 w 686327"/>
                <a:gd name="connsiteY5" fmla="*/ 332343 h 2331760"/>
                <a:gd name="connsiteX6" fmla="*/ 262542 w 686327"/>
                <a:gd name="connsiteY6" fmla="*/ 407980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1969 w 686327"/>
                <a:gd name="connsiteY2" fmla="*/ 148783 h 2331760"/>
                <a:gd name="connsiteX3" fmla="*/ 296636 w 686327"/>
                <a:gd name="connsiteY3" fmla="*/ 133345 h 2331760"/>
                <a:gd name="connsiteX4" fmla="*/ 256505 w 686327"/>
                <a:gd name="connsiteY4" fmla="*/ 217937 h 2331760"/>
                <a:gd name="connsiteX5" fmla="*/ 259982 w 686327"/>
                <a:gd name="connsiteY5" fmla="*/ 332343 h 2331760"/>
                <a:gd name="connsiteX6" fmla="*/ 262542 w 686327"/>
                <a:gd name="connsiteY6" fmla="*/ 407980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20162 w 686327"/>
                <a:gd name="connsiteY1" fmla="*/ 65092 h 2331760"/>
                <a:gd name="connsiteX2" fmla="*/ 355445 w 686327"/>
                <a:gd name="connsiteY2" fmla="*/ 98232 h 2331760"/>
                <a:gd name="connsiteX3" fmla="*/ 296636 w 686327"/>
                <a:gd name="connsiteY3" fmla="*/ 133345 h 2331760"/>
                <a:gd name="connsiteX4" fmla="*/ 256505 w 686327"/>
                <a:gd name="connsiteY4" fmla="*/ 217937 h 2331760"/>
                <a:gd name="connsiteX5" fmla="*/ 259982 w 686327"/>
                <a:gd name="connsiteY5" fmla="*/ 332343 h 2331760"/>
                <a:gd name="connsiteX6" fmla="*/ 262542 w 686327"/>
                <a:gd name="connsiteY6" fmla="*/ 407980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  <a:gd name="connsiteX0" fmla="*/ 441860 w 686327"/>
                <a:gd name="connsiteY0" fmla="*/ 0 h 2331760"/>
                <a:gd name="connsiteX1" fmla="*/ 413208 w 686327"/>
                <a:gd name="connsiteY1" fmla="*/ 58498 h 2331760"/>
                <a:gd name="connsiteX2" fmla="*/ 355445 w 686327"/>
                <a:gd name="connsiteY2" fmla="*/ 98232 h 2331760"/>
                <a:gd name="connsiteX3" fmla="*/ 296636 w 686327"/>
                <a:gd name="connsiteY3" fmla="*/ 133345 h 2331760"/>
                <a:gd name="connsiteX4" fmla="*/ 256505 w 686327"/>
                <a:gd name="connsiteY4" fmla="*/ 217937 h 2331760"/>
                <a:gd name="connsiteX5" fmla="*/ 259982 w 686327"/>
                <a:gd name="connsiteY5" fmla="*/ 332343 h 2331760"/>
                <a:gd name="connsiteX6" fmla="*/ 262542 w 686327"/>
                <a:gd name="connsiteY6" fmla="*/ 407980 h 2331760"/>
                <a:gd name="connsiteX7" fmla="*/ 239953 w 686327"/>
                <a:gd name="connsiteY7" fmla="*/ 471085 h 2331760"/>
                <a:gd name="connsiteX8" fmla="*/ 269893 w 686327"/>
                <a:gd name="connsiteY8" fmla="*/ 540284 h 2331760"/>
                <a:gd name="connsiteX9" fmla="*/ 301176 w 686327"/>
                <a:gd name="connsiteY9" fmla="*/ 643990 h 2331760"/>
                <a:gd name="connsiteX10" fmla="*/ 254822 w 686327"/>
                <a:gd name="connsiteY10" fmla="*/ 705919 h 2331760"/>
                <a:gd name="connsiteX11" fmla="*/ 162676 w 686327"/>
                <a:gd name="connsiteY11" fmla="*/ 737327 h 2331760"/>
                <a:gd name="connsiteX12" fmla="*/ 90041 w 686327"/>
                <a:gd name="connsiteY12" fmla="*/ 785504 h 2331760"/>
                <a:gd name="connsiteX13" fmla="*/ 24520 w 686327"/>
                <a:gd name="connsiteY13" fmla="*/ 855524 h 2331760"/>
                <a:gd name="connsiteX14" fmla="*/ 1483 w 686327"/>
                <a:gd name="connsiteY14" fmla="*/ 904379 h 2331760"/>
                <a:gd name="connsiteX15" fmla="*/ 9652 w 686327"/>
                <a:gd name="connsiteY15" fmla="*/ 966167 h 2331760"/>
                <a:gd name="connsiteX16" fmla="*/ 68901 w 686327"/>
                <a:gd name="connsiteY16" fmla="*/ 1059157 h 2331760"/>
                <a:gd name="connsiteX17" fmla="*/ 140549 w 686327"/>
                <a:gd name="connsiteY17" fmla="*/ 1176597 h 2331760"/>
                <a:gd name="connsiteX18" fmla="*/ 203816 w 686327"/>
                <a:gd name="connsiteY18" fmla="*/ 1271333 h 2331760"/>
                <a:gd name="connsiteX19" fmla="*/ 277436 w 686327"/>
                <a:gd name="connsiteY19" fmla="*/ 1358390 h 2331760"/>
                <a:gd name="connsiteX20" fmla="*/ 365497 w 686327"/>
                <a:gd name="connsiteY20" fmla="*/ 1467555 h 2331760"/>
                <a:gd name="connsiteX21" fmla="*/ 473212 w 686327"/>
                <a:gd name="connsiteY21" fmla="*/ 1605357 h 2331760"/>
                <a:gd name="connsiteX22" fmla="*/ 545633 w 686327"/>
                <a:gd name="connsiteY22" fmla="*/ 1711957 h 2331760"/>
                <a:gd name="connsiteX23" fmla="*/ 623973 w 686327"/>
                <a:gd name="connsiteY23" fmla="*/ 1848630 h 2331760"/>
                <a:gd name="connsiteX24" fmla="*/ 686327 w 686327"/>
                <a:gd name="connsiteY24" fmla="*/ 2061466 h 2331760"/>
                <a:gd name="connsiteX25" fmla="*/ 615238 w 686327"/>
                <a:gd name="connsiteY25" fmla="*/ 2331760 h 23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86327" h="2331760">
                  <a:moveTo>
                    <a:pt x="441860" y="0"/>
                  </a:moveTo>
                  <a:cubicBezTo>
                    <a:pt x="438502" y="20147"/>
                    <a:pt x="427611" y="42126"/>
                    <a:pt x="413208" y="58498"/>
                  </a:cubicBezTo>
                  <a:cubicBezTo>
                    <a:pt x="398806" y="74870"/>
                    <a:pt x="374874" y="85758"/>
                    <a:pt x="355445" y="98232"/>
                  </a:cubicBezTo>
                  <a:cubicBezTo>
                    <a:pt x="336016" y="110707"/>
                    <a:pt x="313126" y="113394"/>
                    <a:pt x="296636" y="133345"/>
                  </a:cubicBezTo>
                  <a:cubicBezTo>
                    <a:pt x="280146" y="153296"/>
                    <a:pt x="262614" y="184771"/>
                    <a:pt x="256505" y="217937"/>
                  </a:cubicBezTo>
                  <a:cubicBezTo>
                    <a:pt x="250396" y="251103"/>
                    <a:pt x="258976" y="300669"/>
                    <a:pt x="259982" y="332343"/>
                  </a:cubicBezTo>
                  <a:cubicBezTo>
                    <a:pt x="260988" y="364017"/>
                    <a:pt x="265880" y="384856"/>
                    <a:pt x="262542" y="407980"/>
                  </a:cubicBezTo>
                  <a:cubicBezTo>
                    <a:pt x="259204" y="431104"/>
                    <a:pt x="238728" y="449034"/>
                    <a:pt x="239953" y="471085"/>
                  </a:cubicBezTo>
                  <a:cubicBezTo>
                    <a:pt x="241178" y="493136"/>
                    <a:pt x="259689" y="511467"/>
                    <a:pt x="269893" y="540284"/>
                  </a:cubicBezTo>
                  <a:cubicBezTo>
                    <a:pt x="280097" y="569101"/>
                    <a:pt x="303688" y="616384"/>
                    <a:pt x="301176" y="643990"/>
                  </a:cubicBezTo>
                  <a:cubicBezTo>
                    <a:pt x="298664" y="671596"/>
                    <a:pt x="277905" y="690363"/>
                    <a:pt x="254822" y="705919"/>
                  </a:cubicBezTo>
                  <a:cubicBezTo>
                    <a:pt x="231739" y="721475"/>
                    <a:pt x="190139" y="724063"/>
                    <a:pt x="162676" y="737327"/>
                  </a:cubicBezTo>
                  <a:cubicBezTo>
                    <a:pt x="135213" y="750591"/>
                    <a:pt x="113067" y="765805"/>
                    <a:pt x="90041" y="785504"/>
                  </a:cubicBezTo>
                  <a:cubicBezTo>
                    <a:pt x="67015" y="805204"/>
                    <a:pt x="39280" y="835712"/>
                    <a:pt x="24520" y="855524"/>
                  </a:cubicBezTo>
                  <a:cubicBezTo>
                    <a:pt x="9760" y="875337"/>
                    <a:pt x="3961" y="885939"/>
                    <a:pt x="1483" y="904379"/>
                  </a:cubicBezTo>
                  <a:cubicBezTo>
                    <a:pt x="-995" y="922819"/>
                    <a:pt x="-1584" y="940371"/>
                    <a:pt x="9652" y="966167"/>
                  </a:cubicBezTo>
                  <a:cubicBezTo>
                    <a:pt x="20888" y="991963"/>
                    <a:pt x="47085" y="1024085"/>
                    <a:pt x="68901" y="1059157"/>
                  </a:cubicBezTo>
                  <a:cubicBezTo>
                    <a:pt x="90717" y="1094229"/>
                    <a:pt x="118063" y="1141234"/>
                    <a:pt x="140549" y="1176597"/>
                  </a:cubicBezTo>
                  <a:cubicBezTo>
                    <a:pt x="163035" y="1211960"/>
                    <a:pt x="181002" y="1241034"/>
                    <a:pt x="203816" y="1271333"/>
                  </a:cubicBezTo>
                  <a:cubicBezTo>
                    <a:pt x="226630" y="1301632"/>
                    <a:pt x="250489" y="1325686"/>
                    <a:pt x="277436" y="1358390"/>
                  </a:cubicBezTo>
                  <a:cubicBezTo>
                    <a:pt x="304383" y="1391094"/>
                    <a:pt x="332868" y="1426394"/>
                    <a:pt x="365497" y="1467555"/>
                  </a:cubicBezTo>
                  <a:cubicBezTo>
                    <a:pt x="398126" y="1508716"/>
                    <a:pt x="443189" y="1564623"/>
                    <a:pt x="473212" y="1605357"/>
                  </a:cubicBezTo>
                  <a:cubicBezTo>
                    <a:pt x="503235" y="1646091"/>
                    <a:pt x="520506" y="1671412"/>
                    <a:pt x="545633" y="1711957"/>
                  </a:cubicBezTo>
                  <a:cubicBezTo>
                    <a:pt x="570760" y="1752502"/>
                    <a:pt x="612301" y="1790379"/>
                    <a:pt x="623973" y="1848630"/>
                  </a:cubicBezTo>
                  <a:cubicBezTo>
                    <a:pt x="635645" y="1906882"/>
                    <a:pt x="664922" y="1960800"/>
                    <a:pt x="686327" y="2061466"/>
                  </a:cubicBezTo>
                  <a:cubicBezTo>
                    <a:pt x="674480" y="2159504"/>
                    <a:pt x="663109" y="2208759"/>
                    <a:pt x="615238" y="233176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8199907-14A3-422B-8FEB-83BC6461A69B}"/>
              </a:ext>
            </a:extLst>
          </p:cNvPr>
          <p:cNvCxnSpPr>
            <a:cxnSpLocks/>
          </p:cNvCxnSpPr>
          <p:nvPr/>
        </p:nvCxnSpPr>
        <p:spPr>
          <a:xfrm>
            <a:off x="8943191" y="3997839"/>
            <a:ext cx="1083678" cy="4566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6D5783B-EB2B-4A87-943A-C0A15A41E45D}"/>
              </a:ext>
            </a:extLst>
          </p:cNvPr>
          <p:cNvSpPr txBox="1"/>
          <p:nvPr/>
        </p:nvSpPr>
        <p:spPr>
          <a:xfrm>
            <a:off x="4272477" y="1630475"/>
            <a:ext cx="1868091" cy="461665"/>
          </a:xfrm>
          <a:prstGeom prst="rect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solidFill>
                  <a:schemeClr val="accent6">
                    <a:lumMod val="75000"/>
                  </a:schemeClr>
                </a:solidFill>
              </a:rPr>
              <a:t>Приморско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-Чукотский Пограничный пояс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292B5C-4731-4370-BC8A-94255CF3D046}"/>
              </a:ext>
            </a:extLst>
          </p:cNvPr>
          <p:cNvSpPr txBox="1"/>
          <p:nvPr/>
        </p:nvSpPr>
        <p:spPr>
          <a:xfrm>
            <a:off x="4415527" y="3592527"/>
            <a:ext cx="1868091" cy="276999"/>
          </a:xfrm>
          <a:prstGeom prst="rect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Пограничный пояс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4C2997B-6708-4954-8F2C-07583137BC89}"/>
              </a:ext>
            </a:extLst>
          </p:cNvPr>
          <p:cNvSpPr txBox="1"/>
          <p:nvPr/>
        </p:nvSpPr>
        <p:spPr>
          <a:xfrm>
            <a:off x="4366899" y="4870516"/>
            <a:ext cx="1868091" cy="276999"/>
          </a:xfrm>
          <a:prstGeom prst="rect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Пограничный пояс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EEBC50A-43FA-4A49-BFC5-723554E63336}"/>
              </a:ext>
            </a:extLst>
          </p:cNvPr>
          <p:cNvSpPr/>
          <p:nvPr/>
        </p:nvSpPr>
        <p:spPr>
          <a:xfrm>
            <a:off x="11268841" y="2006540"/>
            <a:ext cx="664725" cy="7167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80384" y="45549"/>
            <a:ext cx="120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Схема районирования потенциальных полей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как основа тектонического районирования фундамента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8785A27-3A81-4D00-87C1-FD20F440CC54}"/>
              </a:ext>
            </a:extLst>
          </p:cNvPr>
          <p:cNvSpPr txBox="1"/>
          <p:nvPr/>
        </p:nvSpPr>
        <p:spPr>
          <a:xfrm>
            <a:off x="2833581" y="921504"/>
            <a:ext cx="37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Пограничные пояса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тип)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7507F4-18F9-4019-82C6-40F4ECC849E1}"/>
              </a:ext>
            </a:extLst>
          </p:cNvPr>
          <p:cNvSpPr txBox="1"/>
          <p:nvPr/>
        </p:nvSpPr>
        <p:spPr>
          <a:xfrm>
            <a:off x="287383" y="6309360"/>
            <a:ext cx="727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Опорный геолого-геофизический профиль 2-ДВ-А (</a:t>
            </a:r>
            <a:r>
              <a:rPr lang="ru-RU" dirty="0" err="1"/>
              <a:t>Певек</a:t>
            </a:r>
            <a:r>
              <a:rPr lang="ru-RU" dirty="0"/>
              <a:t>-Анадырь)</a:t>
            </a:r>
          </a:p>
        </p:txBody>
      </p:sp>
    </p:spTree>
    <p:extLst>
      <p:ext uri="{BB962C8B-B14F-4D97-AF65-F5344CB8AC3E}">
        <p14:creationId xmlns:p14="http://schemas.microsoft.com/office/powerpoint/2010/main" val="3030280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27922-A335-489D-9CF9-C836AD1CB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422117"/>
              </p:ext>
            </p:extLst>
          </p:nvPr>
        </p:nvGraphicFramePr>
        <p:xfrm>
          <a:off x="711072" y="1353215"/>
          <a:ext cx="3624755" cy="3426217"/>
        </p:xfrm>
        <a:graphic>
          <a:graphicData uri="http://schemas.openxmlformats.org/drawingml/2006/table">
            <a:tbl>
              <a:tblPr/>
              <a:tblGrid>
                <a:gridCol w="3624755">
                  <a:extLst>
                    <a:ext uri="{9D8B030D-6E8A-4147-A177-3AD203B41FA5}">
                      <a16:colId xmlns:a16="http://schemas.microsoft.com/office/drawing/2014/main" val="2313001083"/>
                    </a:ext>
                  </a:extLst>
                </a:gridCol>
              </a:tblGrid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ЗС. Западно-Сибирская провинция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864359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ЗС-I. Южно-Карская область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930560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ЗС-I-1. Южно-Карский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092160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ЗС-I-2. Ямальский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839224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ЗС-I-3. Обь-Енисейский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794601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ЗС-II. Урало-Казахстанская область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016063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ЗС-II-1. Восточно-Уральская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56500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ЗС-II-2 Шеркалинская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593405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ЗС-II-3. Зауральская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4306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ЗС-II-4.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Тобольско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-Михайловская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057132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ЗС-II-5. Кокчетавский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7532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ЗС-III. Центрально-Западно-Сибирская область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375094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ЗС-III-1. Нюрольский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642037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ЗС-III-2. Пыль-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Караминский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440102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ЗС-III-3. Тазовский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928642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ЗС-III-4. Нядояхский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890849"/>
                  </a:ext>
                </a:extLst>
              </a:tr>
              <a:tr h="199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ЗС-III-5.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Надымо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-Юганский район</a:t>
                      </a:r>
                    </a:p>
                  </a:txBody>
                  <a:tcPr marL="5236" marR="5236" marT="5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519758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80384" y="45549"/>
            <a:ext cx="120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Схема районирования потенциальных полей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как основа тектонического районирования фундамента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4B7ADD-0F20-4CEC-A06D-91C7BF3C936C}"/>
              </a:ext>
            </a:extLst>
          </p:cNvPr>
          <p:cNvSpPr txBox="1"/>
          <p:nvPr/>
        </p:nvSpPr>
        <p:spPr>
          <a:xfrm>
            <a:off x="140150" y="880321"/>
            <a:ext cx="4929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Легенда схемы и сопровождающая таблица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140150" y="4895943"/>
            <a:ext cx="4763500" cy="1841539"/>
            <a:chOff x="7144134" y="4172610"/>
            <a:chExt cx="4644875" cy="204242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41BC634-8A32-426A-BB37-364EAA44EE8D}"/>
                </a:ext>
              </a:extLst>
            </p:cNvPr>
            <p:cNvSpPr txBox="1"/>
            <p:nvPr/>
          </p:nvSpPr>
          <p:spPr>
            <a:xfrm>
              <a:off x="7144134" y="4172610"/>
              <a:ext cx="4494182" cy="3222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ru-RU" sz="1400" b="1" dirty="0"/>
                <a:t>Глобальные структуры (континентальная –океаническая) </a:t>
              </a: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A4A5A2F6-0363-4CDC-B466-D4E9FE526851}"/>
                </a:ext>
              </a:extLst>
            </p:cNvPr>
            <p:cNvGrpSpPr/>
            <p:nvPr/>
          </p:nvGrpSpPr>
          <p:grpSpPr>
            <a:xfrm>
              <a:off x="7243072" y="4532485"/>
              <a:ext cx="2522929" cy="1682552"/>
              <a:chOff x="6818530" y="4614125"/>
              <a:chExt cx="2522929" cy="1682552"/>
            </a:xfrm>
          </p:grpSpPr>
          <p:cxnSp>
            <p:nvCxnSpPr>
              <p:cNvPr id="60" name="Прямая со стрелкой 59">
                <a:extLst>
                  <a:ext uri="{FF2B5EF4-FFF2-40B4-BE49-F238E27FC236}">
                    <a16:creationId xmlns:a16="http://schemas.microsoft.com/office/drawing/2014/main" id="{C28DE58B-CAE9-438E-A4C3-D7A9BE9BA47A}"/>
                  </a:ext>
                </a:extLst>
              </p:cNvPr>
              <p:cNvCxnSpPr/>
              <p:nvPr/>
            </p:nvCxnSpPr>
            <p:spPr>
              <a:xfrm>
                <a:off x="8090873" y="4614125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F49461A-1BAB-458C-8A4C-5C5DCAEB4C56}"/>
                  </a:ext>
                </a:extLst>
              </p:cNvPr>
              <p:cNvSpPr txBox="1"/>
              <p:nvPr/>
            </p:nvSpPr>
            <p:spPr>
              <a:xfrm>
                <a:off x="6818530" y="4862134"/>
                <a:ext cx="2522929" cy="307777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/>
                  <a:t>Аномальные провинции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6F18602-C693-4588-BEF5-55164023461E}"/>
                  </a:ext>
                </a:extLst>
              </p:cNvPr>
              <p:cNvSpPr txBox="1"/>
              <p:nvPr/>
            </p:nvSpPr>
            <p:spPr>
              <a:xfrm>
                <a:off x="6818530" y="5432713"/>
                <a:ext cx="2522929" cy="307777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i="1" dirty="0"/>
                  <a:t>Аномальные области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A4D17C4-CF14-4567-9355-1BC55073384F}"/>
                  </a:ext>
                </a:extLst>
              </p:cNvPr>
              <p:cNvSpPr txBox="1"/>
              <p:nvPr/>
            </p:nvSpPr>
            <p:spPr>
              <a:xfrm>
                <a:off x="6818530" y="5988900"/>
                <a:ext cx="2522929" cy="307777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/>
                  <a:t>Аномальные районы </a:t>
                </a:r>
              </a:p>
            </p:txBody>
          </p:sp>
          <p:cxnSp>
            <p:nvCxnSpPr>
              <p:cNvPr id="64" name="Прямая со стрелкой 63">
                <a:extLst>
                  <a:ext uri="{FF2B5EF4-FFF2-40B4-BE49-F238E27FC236}">
                    <a16:creationId xmlns:a16="http://schemas.microsoft.com/office/drawing/2014/main" id="{1CECE8C7-DC30-4A23-AD94-6454C32746DA}"/>
                  </a:ext>
                </a:extLst>
              </p:cNvPr>
              <p:cNvCxnSpPr/>
              <p:nvPr/>
            </p:nvCxnSpPr>
            <p:spPr>
              <a:xfrm>
                <a:off x="8092347" y="5174896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 стрелкой 64">
                <a:extLst>
                  <a:ext uri="{FF2B5EF4-FFF2-40B4-BE49-F238E27FC236}">
                    <a16:creationId xmlns:a16="http://schemas.microsoft.com/office/drawing/2014/main" id="{FE5E9566-6C27-4118-906B-88899E3405B4}"/>
                  </a:ext>
                </a:extLst>
              </p:cNvPr>
              <p:cNvCxnSpPr/>
              <p:nvPr/>
            </p:nvCxnSpPr>
            <p:spPr>
              <a:xfrm>
                <a:off x="8106113" y="5730703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Арка 43">
              <a:extLst>
                <a:ext uri="{FF2B5EF4-FFF2-40B4-BE49-F238E27FC236}">
                  <a16:creationId xmlns:a16="http://schemas.microsoft.com/office/drawing/2014/main" id="{DB0EF02B-3B80-447D-9535-25F2BB3BFCBF}"/>
                </a:ext>
              </a:extLst>
            </p:cNvPr>
            <p:cNvSpPr/>
            <p:nvPr/>
          </p:nvSpPr>
          <p:spPr>
            <a:xfrm rot="5246699">
              <a:off x="9809838" y="4952826"/>
              <a:ext cx="1143115" cy="573522"/>
            </a:xfrm>
            <a:prstGeom prst="blockArc">
              <a:avLst>
                <a:gd name="adj1" fmla="val 10800000"/>
                <a:gd name="adj2" fmla="val 646469"/>
                <a:gd name="adj3" fmla="val 22322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5" name="Арка 44">
              <a:extLst>
                <a:ext uri="{FF2B5EF4-FFF2-40B4-BE49-F238E27FC236}">
                  <a16:creationId xmlns:a16="http://schemas.microsoft.com/office/drawing/2014/main" id="{331003D1-E7DE-4CF5-94C3-3066AC067B4A}"/>
                </a:ext>
              </a:extLst>
            </p:cNvPr>
            <p:cNvSpPr/>
            <p:nvPr/>
          </p:nvSpPr>
          <p:spPr>
            <a:xfrm rot="5070530">
              <a:off x="10733228" y="5057437"/>
              <a:ext cx="1143115" cy="573522"/>
            </a:xfrm>
            <a:prstGeom prst="blockArc">
              <a:avLst>
                <a:gd name="adj1" fmla="val 10800000"/>
                <a:gd name="adj2" fmla="val 646469"/>
                <a:gd name="adj3" fmla="val 22322"/>
              </a:avLst>
            </a:prstGeom>
            <a:solidFill>
              <a:srgbClr val="92D05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C2B736E3-CDD8-47DF-8C23-7E87F7362A74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9766001" y="4934383"/>
              <a:ext cx="644213" cy="3025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3C6CA9B7-CE74-47D0-82EB-A634AA2B5D12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>
              <a:off x="11256217" y="4838981"/>
              <a:ext cx="130378" cy="213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2C67A4CF-EE14-407B-82AC-F9FA8BF46FFF}"/>
                </a:ext>
              </a:extLst>
            </p:cNvPr>
            <p:cNvCxnSpPr>
              <a:cxnSpLocks/>
            </p:cNvCxnSpPr>
            <p:nvPr/>
          </p:nvCxnSpPr>
          <p:spPr>
            <a:xfrm>
              <a:off x="11339169" y="4924839"/>
              <a:ext cx="130378" cy="213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3BCFAB9E-75A7-407F-A2A6-3EE7656B65F7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350" y="5014957"/>
              <a:ext cx="130378" cy="213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2E675D0D-CAEA-4E9F-8D26-93484A9EECE6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247" y="5119862"/>
              <a:ext cx="130378" cy="213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2ADE659F-B86D-408A-84E5-C29564AAE98F}"/>
                </a:ext>
              </a:extLst>
            </p:cNvPr>
            <p:cNvCxnSpPr>
              <a:cxnSpLocks/>
            </p:cNvCxnSpPr>
            <p:nvPr/>
          </p:nvCxnSpPr>
          <p:spPr>
            <a:xfrm>
              <a:off x="11452208" y="5218979"/>
              <a:ext cx="130378" cy="213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04DEF02B-2089-41D8-9BF3-AF2BDD7D3260}"/>
                </a:ext>
              </a:extLst>
            </p:cNvPr>
            <p:cNvCxnSpPr>
              <a:cxnSpLocks/>
            </p:cNvCxnSpPr>
            <p:nvPr/>
          </p:nvCxnSpPr>
          <p:spPr>
            <a:xfrm>
              <a:off x="11458115" y="5318532"/>
              <a:ext cx="130378" cy="213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C66C2A83-8E05-49AA-8EC0-3051F8237E5C}"/>
                </a:ext>
              </a:extLst>
            </p:cNvPr>
            <p:cNvCxnSpPr>
              <a:cxnSpLocks/>
            </p:cNvCxnSpPr>
            <p:nvPr/>
          </p:nvCxnSpPr>
          <p:spPr>
            <a:xfrm>
              <a:off x="11469547" y="5408838"/>
              <a:ext cx="130378" cy="213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27F21A4D-3795-4086-AF32-0E41D1259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458115" y="5498752"/>
              <a:ext cx="130378" cy="213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4F45E562-4001-4009-82E1-1F035EF04CD8}"/>
                </a:ext>
              </a:extLst>
            </p:cNvPr>
            <p:cNvCxnSpPr>
              <a:cxnSpLocks/>
            </p:cNvCxnSpPr>
            <p:nvPr/>
          </p:nvCxnSpPr>
          <p:spPr>
            <a:xfrm>
              <a:off x="11451362" y="5590287"/>
              <a:ext cx="130378" cy="213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240A3EEE-BA31-4DF0-B0A0-758C5CA5D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436211" y="5588097"/>
              <a:ext cx="130378" cy="213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E7F55616-AB5B-48D1-B180-71A2F2CA7190}"/>
                </a:ext>
              </a:extLst>
            </p:cNvPr>
            <p:cNvCxnSpPr>
              <a:cxnSpLocks/>
            </p:cNvCxnSpPr>
            <p:nvPr/>
          </p:nvCxnSpPr>
          <p:spPr>
            <a:xfrm>
              <a:off x="11401489" y="5747042"/>
              <a:ext cx="130378" cy="213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7EF66B8D-E4F1-4751-802C-C5CE8B689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1386" y="5823773"/>
              <a:ext cx="225429" cy="1320"/>
            </a:xfrm>
            <a:prstGeom prst="line">
              <a:avLst/>
            </a:prstGeom>
            <a:ln w="28575">
              <a:solidFill>
                <a:srgbClr val="545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4B12A3-E192-4038-B493-4D26BCC72571}"/>
                </a:ext>
              </a:extLst>
            </p:cNvPr>
            <p:cNvSpPr txBox="1"/>
            <p:nvPr/>
          </p:nvSpPr>
          <p:spPr>
            <a:xfrm>
              <a:off x="10069441" y="5857200"/>
              <a:ext cx="1719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Пограничные пояса</a:t>
              </a: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CCB366C-4555-4319-9AA7-F8AAE5C12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50" y="1373479"/>
            <a:ext cx="7020000" cy="43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17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8000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9EA52F-E462-454F-98F7-346F7AD6DE15}"/>
              </a:ext>
            </a:extLst>
          </p:cNvPr>
          <p:cNvSpPr/>
          <p:nvPr/>
        </p:nvSpPr>
        <p:spPr>
          <a:xfrm>
            <a:off x="57348" y="850170"/>
            <a:ext cx="120028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Анализ комплектов ГК-1000/3 с позиции 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наличия м содержания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«Схемы глубинного строения» 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7305FD2-9E2A-4528-8D17-11388E19BF28}"/>
              </a:ext>
            </a:extLst>
          </p:cNvPr>
          <p:cNvGrpSpPr>
            <a:grpSpLocks noChangeAspect="1"/>
          </p:cNvGrpSpPr>
          <p:nvPr/>
        </p:nvGrpSpPr>
        <p:grpSpPr>
          <a:xfrm>
            <a:off x="9273451" y="1446079"/>
            <a:ext cx="2641696" cy="4320000"/>
            <a:chOff x="8717698" y="1381300"/>
            <a:chExt cx="3081979" cy="5040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527F957-35E5-40ED-953D-8586B9D37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698" y="1381300"/>
              <a:ext cx="3081979" cy="50400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CC4CDD-C533-4A06-A799-E23C8B692F58}"/>
                </a:ext>
              </a:extLst>
            </p:cNvPr>
            <p:cNvSpPr txBox="1"/>
            <p:nvPr/>
          </p:nvSpPr>
          <p:spPr>
            <a:xfrm>
              <a:off x="8717698" y="1485240"/>
              <a:ext cx="19615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accent1">
                      <a:lumMod val="75000"/>
                    </a:schemeClr>
                  </a:solidFill>
                </a:rPr>
                <a:t>Схемы глубинного строения по Восточно-Европейской платформе</a:t>
              </a: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362154-1383-4D23-A6E7-35BF6CBDAB9A}"/>
              </a:ext>
            </a:extLst>
          </p:cNvPr>
          <p:cNvSpPr/>
          <p:nvPr/>
        </p:nvSpPr>
        <p:spPr>
          <a:xfrm>
            <a:off x="1" y="3220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400"/>
              </a:spcBef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комплекта карт при региональном геолого-геофизическом изучении территории страны и прилегающих акваторий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E02C9A-CA0A-4869-B525-BC26CA9AF511}"/>
              </a:ext>
            </a:extLst>
          </p:cNvPr>
          <p:cNvSpPr txBox="1"/>
          <p:nvPr/>
        </p:nvSpPr>
        <p:spPr>
          <a:xfrm>
            <a:off x="2960404" y="5132040"/>
            <a:ext cx="633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Проанализировано – 255 комплектов, из них:  содержат Схемы глубинного строения - 132  комплекта, отсутствуют в 123  комплектах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CB59E7-0647-41FB-B3E7-2F8995FBB63F}"/>
              </a:ext>
            </a:extLst>
          </p:cNvPr>
          <p:cNvSpPr txBox="1"/>
          <p:nvPr/>
        </p:nvSpPr>
        <p:spPr>
          <a:xfrm>
            <a:off x="189187" y="1333856"/>
            <a:ext cx="2871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Схема глубинного строения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ADF3E6-023D-4FD9-B219-0DE8B581F4F9}"/>
              </a:ext>
            </a:extLst>
          </p:cNvPr>
          <p:cNvSpPr txBox="1"/>
          <p:nvPr/>
        </p:nvSpPr>
        <p:spPr>
          <a:xfrm>
            <a:off x="57348" y="1713720"/>
            <a:ext cx="3296673" cy="3893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выявление связи между </a:t>
            </a:r>
            <a:r>
              <a:rPr lang="ru-RU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глубинными геофизическими неоднородностями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верхнекоровыми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тектоническими структурами</a:t>
            </a:r>
            <a:r>
              <a:rPr lang="ru-RU" sz="1500" b="1" u="sng" dirty="0"/>
              <a:t>.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b="1" dirty="0"/>
              <a:t>Создается на основе анализа исходных  </a:t>
            </a:r>
            <a:r>
              <a:rPr lang="ru-RU" sz="1200" b="1" u="sng" dirty="0"/>
              <a:t>геофизических материалов</a:t>
            </a:r>
            <a:r>
              <a:rPr lang="ru-RU" sz="1200" b="1" dirty="0"/>
              <a:t>: карт аномального магнитного и гравитационного полей, </a:t>
            </a:r>
            <a:r>
              <a:rPr lang="ru-RU" sz="1200" b="1" u="sng" dirty="0"/>
              <a:t>сейсмических профилей</a:t>
            </a:r>
            <a:r>
              <a:rPr lang="ru-RU" sz="1200" b="1" dirty="0"/>
              <a:t>, петрофизических данных.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b="1" dirty="0"/>
              <a:t>При недостаточном количестве геофизических материалов могут отображаться типы земной </a:t>
            </a:r>
            <a:r>
              <a:rPr lang="ru-RU" sz="1200" b="1" dirty="0" err="1"/>
              <a:t>земной</a:t>
            </a:r>
            <a:r>
              <a:rPr lang="ru-RU" sz="1200" b="1" dirty="0"/>
              <a:t> коры, характеризующиеся следующим: </a:t>
            </a:r>
            <a:r>
              <a:rPr lang="ru-RU" sz="1200" b="1" u="sng" dirty="0"/>
              <a:t>сейсмическая</a:t>
            </a:r>
            <a:r>
              <a:rPr lang="ru-RU" sz="1200" b="1" dirty="0"/>
              <a:t> </a:t>
            </a:r>
            <a:r>
              <a:rPr lang="ru-RU" sz="1200" b="1" u="sng" dirty="0"/>
              <a:t>поверхность Мохо</a:t>
            </a:r>
            <a:r>
              <a:rPr lang="ru-RU" sz="1200" b="1" dirty="0"/>
              <a:t>, распределение скоростей………..</a:t>
            </a:r>
          </a:p>
          <a:p>
            <a:pPr algn="ctr">
              <a:spcBef>
                <a:spcPts val="600"/>
              </a:spcBef>
            </a:pPr>
            <a:r>
              <a:rPr lang="ru-RU" sz="1200" b="1" dirty="0"/>
              <a:t>(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руководство, 2019 г,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Раздел 2.1.8.5., стр.  63-64</a:t>
            </a:r>
            <a:r>
              <a:rPr lang="ru-RU" sz="1200" b="1" dirty="0"/>
              <a:t>)</a:t>
            </a:r>
            <a:endParaRPr lang="ru-RU" b="1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86AF25A-8EC7-40E5-BC6F-6514EE25428C}"/>
              </a:ext>
            </a:extLst>
          </p:cNvPr>
          <p:cNvGrpSpPr/>
          <p:nvPr/>
        </p:nvGrpSpPr>
        <p:grpSpPr>
          <a:xfrm>
            <a:off x="3050308" y="1462998"/>
            <a:ext cx="6444000" cy="3621695"/>
            <a:chOff x="2399367" y="1578162"/>
            <a:chExt cx="6480000" cy="3621695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FDDD4C3E-48D1-45F5-AB83-ECBF9E48EF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99367" y="1578162"/>
              <a:ext cx="6480000" cy="3621695"/>
              <a:chOff x="1220583" y="1646282"/>
              <a:chExt cx="7674473" cy="4289290"/>
            </a:xfrm>
          </p:grpSpPr>
          <p:grpSp>
            <p:nvGrpSpPr>
              <p:cNvPr id="17" name="Группа 16">
                <a:extLst>
                  <a:ext uri="{FF2B5EF4-FFF2-40B4-BE49-F238E27FC236}">
                    <a16:creationId xmlns:a16="http://schemas.microsoft.com/office/drawing/2014/main" id="{26A7A44C-6A84-473E-8184-D1FBB832C189}"/>
                  </a:ext>
                </a:extLst>
              </p:cNvPr>
              <p:cNvGrpSpPr/>
              <p:nvPr/>
            </p:nvGrpSpPr>
            <p:grpSpPr>
              <a:xfrm>
                <a:off x="1220583" y="1646282"/>
                <a:ext cx="7674473" cy="4289290"/>
                <a:chOff x="1220583" y="1646282"/>
                <a:chExt cx="7674473" cy="4289290"/>
              </a:xfrm>
            </p:grpSpPr>
            <p:grpSp>
              <p:nvGrpSpPr>
                <p:cNvPr id="9" name="Группа 8">
                  <a:extLst>
                    <a:ext uri="{FF2B5EF4-FFF2-40B4-BE49-F238E27FC236}">
                      <a16:creationId xmlns:a16="http://schemas.microsoft.com/office/drawing/2014/main" id="{E5C2EA6A-D0DF-48B2-87FD-CC9EBC29D933}"/>
                    </a:ext>
                  </a:extLst>
                </p:cNvPr>
                <p:cNvGrpSpPr/>
                <p:nvPr/>
              </p:nvGrpSpPr>
              <p:grpSpPr>
                <a:xfrm>
                  <a:off x="1332660" y="1646282"/>
                  <a:ext cx="7562396" cy="4289290"/>
                  <a:chOff x="715975" y="1646282"/>
                  <a:chExt cx="7562396" cy="4289290"/>
                </a:xfrm>
              </p:grpSpPr>
              <p:grpSp>
                <p:nvGrpSpPr>
                  <p:cNvPr id="8" name="Группа 7">
                    <a:extLst>
                      <a:ext uri="{FF2B5EF4-FFF2-40B4-BE49-F238E27FC236}">
                        <a16:creationId xmlns:a16="http://schemas.microsoft.com/office/drawing/2014/main" id="{1E417ACD-E91B-45AF-9AF8-4A6365F28FC1}"/>
                      </a:ext>
                    </a:extLst>
                  </p:cNvPr>
                  <p:cNvGrpSpPr/>
                  <p:nvPr/>
                </p:nvGrpSpPr>
                <p:grpSpPr>
                  <a:xfrm>
                    <a:off x="715975" y="1836987"/>
                    <a:ext cx="7200000" cy="4098585"/>
                    <a:chOff x="715975" y="1836987"/>
                    <a:chExt cx="7200000" cy="4098585"/>
                  </a:xfrm>
                </p:grpSpPr>
                <p:pic>
                  <p:nvPicPr>
                    <p:cNvPr id="10" name="Рисунок 9">
                      <a:extLst>
                        <a:ext uri="{FF2B5EF4-FFF2-40B4-BE49-F238E27FC236}">
                          <a16:creationId xmlns:a16="http://schemas.microsoft.com/office/drawing/2014/main" id="{B112443E-04F1-40C6-B866-D33DE02C87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9381"/>
                    <a:stretch/>
                  </p:blipFill>
                  <p:spPr bwMode="auto">
                    <a:xfrm>
                      <a:off x="715975" y="1836987"/>
                      <a:ext cx="7200000" cy="4098585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sp>
                  <p:nvSpPr>
                    <p:cNvPr id="4" name="Прямоугольник 3">
                      <a:extLst>
                        <a:ext uri="{FF2B5EF4-FFF2-40B4-BE49-F238E27FC236}">
                          <a16:creationId xmlns:a16="http://schemas.microsoft.com/office/drawing/2014/main" id="{07822E07-C781-42FD-9226-700280E89D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29388" y="1878294"/>
                      <a:ext cx="1147396" cy="1143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7" name="Стрелка: изогнутая влево 6">
                    <a:extLst>
                      <a:ext uri="{FF2B5EF4-FFF2-40B4-BE49-F238E27FC236}">
                        <a16:creationId xmlns:a16="http://schemas.microsoft.com/office/drawing/2014/main" id="{B1794F98-C511-4C03-BE33-003F0A41B07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964831" y="-227560"/>
                    <a:ext cx="439697" cy="4187382"/>
                  </a:xfrm>
                  <a:prstGeom prst="curvedLeftArrow">
                    <a:avLst>
                      <a:gd name="adj1" fmla="val 10151"/>
                      <a:gd name="adj2" fmla="val 50000"/>
                      <a:gd name="adj3" fmla="val 25000"/>
                    </a:avLst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CF128F43-55F1-49B7-9F97-D2D976394EE6}"/>
                    </a:ext>
                  </a:extLst>
                </p:cNvPr>
                <p:cNvSpPr/>
                <p:nvPr/>
              </p:nvSpPr>
              <p:spPr>
                <a:xfrm rot="3026069">
                  <a:off x="2375412" y="1446586"/>
                  <a:ext cx="1655169" cy="3964827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321F49-6614-4B7B-A391-69A07353A108}"/>
                  </a:ext>
                </a:extLst>
              </p:cNvPr>
              <p:cNvSpPr txBox="1"/>
              <p:nvPr/>
            </p:nvSpPr>
            <p:spPr>
              <a:xfrm>
                <a:off x="1324200" y="5364566"/>
                <a:ext cx="7200000" cy="5539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i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«Итоги  программы  создания Госгеолкарты-1000/3 территории Российской Федерации и ее континентального шельфа»</a:t>
                </a:r>
                <a:endParaRPr lang="ru-RU" sz="15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6FEC9C-0746-4900-95EE-D04799EFCBA6}"/>
                </a:ext>
              </a:extLst>
            </p:cNvPr>
            <p:cNvSpPr txBox="1"/>
            <p:nvPr/>
          </p:nvSpPr>
          <p:spPr>
            <a:xfrm>
              <a:off x="7813851" y="1827613"/>
              <a:ext cx="9257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827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8B47EE3-464E-43ED-8BEF-A0262A136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14" y="2160033"/>
            <a:ext cx="4796910" cy="2952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C04A7FC-5AAF-44BC-B54B-2031B9527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3" y="1934524"/>
            <a:ext cx="5400000" cy="3105509"/>
          </a:xfrm>
          <a:prstGeom prst="rect">
            <a:avLst/>
          </a:prstGeom>
        </p:spPr>
      </p:pic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56" name="Группа 55"/>
          <p:cNvGrpSpPr/>
          <p:nvPr/>
        </p:nvGrpSpPr>
        <p:grpSpPr>
          <a:xfrm>
            <a:off x="5437798" y="2092733"/>
            <a:ext cx="2217662" cy="3188991"/>
            <a:chOff x="5165633" y="1740191"/>
            <a:chExt cx="2217662" cy="3188991"/>
          </a:xfrm>
        </p:grpSpPr>
        <p:pic>
          <p:nvPicPr>
            <p:cNvPr id="7" name="Picture 38" descr="\\PC-GEOPHYS01\Public\Рыбалка\Норвегия_2013\Колонка_Арктика-2012_avr.jpg">
              <a:extLst>
                <a:ext uri="{FF2B5EF4-FFF2-40B4-BE49-F238E27FC236}">
                  <a16:creationId xmlns:a16="http://schemas.microsoft.com/office/drawing/2014/main" id="{D26AC760-E55B-4515-B7DF-BD0AAC0C1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816" y="1816851"/>
              <a:ext cx="1081088" cy="311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8BD4DE-8324-431D-96C6-D87D1F5FEC6C}"/>
                </a:ext>
              </a:extLst>
            </p:cNvPr>
            <p:cNvSpPr txBox="1"/>
            <p:nvPr/>
          </p:nvSpPr>
          <p:spPr>
            <a:xfrm>
              <a:off x="5735459" y="4522857"/>
              <a:ext cx="1022760" cy="248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МАНТИЯ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AA4AEF-A6D2-4170-98FD-A3FF899A64C5}"/>
                </a:ext>
              </a:extLst>
            </p:cNvPr>
            <p:cNvSpPr txBox="1"/>
            <p:nvPr/>
          </p:nvSpPr>
          <p:spPr>
            <a:xfrm>
              <a:off x="5704310" y="3343792"/>
              <a:ext cx="1022760" cy="408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НИЖНЯЯ КОРА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607921-86C7-4238-9F9B-1A127B3E9725}"/>
                </a:ext>
              </a:extLst>
            </p:cNvPr>
            <p:cNvSpPr txBox="1"/>
            <p:nvPr/>
          </p:nvSpPr>
          <p:spPr>
            <a:xfrm>
              <a:off x="5704310" y="2500528"/>
              <a:ext cx="1022760" cy="408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/>
                <a:t>ВЕРХНЯЯ КОРА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868412-A11C-4523-9BDE-B8B88053629A}"/>
                </a:ext>
              </a:extLst>
            </p:cNvPr>
            <p:cNvSpPr txBox="1"/>
            <p:nvPr/>
          </p:nvSpPr>
          <p:spPr>
            <a:xfrm>
              <a:off x="5732144" y="1963888"/>
              <a:ext cx="1022760" cy="321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dirty="0" err="1">
                  <a:solidFill>
                    <a:schemeClr val="bg1"/>
                  </a:solidFill>
                </a:rPr>
                <a:t>Складчато</a:t>
              </a:r>
              <a:r>
                <a:rPr lang="ru-RU" sz="800" b="1" dirty="0">
                  <a:solidFill>
                    <a:schemeClr val="bg1"/>
                  </a:solidFill>
                </a:rPr>
                <a:t>-метаморфический 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5680549" y="1751022"/>
              <a:ext cx="1056570" cy="24196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3BC13B-E2C4-41D3-A1A9-59AECB4E8FC0}"/>
                </a:ext>
              </a:extLst>
            </p:cNvPr>
            <p:cNvSpPr txBox="1"/>
            <p:nvPr/>
          </p:nvSpPr>
          <p:spPr>
            <a:xfrm>
              <a:off x="5889613" y="1740191"/>
              <a:ext cx="724227" cy="24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ru-RU" sz="1100" b="1" dirty="0"/>
                <a:t>Осадки</a:t>
              </a:r>
            </a:p>
          </p:txBody>
        </p: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34BFA99C-4839-4A9C-890D-D8D4F7A433F8}"/>
                </a:ext>
              </a:extLst>
            </p:cNvPr>
            <p:cNvCxnSpPr/>
            <p:nvPr/>
          </p:nvCxnSpPr>
          <p:spPr>
            <a:xfrm flipH="1">
              <a:off x="5165633" y="1751022"/>
              <a:ext cx="1589271" cy="4191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8E947D03-30C3-4326-A07F-1481969EE9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0549" y="2302128"/>
              <a:ext cx="1702746" cy="317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54B7ADD-0F20-4CEC-A06D-91C7BF3C936C}"/>
              </a:ext>
            </a:extLst>
          </p:cNvPr>
          <p:cNvSpPr txBox="1"/>
          <p:nvPr/>
        </p:nvSpPr>
        <p:spPr>
          <a:xfrm>
            <a:off x="80384" y="1319536"/>
            <a:ext cx="604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Схема геолого-структурного районирования территории России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(по С.И. Стрельникову и др., 2009ф)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54B7ADD-0F20-4CEC-A06D-91C7BF3C936C}"/>
              </a:ext>
            </a:extLst>
          </p:cNvPr>
          <p:cNvSpPr txBox="1"/>
          <p:nvPr/>
        </p:nvSpPr>
        <p:spPr>
          <a:xfrm>
            <a:off x="7051950" y="1354069"/>
            <a:ext cx="4987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Схема районирования потенциальных полей, как основа тектонического районирования фундамента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(по Винокуров и др., 2021ф)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5C1451B-CC5C-40A9-B8CF-B62BB848D14A}"/>
              </a:ext>
            </a:extLst>
          </p:cNvPr>
          <p:cNvSpPr/>
          <p:nvPr/>
        </p:nvSpPr>
        <p:spPr>
          <a:xfrm>
            <a:off x="1" y="3220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400"/>
              </a:spcBef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комплекта карт при региональном геолого-геофизическом изучении территории страны и прилегающих акваторий</a:t>
            </a:r>
          </a:p>
        </p:txBody>
      </p:sp>
    </p:spTree>
    <p:extLst>
      <p:ext uri="{BB962C8B-B14F-4D97-AF65-F5344CB8AC3E}">
        <p14:creationId xmlns:p14="http://schemas.microsoft.com/office/powerpoint/2010/main" val="59234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51" y="1476260"/>
            <a:ext cx="7358291" cy="4423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78" y="4536795"/>
            <a:ext cx="2883508" cy="2074985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9320762" y="1304169"/>
            <a:ext cx="2431140" cy="3052936"/>
            <a:chOff x="9802831" y="589431"/>
            <a:chExt cx="2431140" cy="3052936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CCECBA4-69E5-4EB0-8FC8-5E001DFF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4790" y="1174149"/>
              <a:ext cx="1438066" cy="14400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DA1D922-F47D-4220-857B-30ECF2B8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297" y="2202367"/>
              <a:ext cx="1438066" cy="1440000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9233BFD6-B2EF-48DB-9E79-107F5C73D6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02831" y="1559450"/>
              <a:ext cx="957484" cy="900000"/>
              <a:chOff x="3101976" y="476250"/>
              <a:chExt cx="6042025" cy="6037263"/>
            </a:xfrm>
          </p:grpSpPr>
          <p:pic>
            <p:nvPicPr>
              <p:cNvPr id="32" name="Рисунок 14">
                <a:extLst>
                  <a:ext uri="{FF2B5EF4-FFF2-40B4-BE49-F238E27FC236}">
                    <a16:creationId xmlns:a16="http://schemas.microsoft.com/office/drawing/2014/main" id="{35FD1093-FE6F-420E-822F-1E1E9B02F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101976" y="476250"/>
                <a:ext cx="6042025" cy="6037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Рисунок 9">
                <a:extLst>
                  <a:ext uri="{FF2B5EF4-FFF2-40B4-BE49-F238E27FC236}">
                    <a16:creationId xmlns:a16="http://schemas.microsoft.com/office/drawing/2014/main" id="{91E64D73-105E-43B2-96A1-E79EED7D7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427538" y="487363"/>
                <a:ext cx="3536950" cy="2354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Рисунок 20">
                <a:extLst>
                  <a:ext uri="{FF2B5EF4-FFF2-40B4-BE49-F238E27FC236}">
                    <a16:creationId xmlns:a16="http://schemas.microsoft.com/office/drawing/2014/main" id="{5CC6A69D-ABF5-44A7-BE6B-E158110F7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110036" y="1077910"/>
                <a:ext cx="4206872" cy="4583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999D4987-6D46-4305-8616-4B37E2751641}"/>
                  </a:ext>
                </a:extLst>
              </p:cNvPr>
              <p:cNvSpPr/>
              <p:nvPr/>
            </p:nvSpPr>
            <p:spPr>
              <a:xfrm>
                <a:off x="4433825" y="570049"/>
                <a:ext cx="3415817" cy="2291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5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Circumpolar</a:t>
                </a:r>
                <a:r>
                  <a:rPr lang="en-US" sz="9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Arctic</a:t>
                </a:r>
                <a:endParaRPr lang="ru-RU" sz="9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EC71558F-E4E0-4CF4-866E-8D0EFC585322}"/>
                  </a:ext>
                </a:extLst>
              </p:cNvPr>
              <p:cNvSpPr/>
              <p:nvPr/>
            </p:nvSpPr>
            <p:spPr>
              <a:xfrm>
                <a:off x="3673545" y="2626548"/>
                <a:ext cx="5044932" cy="21678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500" b="1" i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Central-Northern-</a:t>
                </a:r>
              </a:p>
              <a:p>
                <a:pPr algn="ctr">
                  <a:defRPr/>
                </a:pPr>
                <a:r>
                  <a:rPr lang="en-US" sz="500" b="1" i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Eastern Asia and</a:t>
                </a:r>
              </a:p>
              <a:p>
                <a:pPr algn="ctr">
                  <a:defRPr/>
                </a:pPr>
                <a:r>
                  <a:rPr lang="en-US" sz="500" b="1" i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Adjacent Areas</a:t>
                </a:r>
                <a:endParaRPr lang="ru-RU" sz="5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1" name="Picture 14" descr="Untitled-3">
              <a:extLst>
                <a:ext uri="{FF2B5EF4-FFF2-40B4-BE49-F238E27FC236}">
                  <a16:creationId xmlns:a16="http://schemas.microsoft.com/office/drawing/2014/main" id="{FED3D2EC-5A31-42FA-A545-C79330123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8816">
              <a:off x="11574225" y="589431"/>
              <a:ext cx="659746" cy="75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8785A27-3A81-4D00-87C1-FD20F440CC54}"/>
              </a:ext>
            </a:extLst>
          </p:cNvPr>
          <p:cNvSpPr txBox="1"/>
          <p:nvPr/>
        </p:nvSpPr>
        <p:spPr>
          <a:xfrm>
            <a:off x="287884" y="838654"/>
            <a:ext cx="1169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ГИС-проект, увязанный с международными проектами по Арктике и Северной Евразии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(включает сеточные 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grd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-файлы 5х5 км) и векторную модели карт)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7FE754B-BDA1-4B2F-92AF-84E714480C3F}"/>
              </a:ext>
            </a:extLst>
          </p:cNvPr>
          <p:cNvSpPr/>
          <p:nvPr/>
        </p:nvSpPr>
        <p:spPr>
          <a:xfrm>
            <a:off x="1" y="3220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400"/>
              </a:spcBef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комплекта карт при региональном геолого-геофизическом изучении территории страны и прилегающих акваторий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59B8B77-FE1F-48ED-8C9D-4ADD39117669}"/>
              </a:ext>
            </a:extLst>
          </p:cNvPr>
          <p:cNvGrpSpPr/>
          <p:nvPr/>
        </p:nvGrpSpPr>
        <p:grpSpPr>
          <a:xfrm>
            <a:off x="75105" y="1722379"/>
            <a:ext cx="1830398" cy="3206341"/>
            <a:chOff x="75105" y="1722379"/>
            <a:chExt cx="1830398" cy="320634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337819D-6D1B-4B2F-8514-3ED35FD03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503" y="1722379"/>
              <a:ext cx="1800000" cy="11093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F7582FA-EB94-417B-B1A8-D50966DA4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8" r="657" b="2221"/>
            <a:stretch/>
          </p:blipFill>
          <p:spPr>
            <a:xfrm>
              <a:off x="105503" y="3829752"/>
              <a:ext cx="1800000" cy="1098968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8CB3CE1-4E9C-4AF3-BDB2-72B81B9CE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" t="2724" b="5391"/>
            <a:stretch/>
          </p:blipFill>
          <p:spPr>
            <a:xfrm>
              <a:off x="75105" y="2700248"/>
              <a:ext cx="1800000" cy="111560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F65BE5-1CA3-4E1C-BECB-095001577DDE}"/>
              </a:ext>
            </a:extLst>
          </p:cNvPr>
          <p:cNvSpPr txBox="1"/>
          <p:nvPr/>
        </p:nvSpPr>
        <p:spPr>
          <a:xfrm>
            <a:off x="52428" y="1446007"/>
            <a:ext cx="1889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Сеточные модели 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85B17E4-0201-4CCE-A55C-EE0079422C7B}"/>
              </a:ext>
            </a:extLst>
          </p:cNvPr>
          <p:cNvGrpSpPr>
            <a:grpSpLocks noChangeAspect="1"/>
          </p:cNvGrpSpPr>
          <p:nvPr/>
        </p:nvGrpSpPr>
        <p:grpSpPr>
          <a:xfrm>
            <a:off x="151427" y="5137290"/>
            <a:ext cx="1800000" cy="1090841"/>
            <a:chOff x="7304415" y="2742038"/>
            <a:chExt cx="2970186" cy="180000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8D0E7A9-6EB1-4CA7-ACB8-4EF878943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" b="1594"/>
            <a:stretch/>
          </p:blipFill>
          <p:spPr bwMode="auto">
            <a:xfrm>
              <a:off x="7304415" y="2742038"/>
              <a:ext cx="2970186" cy="180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254E04-6FE0-41A7-BFD8-DEAB0CC4F584}"/>
                </a:ext>
              </a:extLst>
            </p:cNvPr>
            <p:cNvSpPr txBox="1"/>
            <p:nvPr/>
          </p:nvSpPr>
          <p:spPr>
            <a:xfrm>
              <a:off x="7380698" y="4189074"/>
              <a:ext cx="1514481" cy="3047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ru-RU" sz="700" b="1" dirty="0"/>
                <a:t>Рельеф фундамента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0EA854E-876B-4889-AC60-80EC703E389C}"/>
              </a:ext>
            </a:extLst>
          </p:cNvPr>
          <p:cNvGrpSpPr/>
          <p:nvPr/>
        </p:nvGrpSpPr>
        <p:grpSpPr>
          <a:xfrm>
            <a:off x="1736217" y="5782038"/>
            <a:ext cx="1722067" cy="1090842"/>
            <a:chOff x="8883839" y="4160462"/>
            <a:chExt cx="1722067" cy="1090842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CDAC462-B792-4732-A610-A6940B5F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084" b="3721"/>
            <a:stretch/>
          </p:blipFill>
          <p:spPr>
            <a:xfrm>
              <a:off x="8883839" y="4160462"/>
              <a:ext cx="1722067" cy="109084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76AA72B-E29D-4242-8EFB-4B65CFCB9283}"/>
                </a:ext>
              </a:extLst>
            </p:cNvPr>
            <p:cNvSpPr txBox="1"/>
            <p:nvPr/>
          </p:nvSpPr>
          <p:spPr>
            <a:xfrm>
              <a:off x="8917611" y="4974931"/>
              <a:ext cx="814204" cy="18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ru-RU" sz="700" b="1" dirty="0"/>
                <a:t>Рельеф границы М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020F909-E3A7-4E11-98EC-972B0E254BA2}"/>
              </a:ext>
            </a:extLst>
          </p:cNvPr>
          <p:cNvSpPr txBox="1"/>
          <p:nvPr/>
        </p:nvSpPr>
        <p:spPr>
          <a:xfrm>
            <a:off x="148294" y="4730873"/>
            <a:ext cx="1724189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700" b="1" dirty="0"/>
              <a:t>Консолидированная земная кора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C72774-773A-45A1-8519-78C046A1B90D}"/>
              </a:ext>
            </a:extLst>
          </p:cNvPr>
          <p:cNvSpPr txBox="1"/>
          <p:nvPr/>
        </p:nvSpPr>
        <p:spPr>
          <a:xfrm>
            <a:off x="103287" y="3599456"/>
            <a:ext cx="770403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700" b="1" dirty="0"/>
              <a:t>Земная кора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43B13B-CD74-4DE1-B4B6-A7F271F726B5}"/>
              </a:ext>
            </a:extLst>
          </p:cNvPr>
          <p:cNvSpPr txBox="1"/>
          <p:nvPr/>
        </p:nvSpPr>
        <p:spPr>
          <a:xfrm>
            <a:off x="138899" y="2507299"/>
            <a:ext cx="852994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700" b="1" dirty="0"/>
              <a:t>Осадочный чехол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A12C800-9BE6-436F-81E4-7C92E50CE10A}"/>
              </a:ext>
            </a:extLst>
          </p:cNvPr>
          <p:cNvGrpSpPr>
            <a:grpSpLocks noChangeAspect="1"/>
          </p:cNvGrpSpPr>
          <p:nvPr/>
        </p:nvGrpSpPr>
        <p:grpSpPr>
          <a:xfrm>
            <a:off x="6132985" y="5717324"/>
            <a:ext cx="1800000" cy="1028497"/>
            <a:chOff x="7343340" y="1432611"/>
            <a:chExt cx="4680000" cy="2879792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9F813F67-9E8D-400B-AEDA-27E0D2CBB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340" y="1432611"/>
              <a:ext cx="4680000" cy="2879792"/>
            </a:xfrm>
            <a:prstGeom prst="rect">
              <a:avLst/>
            </a:prstGeom>
          </p:spPr>
        </p:pic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950EE676-D411-4C95-9C22-AD2A6A29620E}"/>
                </a:ext>
              </a:extLst>
            </p:cNvPr>
            <p:cNvSpPr/>
            <p:nvPr/>
          </p:nvSpPr>
          <p:spPr>
            <a:xfrm>
              <a:off x="10228216" y="3463311"/>
              <a:ext cx="490392" cy="432827"/>
            </a:xfrm>
            <a:custGeom>
              <a:avLst/>
              <a:gdLst>
                <a:gd name="connsiteX0" fmla="*/ 0 w 490392"/>
                <a:gd name="connsiteY0" fmla="*/ 432827 h 432827"/>
                <a:gd name="connsiteX1" fmla="*/ 60960 w 490392"/>
                <a:gd name="connsiteY1" fmla="*/ 345741 h 432827"/>
                <a:gd name="connsiteX2" fmla="*/ 108858 w 490392"/>
                <a:gd name="connsiteY2" fmla="*/ 273896 h 432827"/>
                <a:gd name="connsiteX3" fmla="*/ 152400 w 490392"/>
                <a:gd name="connsiteY3" fmla="*/ 221644 h 432827"/>
                <a:gd name="connsiteX4" fmla="*/ 211183 w 490392"/>
                <a:gd name="connsiteY4" fmla="*/ 169393 h 432827"/>
                <a:gd name="connsiteX5" fmla="*/ 326572 w 490392"/>
                <a:gd name="connsiteY5" fmla="*/ 128027 h 432827"/>
                <a:gd name="connsiteX6" fmla="*/ 394063 w 490392"/>
                <a:gd name="connsiteY6" fmla="*/ 101901 h 432827"/>
                <a:gd name="connsiteX7" fmla="*/ 452846 w 490392"/>
                <a:gd name="connsiteY7" fmla="*/ 51827 h 432827"/>
                <a:gd name="connsiteX8" fmla="*/ 487680 w 490392"/>
                <a:gd name="connsiteY8" fmla="*/ 6107 h 432827"/>
                <a:gd name="connsiteX9" fmla="*/ 485503 w 490392"/>
                <a:gd name="connsiteY9" fmla="*/ 1753 h 432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392" h="432827">
                  <a:moveTo>
                    <a:pt x="0" y="432827"/>
                  </a:moveTo>
                  <a:cubicBezTo>
                    <a:pt x="21408" y="402528"/>
                    <a:pt x="42817" y="372229"/>
                    <a:pt x="60960" y="345741"/>
                  </a:cubicBezTo>
                  <a:cubicBezTo>
                    <a:pt x="79103" y="319253"/>
                    <a:pt x="93618" y="294579"/>
                    <a:pt x="108858" y="273896"/>
                  </a:cubicBezTo>
                  <a:cubicBezTo>
                    <a:pt x="124098" y="253213"/>
                    <a:pt x="135346" y="239061"/>
                    <a:pt x="152400" y="221644"/>
                  </a:cubicBezTo>
                  <a:cubicBezTo>
                    <a:pt x="169454" y="204227"/>
                    <a:pt x="182154" y="184996"/>
                    <a:pt x="211183" y="169393"/>
                  </a:cubicBezTo>
                  <a:cubicBezTo>
                    <a:pt x="240212" y="153790"/>
                    <a:pt x="296092" y="139276"/>
                    <a:pt x="326572" y="128027"/>
                  </a:cubicBezTo>
                  <a:cubicBezTo>
                    <a:pt x="357052" y="116778"/>
                    <a:pt x="373017" y="114601"/>
                    <a:pt x="394063" y="101901"/>
                  </a:cubicBezTo>
                  <a:cubicBezTo>
                    <a:pt x="415109" y="89201"/>
                    <a:pt x="437243" y="67793"/>
                    <a:pt x="452846" y="51827"/>
                  </a:cubicBezTo>
                  <a:cubicBezTo>
                    <a:pt x="468449" y="35861"/>
                    <a:pt x="482237" y="14453"/>
                    <a:pt x="487680" y="6107"/>
                  </a:cubicBezTo>
                  <a:cubicBezTo>
                    <a:pt x="493123" y="-2239"/>
                    <a:pt x="489313" y="-243"/>
                    <a:pt x="485503" y="1753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7117C9C-1420-4BDC-B64A-BA115A1EC687}"/>
              </a:ext>
            </a:extLst>
          </p:cNvPr>
          <p:cNvSpPr txBox="1"/>
          <p:nvPr/>
        </p:nvSpPr>
        <p:spPr>
          <a:xfrm>
            <a:off x="4305363" y="6045050"/>
            <a:ext cx="1889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Векторная модель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3794C0-01E2-4587-90DC-36C11F5954B5}"/>
              </a:ext>
            </a:extLst>
          </p:cNvPr>
          <p:cNvSpPr/>
          <p:nvPr/>
        </p:nvSpPr>
        <p:spPr>
          <a:xfrm>
            <a:off x="75715" y="6367016"/>
            <a:ext cx="17876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grd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-файлы 5х5 км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8113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9034" y="1709826"/>
            <a:ext cx="613896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термины и понятия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вопроса и исходные данные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E2930F-F9DD-4EBC-AF45-0EA430D585D4}"/>
              </a:ext>
            </a:extLst>
          </p:cNvPr>
          <p:cNvGrpSpPr/>
          <p:nvPr/>
        </p:nvGrpSpPr>
        <p:grpSpPr>
          <a:xfrm>
            <a:off x="7311172" y="1036456"/>
            <a:ext cx="4785494" cy="2142598"/>
            <a:chOff x="7311172" y="1080000"/>
            <a:chExt cx="4785494" cy="214259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52633F4-FE29-4B77-A640-72E611C38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200" y="1353078"/>
              <a:ext cx="3267823" cy="1869520"/>
            </a:xfrm>
            <a:prstGeom prst="rect">
              <a:avLst/>
            </a:prstGeom>
          </p:spPr>
        </p:pic>
        <p:sp>
          <p:nvSpPr>
            <p:cNvPr id="22" name="Прямоугольник 7">
              <a:extLst>
                <a:ext uri="{FF2B5EF4-FFF2-40B4-BE49-F238E27FC236}">
                  <a16:creationId xmlns:a16="http://schemas.microsoft.com/office/drawing/2014/main" id="{A847BCAA-55D5-4798-87EF-6AAED2726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172" y="1080000"/>
              <a:ext cx="47854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сеть опорных геолого-геофизических профилей</a:t>
              </a:r>
              <a:endParaRPr lang="ru-RU" altLang="ru-RU" sz="1200" b="1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55D6DE8-CF54-4EA3-AD80-4DE31A3DF302}"/>
              </a:ext>
            </a:extLst>
          </p:cNvPr>
          <p:cNvGrpSpPr/>
          <p:nvPr/>
        </p:nvGrpSpPr>
        <p:grpSpPr>
          <a:xfrm>
            <a:off x="265860" y="1036456"/>
            <a:ext cx="2751256" cy="2117594"/>
            <a:chOff x="218735" y="753229"/>
            <a:chExt cx="2751256" cy="211759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17E307E3-0604-4C57-ACBE-DEFE782E58A2}"/>
                </a:ext>
              </a:extLst>
            </p:cNvPr>
            <p:cNvGrpSpPr/>
            <p:nvPr/>
          </p:nvGrpSpPr>
          <p:grpSpPr>
            <a:xfrm>
              <a:off x="456863" y="1159793"/>
              <a:ext cx="1887546" cy="1711030"/>
              <a:chOff x="678413" y="1378594"/>
              <a:chExt cx="2090461" cy="1866482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EFC7D1C2-04A5-4BC7-8FF8-6DF2C3C56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8413" y="1378594"/>
                <a:ext cx="2090461" cy="1866482"/>
              </a:xfrm>
              <a:prstGeom prst="rect">
                <a:avLst/>
              </a:prstGeom>
            </p:spPr>
          </p:pic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C84ADD7A-5A85-4BBA-A800-D80E3D615885}"/>
                  </a:ext>
                </a:extLst>
              </p:cNvPr>
              <p:cNvCxnSpPr/>
              <p:nvPr/>
            </p:nvCxnSpPr>
            <p:spPr>
              <a:xfrm>
                <a:off x="1747640" y="1688123"/>
                <a:ext cx="26512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53C98B83-250F-462D-B208-F99AB659E0C2}"/>
                  </a:ext>
                </a:extLst>
              </p:cNvPr>
              <p:cNvCxnSpPr/>
              <p:nvPr/>
            </p:nvCxnSpPr>
            <p:spPr>
              <a:xfrm>
                <a:off x="1747640" y="3000746"/>
                <a:ext cx="26512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1A642F86-6F01-49F3-95E3-94E2756F6388}"/>
                  </a:ext>
                </a:extLst>
              </p:cNvPr>
              <p:cNvSpPr/>
              <p:nvPr/>
            </p:nvSpPr>
            <p:spPr>
              <a:xfrm>
                <a:off x="683012" y="1948676"/>
                <a:ext cx="108725" cy="71089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3F7A254-FB34-4EC5-8325-638F80F6F21C}"/>
                  </a:ext>
                </a:extLst>
              </p:cNvPr>
              <p:cNvSpPr/>
              <p:nvPr/>
            </p:nvSpPr>
            <p:spPr>
              <a:xfrm>
                <a:off x="931128" y="1839951"/>
                <a:ext cx="108724" cy="98967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8D86D560-6F88-4E44-A16E-E0C975E5EC33}"/>
                  </a:ext>
                </a:extLst>
              </p:cNvPr>
              <p:cNvSpPr/>
              <p:nvPr/>
            </p:nvSpPr>
            <p:spPr>
              <a:xfrm>
                <a:off x="1452446" y="1658744"/>
                <a:ext cx="262054" cy="7805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Прямоугольник 7">
              <a:extLst>
                <a:ext uri="{FF2B5EF4-FFF2-40B4-BE49-F238E27FC236}">
                  <a16:creationId xmlns:a16="http://schemas.microsoft.com/office/drawing/2014/main" id="{79EF9E20-85FE-4273-8C97-79F4EA7D3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35" y="753229"/>
              <a:ext cx="27512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Обобщенная модель земной коры</a:t>
              </a:r>
              <a:endParaRPr lang="ru-RU" alt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43593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5" y="1617784"/>
            <a:ext cx="6742546" cy="4053554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8785A27-3A81-4D00-87C1-FD20F440CC54}"/>
              </a:ext>
            </a:extLst>
          </p:cNvPr>
          <p:cNvSpPr txBox="1"/>
          <p:nvPr/>
        </p:nvSpPr>
        <p:spPr>
          <a:xfrm>
            <a:off x="287884" y="861232"/>
            <a:ext cx="1169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ГИС-проект, увязанный с международными проектами по Арктике и Северной Евразии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(включает сеточные 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grd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-файлы 5х5 км) и векторные модели карт)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46" y="5177919"/>
            <a:ext cx="1080707" cy="145978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DC8B6D1-128F-4C15-9C7A-047A03F7EECE}"/>
              </a:ext>
            </a:extLst>
          </p:cNvPr>
          <p:cNvSpPr txBox="1"/>
          <p:nvPr/>
        </p:nvSpPr>
        <p:spPr>
          <a:xfrm>
            <a:off x="3354694" y="5899040"/>
            <a:ext cx="1424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Масштаб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визуализации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1:10 000 000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818846" y="4182916"/>
            <a:ext cx="341289" cy="995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01BF20-16CE-4362-BDA4-4AC342026111}"/>
              </a:ext>
            </a:extLst>
          </p:cNvPr>
          <p:cNvSpPr/>
          <p:nvPr/>
        </p:nvSpPr>
        <p:spPr>
          <a:xfrm>
            <a:off x="1" y="3220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400"/>
              </a:spcBef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комплекта карт при региональном геолого-геофизическом изучении территории страны и прилегающих акваторий</a:t>
            </a:r>
          </a:p>
        </p:txBody>
      </p:sp>
    </p:spTree>
    <p:extLst>
      <p:ext uri="{BB962C8B-B14F-4D97-AF65-F5344CB8AC3E}">
        <p14:creationId xmlns:p14="http://schemas.microsoft.com/office/powerpoint/2010/main" val="3138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5" y="1617784"/>
            <a:ext cx="6742546" cy="4053554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8785A27-3A81-4D00-87C1-FD20F440CC54}"/>
              </a:ext>
            </a:extLst>
          </p:cNvPr>
          <p:cNvSpPr txBox="1"/>
          <p:nvPr/>
        </p:nvSpPr>
        <p:spPr>
          <a:xfrm>
            <a:off x="287884" y="861232"/>
            <a:ext cx="1169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ГИС-проект, увязанный с международными проектами по Арктике и Северной Евразии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(включает сеточные 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grd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-файлы 5х5 км) и векторные модели карт)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702" y="1321724"/>
            <a:ext cx="4050156" cy="5476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21" y="3894372"/>
            <a:ext cx="2108209" cy="2743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46" y="5177919"/>
            <a:ext cx="1080707" cy="14597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DC8B6D1-128F-4C15-9C7A-047A03F7EECE}"/>
              </a:ext>
            </a:extLst>
          </p:cNvPr>
          <p:cNvSpPr txBox="1"/>
          <p:nvPr/>
        </p:nvSpPr>
        <p:spPr>
          <a:xfrm>
            <a:off x="7146125" y="1625145"/>
            <a:ext cx="1424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Масштаб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визуализации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1:2 500 000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C8B6D1-128F-4C15-9C7A-047A03F7EECE}"/>
              </a:ext>
            </a:extLst>
          </p:cNvPr>
          <p:cNvSpPr txBox="1"/>
          <p:nvPr/>
        </p:nvSpPr>
        <p:spPr>
          <a:xfrm>
            <a:off x="6889121" y="3155708"/>
            <a:ext cx="1424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Масштаб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визуализации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1:5 000 000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C8B6D1-128F-4C15-9C7A-047A03F7EECE}"/>
              </a:ext>
            </a:extLst>
          </p:cNvPr>
          <p:cNvSpPr txBox="1"/>
          <p:nvPr/>
        </p:nvSpPr>
        <p:spPr>
          <a:xfrm>
            <a:off x="3354694" y="5899040"/>
            <a:ext cx="1424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Масштаб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визуализации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1:10 000 000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818846" y="4182916"/>
            <a:ext cx="341289" cy="995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C61F1FD-BFE8-449A-8238-A2FC602BB71D}"/>
              </a:ext>
            </a:extLst>
          </p:cNvPr>
          <p:cNvSpPr txBox="1"/>
          <p:nvPr/>
        </p:nvSpPr>
        <p:spPr>
          <a:xfrm>
            <a:off x="303502" y="5671338"/>
            <a:ext cx="3128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изопахиты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– 4 км;</a:t>
            </a:r>
          </a:p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Дополнительные – 2 км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23D6792-A15D-42C3-A128-F6B96BDD2B35}"/>
              </a:ext>
            </a:extLst>
          </p:cNvPr>
          <p:cNvSpPr/>
          <p:nvPr/>
        </p:nvSpPr>
        <p:spPr>
          <a:xfrm>
            <a:off x="1" y="3220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400"/>
              </a:spcBef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комплекта карт при региональном геолого-геофизическом изучении территории страны и прилегающих акваторий</a:t>
            </a:r>
          </a:p>
        </p:txBody>
      </p:sp>
    </p:spTree>
    <p:extLst>
      <p:ext uri="{BB962C8B-B14F-4D97-AF65-F5344CB8AC3E}">
        <p14:creationId xmlns:p14="http://schemas.microsoft.com/office/powerpoint/2010/main" val="3129404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D37ACA-232E-4341-AFE6-CC39CDCF4F44}"/>
              </a:ext>
            </a:extLst>
          </p:cNvPr>
          <p:cNvSpPr txBox="1"/>
          <p:nvPr/>
        </p:nvSpPr>
        <p:spPr>
          <a:xfrm>
            <a:off x="2650494" y="856108"/>
            <a:ext cx="68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ПАРАМЕТРЫ ГЛУБИННОГО СТРОЕНИЯ АНОМАЛЬНЫХ ПРОВИНЦИЙ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E6BE7-63F1-4547-BF9B-C0FCE474C0AA}"/>
              </a:ext>
            </a:extLst>
          </p:cNvPr>
          <p:cNvSpPr txBox="1"/>
          <p:nvPr/>
        </p:nvSpPr>
        <p:spPr>
          <a:xfrm>
            <a:off x="-1488548" y="-1863103"/>
            <a:ext cx="2190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Распределение мощности консолидированной коры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23A46BA-7A83-4DA5-AD38-AC7C12BB2FD5}"/>
              </a:ext>
            </a:extLst>
          </p:cNvPr>
          <p:cNvSpPr txBox="1"/>
          <p:nvPr/>
        </p:nvSpPr>
        <p:spPr>
          <a:xfrm rot="16200000">
            <a:off x="-524525" y="5305946"/>
            <a:ext cx="21906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Распределение мощности консолидированной Земной коры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E8A073-6DA0-4633-AC85-83545905EE76}"/>
              </a:ext>
            </a:extLst>
          </p:cNvPr>
          <p:cNvSpPr txBox="1"/>
          <p:nvPr/>
        </p:nvSpPr>
        <p:spPr>
          <a:xfrm rot="16200000">
            <a:off x="-813917" y="2587421"/>
            <a:ext cx="2469125" cy="441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Распределение глубины залегания границы М</a:t>
            </a:r>
          </a:p>
        </p:txBody>
      </p:sp>
      <p:graphicFrame>
        <p:nvGraphicFramePr>
          <p:cNvPr id="56" name="Диаграмма 55"/>
          <p:cNvGraphicFramePr>
            <a:graphicFrameLocks/>
          </p:cNvGraphicFramePr>
          <p:nvPr>
            <p:extLst/>
          </p:nvPr>
        </p:nvGraphicFramePr>
        <p:xfrm>
          <a:off x="873835" y="4480970"/>
          <a:ext cx="5536067" cy="233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9BD8F42F-6E88-49D3-887C-86F52F4B0A28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3739B3CF-C046-4726-816F-3E608A0CCDAD}"/>
              </a:ext>
            </a:extLst>
          </p:cNvPr>
          <p:cNvSpPr/>
          <p:nvPr/>
        </p:nvSpPr>
        <p:spPr>
          <a:xfrm>
            <a:off x="1" y="3220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400"/>
              </a:spcBef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комплекта карт при региональном геолого-геофизическом изучении территории страны и прилегающих акваторий</a:t>
            </a:r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5FBF7B78-993F-44DE-B226-9A947D703904}"/>
              </a:ext>
            </a:extLst>
          </p:cNvPr>
          <p:cNvGrpSpPr/>
          <p:nvPr/>
        </p:nvGrpSpPr>
        <p:grpSpPr>
          <a:xfrm>
            <a:off x="10460565" y="7029751"/>
            <a:ext cx="132502" cy="275143"/>
            <a:chOff x="10328899" y="7004468"/>
            <a:chExt cx="105231" cy="215444"/>
          </a:xfrm>
        </p:grpSpPr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2DF940A5-B7B0-441B-8992-69ADD0D79C47}"/>
                </a:ext>
              </a:extLst>
            </p:cNvPr>
            <p:cNvSpPr>
              <a:spLocks/>
            </p:cNvSpPr>
            <p:nvPr/>
          </p:nvSpPr>
          <p:spPr>
            <a:xfrm>
              <a:off x="10334063" y="7040473"/>
              <a:ext cx="100067" cy="9866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472B16C-8758-4D67-9D8E-C96AFA253DC6}"/>
                </a:ext>
              </a:extLst>
            </p:cNvPr>
            <p:cNvSpPr txBox="1"/>
            <p:nvPr/>
          </p:nvSpPr>
          <p:spPr>
            <a:xfrm>
              <a:off x="10328899" y="7004468"/>
              <a:ext cx="7873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8F2492C-6C85-4189-86BA-CE1B0ABFAE54}"/>
              </a:ext>
            </a:extLst>
          </p:cNvPr>
          <p:cNvGrpSpPr/>
          <p:nvPr/>
        </p:nvGrpSpPr>
        <p:grpSpPr>
          <a:xfrm>
            <a:off x="7085497" y="4424248"/>
            <a:ext cx="3992399" cy="2261147"/>
            <a:chOff x="7085497" y="4424248"/>
            <a:chExt cx="3992399" cy="226114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8BAC13E6-A816-42FA-BFBF-CB7C2C8CEED5}"/>
                </a:ext>
              </a:extLst>
            </p:cNvPr>
            <p:cNvGrpSpPr/>
            <p:nvPr/>
          </p:nvGrpSpPr>
          <p:grpSpPr>
            <a:xfrm>
              <a:off x="7085497" y="4424248"/>
              <a:ext cx="3992399" cy="2261147"/>
              <a:chOff x="7155733" y="5383453"/>
              <a:chExt cx="3992399" cy="2261147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ACB1792-47C0-4956-903A-743855401F43}"/>
                  </a:ext>
                </a:extLst>
              </p:cNvPr>
              <p:cNvGrpSpPr/>
              <p:nvPr/>
            </p:nvGrpSpPr>
            <p:grpSpPr>
              <a:xfrm>
                <a:off x="7155733" y="5383453"/>
                <a:ext cx="3992399" cy="2261147"/>
                <a:chOff x="91116" y="1779591"/>
                <a:chExt cx="4095294" cy="2520000"/>
              </a:xfrm>
            </p:grpSpPr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BA3F7DB-DCAD-40E0-841B-0406FB2BBD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116" y="1779591"/>
                  <a:ext cx="4095294" cy="2520000"/>
                </a:xfrm>
                <a:prstGeom prst="rect">
                  <a:avLst/>
                </a:prstGeom>
              </p:spPr>
            </p:pic>
            <p:sp>
              <p:nvSpPr>
                <p:cNvPr id="2" name="Прямоугольник 1">
                  <a:extLst>
                    <a:ext uri="{FF2B5EF4-FFF2-40B4-BE49-F238E27FC236}">
                      <a16:creationId xmlns:a16="http://schemas.microsoft.com/office/drawing/2014/main" id="{1F04CF98-DBB7-4EE6-B47B-9BC3D136BA24}"/>
                    </a:ext>
                  </a:extLst>
                </p:cNvPr>
                <p:cNvSpPr/>
                <p:nvPr/>
              </p:nvSpPr>
              <p:spPr>
                <a:xfrm>
                  <a:off x="163373" y="3970636"/>
                  <a:ext cx="3950778" cy="258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000" b="1" dirty="0">
                      <a:solidFill>
                        <a:srgbClr val="232C8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СХЕМА РАЙОНИРОВАНИЯ ПОТЕНЦИАЛЬНЫХ ПОЛЕЙ</a:t>
                  </a:r>
                  <a:endParaRPr lang="ru-RU" sz="1000" dirty="0"/>
                </a:p>
              </p:txBody>
            </p:sp>
          </p:grpSp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AFD3DB94-8C68-422E-AEA0-0AA7A3EAA9C1}"/>
                  </a:ext>
                </a:extLst>
              </p:cNvPr>
              <p:cNvGrpSpPr/>
              <p:nvPr/>
            </p:nvGrpSpPr>
            <p:grpSpPr>
              <a:xfrm>
                <a:off x="10308165" y="6877351"/>
                <a:ext cx="132502" cy="275143"/>
                <a:chOff x="10328899" y="7004468"/>
                <a:chExt cx="105231" cy="215444"/>
              </a:xfrm>
            </p:grpSpPr>
            <p:sp>
              <p:nvSpPr>
                <p:cNvPr id="66" name="Овал 65">
                  <a:extLst>
                    <a:ext uri="{FF2B5EF4-FFF2-40B4-BE49-F238E27FC236}">
                      <a16:creationId xmlns:a16="http://schemas.microsoft.com/office/drawing/2014/main" id="{35A7DB8A-E357-4C72-A97D-96EC7D4FD92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34063" y="7040473"/>
                  <a:ext cx="100067" cy="9866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8DC69EF-7211-44F5-8F1E-4E2CF710659F}"/>
                    </a:ext>
                  </a:extLst>
                </p:cNvPr>
                <p:cNvSpPr txBox="1"/>
                <p:nvPr/>
              </p:nvSpPr>
              <p:spPr>
                <a:xfrm>
                  <a:off x="10328899" y="7004468"/>
                  <a:ext cx="7873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800" b="1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90" name="Группа 89">
                <a:extLst>
                  <a:ext uri="{FF2B5EF4-FFF2-40B4-BE49-F238E27FC236}">
                    <a16:creationId xmlns:a16="http://schemas.microsoft.com/office/drawing/2014/main" id="{4DE84AB0-EC1E-49E1-AD09-092AE4E912CA}"/>
                  </a:ext>
                </a:extLst>
              </p:cNvPr>
              <p:cNvGrpSpPr/>
              <p:nvPr/>
            </p:nvGrpSpPr>
            <p:grpSpPr>
              <a:xfrm>
                <a:off x="10636078" y="6570279"/>
                <a:ext cx="132502" cy="215444"/>
                <a:chOff x="10328899" y="7004468"/>
                <a:chExt cx="105231" cy="168698"/>
              </a:xfrm>
            </p:grpSpPr>
            <p:sp>
              <p:nvSpPr>
                <p:cNvPr id="104" name="Овал 103">
                  <a:extLst>
                    <a:ext uri="{FF2B5EF4-FFF2-40B4-BE49-F238E27FC236}">
                      <a16:creationId xmlns:a16="http://schemas.microsoft.com/office/drawing/2014/main" id="{25BB13F0-917A-42CD-B703-58FEF662E9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34063" y="7040473"/>
                  <a:ext cx="100067" cy="9866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EFB13C95-C100-4FBB-86F1-AB8BE0452EAC}"/>
                    </a:ext>
                  </a:extLst>
                </p:cNvPr>
                <p:cNvSpPr txBox="1"/>
                <p:nvPr/>
              </p:nvSpPr>
              <p:spPr>
                <a:xfrm>
                  <a:off x="10328899" y="7004468"/>
                  <a:ext cx="78737" cy="1686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800" b="1" dirty="0">
                      <a:solidFill>
                        <a:schemeClr val="bg1"/>
                      </a:solidFill>
                    </a:rPr>
                    <a:t>9</a:t>
                  </a:r>
                </a:p>
              </p:txBody>
            </p:sp>
          </p:grpSp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A30402BC-79E7-46E4-9DD9-3217EE48747C}"/>
                  </a:ext>
                </a:extLst>
              </p:cNvPr>
              <p:cNvGrpSpPr/>
              <p:nvPr/>
            </p:nvGrpSpPr>
            <p:grpSpPr>
              <a:xfrm>
                <a:off x="10241630" y="6228771"/>
                <a:ext cx="132502" cy="215444"/>
                <a:chOff x="10328899" y="7004468"/>
                <a:chExt cx="105231" cy="168698"/>
              </a:xfrm>
            </p:grpSpPr>
            <p:sp>
              <p:nvSpPr>
                <p:cNvPr id="107" name="Овал 106">
                  <a:extLst>
                    <a:ext uri="{FF2B5EF4-FFF2-40B4-BE49-F238E27FC236}">
                      <a16:creationId xmlns:a16="http://schemas.microsoft.com/office/drawing/2014/main" id="{277A6A42-2D6A-402E-B734-8974E4D32B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34063" y="7040473"/>
                  <a:ext cx="100067" cy="9866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57738014-AB14-4F27-8D8D-ED98E0E066D4}"/>
                    </a:ext>
                  </a:extLst>
                </p:cNvPr>
                <p:cNvSpPr txBox="1"/>
                <p:nvPr/>
              </p:nvSpPr>
              <p:spPr>
                <a:xfrm>
                  <a:off x="10328899" y="7004468"/>
                  <a:ext cx="78737" cy="1686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800" b="1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</p:grpSp>
        </p:grpSp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1C63F952-47FE-415E-9E66-DC9CC4718431}"/>
                </a:ext>
              </a:extLst>
            </p:cNvPr>
            <p:cNvGrpSpPr/>
            <p:nvPr/>
          </p:nvGrpSpPr>
          <p:grpSpPr>
            <a:xfrm>
              <a:off x="7462464" y="5723553"/>
              <a:ext cx="132502" cy="215444"/>
              <a:chOff x="10328899" y="7004468"/>
              <a:chExt cx="105231" cy="168698"/>
            </a:xfrm>
          </p:grpSpPr>
          <p:sp>
            <p:nvSpPr>
              <p:cNvPr id="113" name="Овал 112">
                <a:extLst>
                  <a:ext uri="{FF2B5EF4-FFF2-40B4-BE49-F238E27FC236}">
                    <a16:creationId xmlns:a16="http://schemas.microsoft.com/office/drawing/2014/main" id="{0E5C5FD7-35C7-4F6A-81BD-F7C9879B418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334063" y="7040473"/>
                <a:ext cx="100067" cy="9866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BB5F442-400C-4BFE-815B-98B2EBBFD5FA}"/>
                  </a:ext>
                </a:extLst>
              </p:cNvPr>
              <p:cNvSpPr txBox="1"/>
              <p:nvPr/>
            </p:nvSpPr>
            <p:spPr>
              <a:xfrm>
                <a:off x="10328899" y="7004468"/>
                <a:ext cx="78737" cy="168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2105F993-4A57-42CF-A46B-BAE81DBCFA41}"/>
                </a:ext>
              </a:extLst>
            </p:cNvPr>
            <p:cNvGrpSpPr/>
            <p:nvPr/>
          </p:nvGrpSpPr>
          <p:grpSpPr>
            <a:xfrm>
              <a:off x="8027122" y="5246840"/>
              <a:ext cx="132502" cy="215444"/>
              <a:chOff x="10328899" y="7004468"/>
              <a:chExt cx="105231" cy="168698"/>
            </a:xfrm>
          </p:grpSpPr>
          <p:sp>
            <p:nvSpPr>
              <p:cNvPr id="116" name="Овал 115">
                <a:extLst>
                  <a:ext uri="{FF2B5EF4-FFF2-40B4-BE49-F238E27FC236}">
                    <a16:creationId xmlns:a16="http://schemas.microsoft.com/office/drawing/2014/main" id="{A550D2ED-1FF5-4C67-A9C5-BC63D24044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334063" y="7040473"/>
                <a:ext cx="100067" cy="9866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67C898D-8170-402B-8147-832643D05EBF}"/>
                  </a:ext>
                </a:extLst>
              </p:cNvPr>
              <p:cNvSpPr txBox="1"/>
              <p:nvPr/>
            </p:nvSpPr>
            <p:spPr>
              <a:xfrm>
                <a:off x="10328899" y="7004468"/>
                <a:ext cx="78737" cy="168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F116ECA8-D06F-46AB-9E4B-E9F41784B578}"/>
                </a:ext>
              </a:extLst>
            </p:cNvPr>
            <p:cNvGrpSpPr/>
            <p:nvPr/>
          </p:nvGrpSpPr>
          <p:grpSpPr>
            <a:xfrm>
              <a:off x="8693168" y="5620392"/>
              <a:ext cx="132502" cy="215444"/>
              <a:chOff x="10328899" y="7004468"/>
              <a:chExt cx="105231" cy="168698"/>
            </a:xfrm>
          </p:grpSpPr>
          <p:sp>
            <p:nvSpPr>
              <p:cNvPr id="119" name="Овал 118">
                <a:extLst>
                  <a:ext uri="{FF2B5EF4-FFF2-40B4-BE49-F238E27FC236}">
                    <a16:creationId xmlns:a16="http://schemas.microsoft.com/office/drawing/2014/main" id="{FE516AB7-94D2-4903-A7A2-05AF66724F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334063" y="7040473"/>
                <a:ext cx="100067" cy="9866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8D0674D-7A86-4150-BD9F-070FB387AC1D}"/>
                  </a:ext>
                </a:extLst>
              </p:cNvPr>
              <p:cNvSpPr txBox="1"/>
              <p:nvPr/>
            </p:nvSpPr>
            <p:spPr>
              <a:xfrm>
                <a:off x="10328899" y="7004468"/>
                <a:ext cx="78737" cy="168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AA4C2D02-87AE-4B05-90FF-E48BA8E9E313}"/>
                </a:ext>
              </a:extLst>
            </p:cNvPr>
            <p:cNvGrpSpPr/>
            <p:nvPr/>
          </p:nvGrpSpPr>
          <p:grpSpPr>
            <a:xfrm>
              <a:off x="9368763" y="5581232"/>
              <a:ext cx="132502" cy="215444"/>
              <a:chOff x="10328899" y="7004468"/>
              <a:chExt cx="105231" cy="168698"/>
            </a:xfrm>
          </p:grpSpPr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B32AE768-6EBE-46CC-9BEE-72CB4A42E9B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334063" y="7040473"/>
                <a:ext cx="100067" cy="9866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2030F06-6F01-44E9-9E3C-6CCDCE4206B2}"/>
                  </a:ext>
                </a:extLst>
              </p:cNvPr>
              <p:cNvSpPr txBox="1"/>
              <p:nvPr/>
            </p:nvSpPr>
            <p:spPr>
              <a:xfrm>
                <a:off x="10328899" y="7004468"/>
                <a:ext cx="78737" cy="168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006F4AC6-5835-4EF3-BF66-351018F8610A}"/>
                </a:ext>
              </a:extLst>
            </p:cNvPr>
            <p:cNvGrpSpPr/>
            <p:nvPr/>
          </p:nvGrpSpPr>
          <p:grpSpPr>
            <a:xfrm>
              <a:off x="9908869" y="4829513"/>
              <a:ext cx="132502" cy="215444"/>
              <a:chOff x="10328899" y="7004468"/>
              <a:chExt cx="105231" cy="168698"/>
            </a:xfrm>
          </p:grpSpPr>
          <p:sp>
            <p:nvSpPr>
              <p:cNvPr id="125" name="Овал 124">
                <a:extLst>
                  <a:ext uri="{FF2B5EF4-FFF2-40B4-BE49-F238E27FC236}">
                    <a16:creationId xmlns:a16="http://schemas.microsoft.com/office/drawing/2014/main" id="{651F4B25-89BB-415A-A8CA-5820D3B245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334063" y="7040473"/>
                <a:ext cx="100067" cy="9866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504C264-2558-44E6-890E-E6DEF9F33C5B}"/>
                  </a:ext>
                </a:extLst>
              </p:cNvPr>
              <p:cNvSpPr txBox="1"/>
              <p:nvPr/>
            </p:nvSpPr>
            <p:spPr>
              <a:xfrm>
                <a:off x="10328899" y="7004468"/>
                <a:ext cx="78737" cy="168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id="{1A69E070-A402-4C6C-B7FC-630A96C3C63D}"/>
                </a:ext>
              </a:extLst>
            </p:cNvPr>
            <p:cNvGrpSpPr/>
            <p:nvPr/>
          </p:nvGrpSpPr>
          <p:grpSpPr>
            <a:xfrm>
              <a:off x="8626917" y="4788449"/>
              <a:ext cx="132502" cy="215444"/>
              <a:chOff x="10328899" y="7004468"/>
              <a:chExt cx="105231" cy="168698"/>
            </a:xfrm>
          </p:grpSpPr>
          <p:sp>
            <p:nvSpPr>
              <p:cNvPr id="128" name="Овал 127">
                <a:extLst>
                  <a:ext uri="{FF2B5EF4-FFF2-40B4-BE49-F238E27FC236}">
                    <a16:creationId xmlns:a16="http://schemas.microsoft.com/office/drawing/2014/main" id="{9C13DF9C-DEA5-42F3-95BA-F6471E26790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334063" y="7040473"/>
                <a:ext cx="100067" cy="9866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44C0838-9B90-4482-B563-971B2B143274}"/>
                  </a:ext>
                </a:extLst>
              </p:cNvPr>
              <p:cNvSpPr txBox="1"/>
              <p:nvPr/>
            </p:nvSpPr>
            <p:spPr>
              <a:xfrm>
                <a:off x="10328899" y="7004468"/>
                <a:ext cx="78737" cy="168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6C77627-E5FC-47D0-AC10-98AE9EB028FB}"/>
              </a:ext>
            </a:extLst>
          </p:cNvPr>
          <p:cNvGrpSpPr/>
          <p:nvPr/>
        </p:nvGrpSpPr>
        <p:grpSpPr>
          <a:xfrm>
            <a:off x="6251071" y="1454696"/>
            <a:ext cx="5687687" cy="2915418"/>
            <a:chOff x="6251071" y="1454696"/>
            <a:chExt cx="5687687" cy="2915418"/>
          </a:xfrm>
        </p:grpSpPr>
        <p:grpSp>
          <p:nvGrpSpPr>
            <p:cNvPr id="103" name="Группа 102"/>
            <p:cNvGrpSpPr/>
            <p:nvPr/>
          </p:nvGrpSpPr>
          <p:grpSpPr>
            <a:xfrm>
              <a:off x="6251071" y="1454696"/>
              <a:ext cx="5687687" cy="2915418"/>
              <a:chOff x="6291412" y="1481590"/>
              <a:chExt cx="5687687" cy="2915418"/>
            </a:xfrm>
          </p:grpSpPr>
          <p:pic>
            <p:nvPicPr>
              <p:cNvPr id="96" name="Рисунок 95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99970" y="1500490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7" name="Рисунок 96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95056" y="2505618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8" name="Рисунок 97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96069" y="3500104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9" name="Рисунок 98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95170" y="3503307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0" name="Рисунок 99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19903" y="1501441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1" name="Рисунок 100"/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14473" y="2505618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2" name="Рисунок 101"/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19184" y="3504208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31BABEB-35EF-4931-95F1-4AC3EF7FE0B5}"/>
                  </a:ext>
                </a:extLst>
              </p:cNvPr>
              <p:cNvSpPr txBox="1"/>
              <p:nvPr/>
            </p:nvSpPr>
            <p:spPr>
              <a:xfrm rot="16200000">
                <a:off x="5292091" y="2651890"/>
                <a:ext cx="246030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Распределение мощности осадочного чехла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7EAC48F-8E26-4221-9D3D-9AD3FF22ABA6}"/>
                  </a:ext>
                </a:extLst>
              </p:cNvPr>
              <p:cNvSpPr txBox="1"/>
              <p:nvPr/>
            </p:nvSpPr>
            <p:spPr>
              <a:xfrm>
                <a:off x="7889845" y="1481590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/>
                  <a:t>ВЕ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5CFBFC3-BBF8-4057-9ADC-90F3B94447EC}"/>
                  </a:ext>
                </a:extLst>
              </p:cNvPr>
              <p:cNvSpPr txBox="1"/>
              <p:nvPr/>
            </p:nvSpPr>
            <p:spPr>
              <a:xfrm>
                <a:off x="7913470" y="2521147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/>
                  <a:t>ВС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766C197-7DD3-46DC-A3FD-CFEFD54BA1F5}"/>
                  </a:ext>
                </a:extLst>
              </p:cNvPr>
              <p:cNvSpPr txBox="1"/>
              <p:nvPr/>
            </p:nvSpPr>
            <p:spPr>
              <a:xfrm>
                <a:off x="7902568" y="3517980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/>
                  <a:t>ЗС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10BDE78-432D-4ED3-A674-38DCBE56DEF6}"/>
                  </a:ext>
                </a:extLst>
              </p:cNvPr>
              <p:cNvSpPr txBox="1"/>
              <p:nvPr/>
            </p:nvSpPr>
            <p:spPr>
              <a:xfrm>
                <a:off x="9713766" y="3531451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/>
                  <a:t>СТ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A76B060B-6433-47FB-AA2C-3D20650EA95A}"/>
                  </a:ext>
                </a:extLst>
              </p:cNvPr>
              <p:cNvSpPr txBox="1"/>
              <p:nvPr/>
            </p:nvSpPr>
            <p:spPr>
              <a:xfrm>
                <a:off x="11436001" y="1525120"/>
                <a:ext cx="543098" cy="3469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/>
                  <a:t>Б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18B2887-858A-4171-8325-2CF93B2EEC71}"/>
                  </a:ext>
                </a:extLst>
              </p:cNvPr>
              <p:cNvSpPr txBox="1"/>
              <p:nvPr/>
            </p:nvSpPr>
            <p:spPr>
              <a:xfrm>
                <a:off x="11501505" y="2536408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/>
                  <a:t>ВА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10BDE78-432D-4ED3-A674-38DCBE56DEF6}"/>
                  </a:ext>
                </a:extLst>
              </p:cNvPr>
              <p:cNvSpPr txBox="1"/>
              <p:nvPr/>
            </p:nvSpPr>
            <p:spPr>
              <a:xfrm>
                <a:off x="11501505" y="3517047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/>
                  <a:t>ОБ</a:t>
                </a:r>
              </a:p>
            </p:txBody>
          </p:sp>
        </p:grpSp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D1237E60-F35E-470C-972A-9146A6C6B77D}"/>
                </a:ext>
              </a:extLst>
            </p:cNvPr>
            <p:cNvGrpSpPr/>
            <p:nvPr/>
          </p:nvGrpSpPr>
          <p:grpSpPr>
            <a:xfrm>
              <a:off x="8065998" y="2050615"/>
              <a:ext cx="161202" cy="215444"/>
              <a:chOff x="8346989" y="5118337"/>
              <a:chExt cx="124067" cy="195482"/>
            </a:xfrm>
          </p:grpSpPr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961183-A2C2-414E-86FA-7AA4ADC85E49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1</a:t>
                </a:r>
              </a:p>
            </p:txBody>
          </p:sp>
          <p:sp>
            <p:nvSpPr>
              <p:cNvPr id="132" name="Овал 131">
                <a:extLst>
                  <a:ext uri="{FF2B5EF4-FFF2-40B4-BE49-F238E27FC236}">
                    <a16:creationId xmlns:a16="http://schemas.microsoft.com/office/drawing/2014/main" id="{51B4C791-E92F-4A10-AA4E-102430574660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id="{EE2B1A7A-C06E-43D0-ADE8-02566F4A9EF4}"/>
                </a:ext>
              </a:extLst>
            </p:cNvPr>
            <p:cNvGrpSpPr/>
            <p:nvPr/>
          </p:nvGrpSpPr>
          <p:grpSpPr>
            <a:xfrm>
              <a:off x="8032081" y="3076279"/>
              <a:ext cx="161202" cy="215444"/>
              <a:chOff x="8346989" y="5118337"/>
              <a:chExt cx="124067" cy="195482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9CE1D90-531E-4896-A4EA-0BE8E32F8846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2</a:t>
                </a:r>
              </a:p>
            </p:txBody>
          </p:sp>
          <p:sp>
            <p:nvSpPr>
              <p:cNvPr id="135" name="Овал 134">
                <a:extLst>
                  <a:ext uri="{FF2B5EF4-FFF2-40B4-BE49-F238E27FC236}">
                    <a16:creationId xmlns:a16="http://schemas.microsoft.com/office/drawing/2014/main" id="{857A5EFA-9CA7-46DB-BBF2-6A0F8CE079C1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48B178CC-805C-44C9-BD09-7DC133F61F1E}"/>
                </a:ext>
              </a:extLst>
            </p:cNvPr>
            <p:cNvGrpSpPr/>
            <p:nvPr/>
          </p:nvGrpSpPr>
          <p:grpSpPr>
            <a:xfrm>
              <a:off x="11638136" y="3076279"/>
              <a:ext cx="161202" cy="215444"/>
              <a:chOff x="8346989" y="5118337"/>
              <a:chExt cx="124067" cy="195482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41D16EB-BDF8-4CA3-9DCF-207C09F6B760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8</a:t>
                </a:r>
              </a:p>
            </p:txBody>
          </p:sp>
          <p:sp>
            <p:nvSpPr>
              <p:cNvPr id="138" name="Овал 137">
                <a:extLst>
                  <a:ext uri="{FF2B5EF4-FFF2-40B4-BE49-F238E27FC236}">
                    <a16:creationId xmlns:a16="http://schemas.microsoft.com/office/drawing/2014/main" id="{B0FD4C80-0D55-4F3C-AABA-A397F42B3F90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id="{1AA9DABF-F20B-454A-B6DE-02D1FFC40AFD}"/>
                </a:ext>
              </a:extLst>
            </p:cNvPr>
            <p:cNvGrpSpPr/>
            <p:nvPr/>
          </p:nvGrpSpPr>
          <p:grpSpPr>
            <a:xfrm>
              <a:off x="11701164" y="2050615"/>
              <a:ext cx="161202" cy="215444"/>
              <a:chOff x="8346989" y="5118337"/>
              <a:chExt cx="124067" cy="195482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F88931E0-491C-4E99-B805-9B9B54DE9EC6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7</a:t>
                </a:r>
              </a:p>
            </p:txBody>
          </p:sp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33203186-F13B-4DE9-881B-B6FCA032C085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2" name="Группа 141">
              <a:extLst>
                <a:ext uri="{FF2B5EF4-FFF2-40B4-BE49-F238E27FC236}">
                  <a16:creationId xmlns:a16="http://schemas.microsoft.com/office/drawing/2014/main" id="{AC8614E9-3292-4088-BC95-CC7BEC0D9F27}"/>
                </a:ext>
              </a:extLst>
            </p:cNvPr>
            <p:cNvGrpSpPr/>
            <p:nvPr/>
          </p:nvGrpSpPr>
          <p:grpSpPr>
            <a:xfrm>
              <a:off x="9771877" y="4049155"/>
              <a:ext cx="161202" cy="215444"/>
              <a:chOff x="8346989" y="5118337"/>
              <a:chExt cx="124067" cy="195482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64165CC1-7181-4542-B63B-653B5189D0EA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6</a:t>
                </a:r>
              </a:p>
            </p:txBody>
          </p:sp>
          <p:sp>
            <p:nvSpPr>
              <p:cNvPr id="144" name="Овал 143">
                <a:extLst>
                  <a:ext uri="{FF2B5EF4-FFF2-40B4-BE49-F238E27FC236}">
                    <a16:creationId xmlns:a16="http://schemas.microsoft.com/office/drawing/2014/main" id="{463FEA31-4FE6-4795-A603-6DF66302A09D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5" name="Группа 144">
              <a:extLst>
                <a:ext uri="{FF2B5EF4-FFF2-40B4-BE49-F238E27FC236}">
                  <a16:creationId xmlns:a16="http://schemas.microsoft.com/office/drawing/2014/main" id="{BF6648BB-29C1-4E90-A207-97E916572F94}"/>
                </a:ext>
              </a:extLst>
            </p:cNvPr>
            <p:cNvGrpSpPr/>
            <p:nvPr/>
          </p:nvGrpSpPr>
          <p:grpSpPr>
            <a:xfrm>
              <a:off x="8035844" y="4049155"/>
              <a:ext cx="161202" cy="215444"/>
              <a:chOff x="8346989" y="5118337"/>
              <a:chExt cx="124067" cy="195482"/>
            </a:xfrm>
          </p:grpSpPr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257F603-C7C0-4031-B322-78E66235A360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3</a:t>
                </a:r>
              </a:p>
            </p:txBody>
          </p:sp>
          <p:sp>
            <p:nvSpPr>
              <p:cNvPr id="147" name="Овал 146">
                <a:extLst>
                  <a:ext uri="{FF2B5EF4-FFF2-40B4-BE49-F238E27FC236}">
                    <a16:creationId xmlns:a16="http://schemas.microsoft.com/office/drawing/2014/main" id="{D8668B54-807A-4094-951B-F0886F1A7EFC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90B15210-7911-43A6-AE97-BE6ABBEE75A0}"/>
                </a:ext>
              </a:extLst>
            </p:cNvPr>
            <p:cNvGrpSpPr/>
            <p:nvPr/>
          </p:nvGrpSpPr>
          <p:grpSpPr>
            <a:xfrm>
              <a:off x="11626066" y="4049155"/>
              <a:ext cx="161202" cy="215444"/>
              <a:chOff x="8346989" y="5118337"/>
              <a:chExt cx="124067" cy="195482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71A7DF7-4C28-4B29-90D6-529B1F3B3724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9</a:t>
                </a:r>
              </a:p>
            </p:txBody>
          </p:sp>
          <p:sp>
            <p:nvSpPr>
              <p:cNvPr id="150" name="Овал 149">
                <a:extLst>
                  <a:ext uri="{FF2B5EF4-FFF2-40B4-BE49-F238E27FC236}">
                    <a16:creationId xmlns:a16="http://schemas.microsoft.com/office/drawing/2014/main" id="{0A37C5AD-80DD-4C9C-AC12-93AC30BB2998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5B783FF-5D44-46B3-9314-07DAFBD35249}"/>
              </a:ext>
            </a:extLst>
          </p:cNvPr>
          <p:cNvGrpSpPr/>
          <p:nvPr/>
        </p:nvGrpSpPr>
        <p:grpSpPr>
          <a:xfrm>
            <a:off x="741555" y="1495944"/>
            <a:ext cx="5174464" cy="2899789"/>
            <a:chOff x="741555" y="1495944"/>
            <a:chExt cx="5174464" cy="2899789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741555" y="1532419"/>
              <a:ext cx="5174464" cy="2863314"/>
              <a:chOff x="862578" y="1532419"/>
              <a:chExt cx="5174464" cy="2863314"/>
            </a:xfrm>
          </p:grpSpPr>
          <p:pic>
            <p:nvPicPr>
              <p:cNvPr id="76" name="Рисунок 75"/>
              <p:cNvPicPr>
                <a:picLocks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570" y="3502933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5" name="Рисунок 74"/>
              <p:cNvPicPr>
                <a:picLocks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570" y="2524430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4" name="Рисунок 73"/>
              <p:cNvPicPr>
                <a:picLocks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570" y="1562028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5" name="Рисунок 34"/>
              <p:cNvPicPr>
                <a:picLocks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402" y="3502933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Рисунок 14"/>
              <p:cNvPicPr>
                <a:picLocks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402" y="2524430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4" name="Рисунок 33"/>
              <p:cNvPicPr>
                <a:picLocks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402" y="1562028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3" name="Рисунок 42"/>
              <p:cNvPicPr>
                <a:picLocks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042" y="1562028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2" name="Рисунок 71"/>
              <p:cNvPicPr>
                <a:picLocks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042" y="2524430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3" name="Рисунок 72"/>
              <p:cNvPicPr>
                <a:picLocks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3977" y="3502933"/>
                <a:ext cx="1548000" cy="892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EAC48F-8E26-4221-9D3D-9AD3FF22ABA6}"/>
                  </a:ext>
                </a:extLst>
              </p:cNvPr>
              <p:cNvSpPr txBox="1"/>
              <p:nvPr/>
            </p:nvSpPr>
            <p:spPr>
              <a:xfrm>
                <a:off x="877235" y="1532419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/>
                  <a:t>ВЕ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5CFBFC3-BBF8-4057-9ADC-90F3B94447EC}"/>
                  </a:ext>
                </a:extLst>
              </p:cNvPr>
              <p:cNvSpPr txBox="1"/>
              <p:nvPr/>
            </p:nvSpPr>
            <p:spPr>
              <a:xfrm>
                <a:off x="862578" y="2480252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/>
                  <a:t>ВС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766C197-7DD3-46DC-A3FD-CFEFD54BA1F5}"/>
                  </a:ext>
                </a:extLst>
              </p:cNvPr>
              <p:cNvSpPr txBox="1"/>
              <p:nvPr/>
            </p:nvSpPr>
            <p:spPr>
              <a:xfrm>
                <a:off x="871686" y="3477314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/>
                  <a:t>ЗС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76B060B-6433-47FB-AA2C-3D20650EA95A}"/>
                  </a:ext>
                </a:extLst>
              </p:cNvPr>
              <p:cNvSpPr txBox="1"/>
              <p:nvPr/>
            </p:nvSpPr>
            <p:spPr>
              <a:xfrm>
                <a:off x="2640626" y="1542246"/>
                <a:ext cx="543098" cy="3469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/>
                  <a:t>ВКЧ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18B2887-858A-4171-8325-2CF93B2EEC71}"/>
                  </a:ext>
                </a:extLst>
              </p:cNvPr>
              <p:cNvSpPr txBox="1"/>
              <p:nvPr/>
            </p:nvSpPr>
            <p:spPr>
              <a:xfrm>
                <a:off x="2638406" y="2480252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/>
                  <a:t>А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10BDE78-432D-4ED3-A674-38DCBE56DEF6}"/>
                  </a:ext>
                </a:extLst>
              </p:cNvPr>
              <p:cNvSpPr txBox="1"/>
              <p:nvPr/>
            </p:nvSpPr>
            <p:spPr>
              <a:xfrm>
                <a:off x="2685500" y="3463783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/>
                  <a:t>СТ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6B060B-6433-47FB-AA2C-3D20650EA95A}"/>
                  </a:ext>
                </a:extLst>
              </p:cNvPr>
              <p:cNvSpPr txBox="1"/>
              <p:nvPr/>
            </p:nvSpPr>
            <p:spPr>
              <a:xfrm>
                <a:off x="4484566" y="1560433"/>
                <a:ext cx="543098" cy="3469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/>
                  <a:t>Б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18B2887-858A-4171-8325-2CF93B2EEC71}"/>
                  </a:ext>
                </a:extLst>
              </p:cNvPr>
              <p:cNvSpPr txBox="1"/>
              <p:nvPr/>
            </p:nvSpPr>
            <p:spPr>
              <a:xfrm>
                <a:off x="4554637" y="2494253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/>
                  <a:t>ВА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10BDE78-432D-4ED3-A674-38DCBE56DEF6}"/>
                  </a:ext>
                </a:extLst>
              </p:cNvPr>
              <p:cNvSpPr txBox="1"/>
              <p:nvPr/>
            </p:nvSpPr>
            <p:spPr>
              <a:xfrm>
                <a:off x="4543226" y="3477252"/>
                <a:ext cx="440488" cy="346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/>
                  <a:t>ОБ</a:t>
                </a:r>
              </a:p>
            </p:txBody>
          </p:sp>
        </p:grp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A599DA2C-F065-407B-9509-67FEF4F09296}"/>
                </a:ext>
              </a:extLst>
            </p:cNvPr>
            <p:cNvCxnSpPr/>
            <p:nvPr/>
          </p:nvCxnSpPr>
          <p:spPr>
            <a:xfrm flipH="1">
              <a:off x="1828800" y="1495944"/>
              <a:ext cx="12622" cy="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1" name="Группа 150">
              <a:extLst>
                <a:ext uri="{FF2B5EF4-FFF2-40B4-BE49-F238E27FC236}">
                  <a16:creationId xmlns:a16="http://schemas.microsoft.com/office/drawing/2014/main" id="{2A7D793F-35F9-4626-B586-12DD6CB3F77E}"/>
                </a:ext>
              </a:extLst>
            </p:cNvPr>
            <p:cNvGrpSpPr/>
            <p:nvPr/>
          </p:nvGrpSpPr>
          <p:grpSpPr>
            <a:xfrm>
              <a:off x="794251" y="2206031"/>
              <a:ext cx="161202" cy="215444"/>
              <a:chOff x="8346989" y="5118337"/>
              <a:chExt cx="124067" cy="195482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6C76285-62DE-4D43-A301-8529A2A72EC8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1</a:t>
                </a:r>
              </a:p>
            </p:txBody>
          </p:sp>
          <p:sp>
            <p:nvSpPr>
              <p:cNvPr id="153" name="Овал 152">
                <a:extLst>
                  <a:ext uri="{FF2B5EF4-FFF2-40B4-BE49-F238E27FC236}">
                    <a16:creationId xmlns:a16="http://schemas.microsoft.com/office/drawing/2014/main" id="{3B177E05-8BC4-4C49-879E-6711CC3BF1A5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54" name="Группа 153">
              <a:extLst>
                <a:ext uri="{FF2B5EF4-FFF2-40B4-BE49-F238E27FC236}">
                  <a16:creationId xmlns:a16="http://schemas.microsoft.com/office/drawing/2014/main" id="{C90D01AA-69C7-4FF1-9FB6-2F2D67CCD781}"/>
                </a:ext>
              </a:extLst>
            </p:cNvPr>
            <p:cNvGrpSpPr/>
            <p:nvPr/>
          </p:nvGrpSpPr>
          <p:grpSpPr>
            <a:xfrm>
              <a:off x="862162" y="3148208"/>
              <a:ext cx="161202" cy="215444"/>
              <a:chOff x="8346989" y="5118337"/>
              <a:chExt cx="124067" cy="195482"/>
            </a:xfrm>
          </p:grpSpPr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3FF784C3-7951-4941-AA19-D3EC644C2222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2</a:t>
                </a:r>
              </a:p>
            </p:txBody>
          </p:sp>
          <p:sp>
            <p:nvSpPr>
              <p:cNvPr id="156" name="Овал 155">
                <a:extLst>
                  <a:ext uri="{FF2B5EF4-FFF2-40B4-BE49-F238E27FC236}">
                    <a16:creationId xmlns:a16="http://schemas.microsoft.com/office/drawing/2014/main" id="{BAA66C9F-766E-41C3-9054-08E1191EAE68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57" name="Группа 156">
              <a:extLst>
                <a:ext uri="{FF2B5EF4-FFF2-40B4-BE49-F238E27FC236}">
                  <a16:creationId xmlns:a16="http://schemas.microsoft.com/office/drawing/2014/main" id="{16DBFB25-5B4F-4DE2-8635-5C8C69E6DC2A}"/>
                </a:ext>
              </a:extLst>
            </p:cNvPr>
            <p:cNvGrpSpPr/>
            <p:nvPr/>
          </p:nvGrpSpPr>
          <p:grpSpPr>
            <a:xfrm>
              <a:off x="2622172" y="3148208"/>
              <a:ext cx="161202" cy="215444"/>
              <a:chOff x="8346989" y="5118337"/>
              <a:chExt cx="124067" cy="195482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8CAEF410-6B42-4498-9AAA-5F28AF4813CF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5</a:t>
                </a:r>
              </a:p>
            </p:txBody>
          </p:sp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921ED7F0-B6BD-4AD1-A915-9722DCD7C9A5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60" name="Группа 159">
              <a:extLst>
                <a:ext uri="{FF2B5EF4-FFF2-40B4-BE49-F238E27FC236}">
                  <a16:creationId xmlns:a16="http://schemas.microsoft.com/office/drawing/2014/main" id="{B15B2D6A-AFAE-4D4A-960A-A72770A8876A}"/>
                </a:ext>
              </a:extLst>
            </p:cNvPr>
            <p:cNvGrpSpPr/>
            <p:nvPr/>
          </p:nvGrpSpPr>
          <p:grpSpPr>
            <a:xfrm>
              <a:off x="2604257" y="2206031"/>
              <a:ext cx="161202" cy="215444"/>
              <a:chOff x="8346989" y="5118337"/>
              <a:chExt cx="124067" cy="195482"/>
            </a:xfrm>
          </p:grpSpPr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2472ADED-600A-403D-9731-C5F53E1DE87B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4</a:t>
                </a:r>
              </a:p>
            </p:txBody>
          </p:sp>
          <p:sp>
            <p:nvSpPr>
              <p:cNvPr id="162" name="Овал 161">
                <a:extLst>
                  <a:ext uri="{FF2B5EF4-FFF2-40B4-BE49-F238E27FC236}">
                    <a16:creationId xmlns:a16="http://schemas.microsoft.com/office/drawing/2014/main" id="{C92C8EBE-8860-467D-882C-DEB3542BB3CE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63" name="Группа 162">
              <a:extLst>
                <a:ext uri="{FF2B5EF4-FFF2-40B4-BE49-F238E27FC236}">
                  <a16:creationId xmlns:a16="http://schemas.microsoft.com/office/drawing/2014/main" id="{A19A50E8-B634-4976-BC95-9EB96C43B737}"/>
                </a:ext>
              </a:extLst>
            </p:cNvPr>
            <p:cNvGrpSpPr/>
            <p:nvPr/>
          </p:nvGrpSpPr>
          <p:grpSpPr>
            <a:xfrm>
              <a:off x="869020" y="4131528"/>
              <a:ext cx="161202" cy="215444"/>
              <a:chOff x="8346989" y="5118337"/>
              <a:chExt cx="124067" cy="195482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6D9D3788-8C3F-4E1B-A73E-1B33804E96FE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3</a:t>
                </a:r>
              </a:p>
            </p:txBody>
          </p:sp>
          <p:sp>
            <p:nvSpPr>
              <p:cNvPr id="165" name="Овал 164">
                <a:extLst>
                  <a:ext uri="{FF2B5EF4-FFF2-40B4-BE49-F238E27FC236}">
                    <a16:creationId xmlns:a16="http://schemas.microsoft.com/office/drawing/2014/main" id="{75305690-903F-40B8-A628-A9AB3539EF96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2DC13E29-3F3D-4DBD-AD77-4D68B2DEBFBA}"/>
                </a:ext>
              </a:extLst>
            </p:cNvPr>
            <p:cNvGrpSpPr/>
            <p:nvPr/>
          </p:nvGrpSpPr>
          <p:grpSpPr>
            <a:xfrm>
              <a:off x="2622172" y="4131528"/>
              <a:ext cx="161202" cy="215444"/>
              <a:chOff x="8346989" y="5118337"/>
              <a:chExt cx="124067" cy="195482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94FDC284-D60F-4E84-B290-402C9F8888AF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6</a:t>
                </a:r>
              </a:p>
            </p:txBody>
          </p:sp>
          <p:sp>
            <p:nvSpPr>
              <p:cNvPr id="168" name="Овал 167">
                <a:extLst>
                  <a:ext uri="{FF2B5EF4-FFF2-40B4-BE49-F238E27FC236}">
                    <a16:creationId xmlns:a16="http://schemas.microsoft.com/office/drawing/2014/main" id="{4025CBB8-52EF-4931-A187-271F472E5A0A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69" name="Группа 168">
              <a:extLst>
                <a:ext uri="{FF2B5EF4-FFF2-40B4-BE49-F238E27FC236}">
                  <a16:creationId xmlns:a16="http://schemas.microsoft.com/office/drawing/2014/main" id="{F18BB9CA-C9CB-452A-8636-D291F33339B7}"/>
                </a:ext>
              </a:extLst>
            </p:cNvPr>
            <p:cNvGrpSpPr/>
            <p:nvPr/>
          </p:nvGrpSpPr>
          <p:grpSpPr>
            <a:xfrm>
              <a:off x="5628867" y="2206031"/>
              <a:ext cx="161202" cy="215444"/>
              <a:chOff x="8346989" y="5118337"/>
              <a:chExt cx="124067" cy="195482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C9621F26-6D5A-4E77-B263-10D1B2511183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7</a:t>
                </a:r>
              </a:p>
            </p:txBody>
          </p:sp>
          <p:sp>
            <p:nvSpPr>
              <p:cNvPr id="171" name="Овал 170">
                <a:extLst>
                  <a:ext uri="{FF2B5EF4-FFF2-40B4-BE49-F238E27FC236}">
                    <a16:creationId xmlns:a16="http://schemas.microsoft.com/office/drawing/2014/main" id="{3BB93AEB-AB4E-4055-8898-175785DE68F8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2" name="Группа 171">
              <a:extLst>
                <a:ext uri="{FF2B5EF4-FFF2-40B4-BE49-F238E27FC236}">
                  <a16:creationId xmlns:a16="http://schemas.microsoft.com/office/drawing/2014/main" id="{0C1FE692-6CAB-4CBC-85B8-85402D486C73}"/>
                </a:ext>
              </a:extLst>
            </p:cNvPr>
            <p:cNvGrpSpPr/>
            <p:nvPr/>
          </p:nvGrpSpPr>
          <p:grpSpPr>
            <a:xfrm>
              <a:off x="5600635" y="3148208"/>
              <a:ext cx="161202" cy="215444"/>
              <a:chOff x="8346989" y="5118337"/>
              <a:chExt cx="124067" cy="195482"/>
            </a:xfrm>
          </p:grpSpPr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B836B9C5-E447-4F80-B558-4195D4F9C308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8</a:t>
                </a:r>
              </a:p>
            </p:txBody>
          </p:sp>
          <p:sp>
            <p:nvSpPr>
              <p:cNvPr id="174" name="Овал 173">
                <a:extLst>
                  <a:ext uri="{FF2B5EF4-FFF2-40B4-BE49-F238E27FC236}">
                    <a16:creationId xmlns:a16="http://schemas.microsoft.com/office/drawing/2014/main" id="{0EA2DBD4-753D-4D15-9A45-0FF0B2491F92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id="{7E565B35-0D0F-46FC-997E-2BA9BFDA5DF7}"/>
                </a:ext>
              </a:extLst>
            </p:cNvPr>
            <p:cNvGrpSpPr/>
            <p:nvPr/>
          </p:nvGrpSpPr>
          <p:grpSpPr>
            <a:xfrm>
              <a:off x="5618758" y="4131528"/>
              <a:ext cx="161202" cy="215444"/>
              <a:chOff x="8346989" y="5118337"/>
              <a:chExt cx="124067" cy="195482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58B20AC0-0047-4477-A1CE-A45EDE290132}"/>
                  </a:ext>
                </a:extLst>
              </p:cNvPr>
              <p:cNvSpPr txBox="1"/>
              <p:nvPr/>
            </p:nvSpPr>
            <p:spPr>
              <a:xfrm>
                <a:off x="8346989" y="5118337"/>
                <a:ext cx="121171" cy="19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/>
                  <a:t>9</a:t>
                </a:r>
              </a:p>
            </p:txBody>
          </p:sp>
          <p:sp>
            <p:nvSpPr>
              <p:cNvPr id="177" name="Овал 176">
                <a:extLst>
                  <a:ext uri="{FF2B5EF4-FFF2-40B4-BE49-F238E27FC236}">
                    <a16:creationId xmlns:a16="http://schemas.microsoft.com/office/drawing/2014/main" id="{4BC7ACA1-EAD3-4F6C-B80D-DE5CA9865ACA}"/>
                  </a:ext>
                </a:extLst>
              </p:cNvPr>
              <p:cNvSpPr/>
              <p:nvPr/>
            </p:nvSpPr>
            <p:spPr>
              <a:xfrm>
                <a:off x="8379618" y="5170521"/>
                <a:ext cx="91438" cy="104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0251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26194" y="2612201"/>
            <a:ext cx="3734181" cy="1472184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24989" y="4112854"/>
            <a:ext cx="3711035" cy="1482852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E70D586-42B2-4DE7-B449-2D2B2148A13D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035"/>
            <a:ext cx="12192000" cy="8872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ABE6BE7-63F1-4547-BF9B-C0FCE474C0AA}"/>
              </a:ext>
            </a:extLst>
          </p:cNvPr>
          <p:cNvSpPr txBox="1"/>
          <p:nvPr/>
        </p:nvSpPr>
        <p:spPr>
          <a:xfrm>
            <a:off x="-1488548" y="-1863103"/>
            <a:ext cx="2190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Распределение мощности консолидированной коры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1BABEB-35EF-4931-95F1-4AC3EF7FE0B5}"/>
              </a:ext>
            </a:extLst>
          </p:cNvPr>
          <p:cNvSpPr txBox="1"/>
          <p:nvPr/>
        </p:nvSpPr>
        <p:spPr>
          <a:xfrm rot="16200000">
            <a:off x="6055331" y="3688581"/>
            <a:ext cx="43299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Распределение мощности земной коры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BE9BDE5-6E5E-4D23-BF66-9CD987E608A6}"/>
              </a:ext>
            </a:extLst>
          </p:cNvPr>
          <p:cNvGrpSpPr/>
          <p:nvPr/>
        </p:nvGrpSpPr>
        <p:grpSpPr>
          <a:xfrm>
            <a:off x="8375453" y="823523"/>
            <a:ext cx="3600000" cy="1440000"/>
            <a:chOff x="1079656" y="4949006"/>
            <a:chExt cx="5056710" cy="1563169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9656" y="4949006"/>
              <a:ext cx="5056710" cy="156316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7EAC48F-8E26-4221-9D3D-9AD3FF22ABA6}"/>
                </a:ext>
              </a:extLst>
            </p:cNvPr>
            <p:cNvSpPr txBox="1"/>
            <p:nvPr/>
          </p:nvSpPr>
          <p:spPr>
            <a:xfrm>
              <a:off x="1270477" y="5004980"/>
              <a:ext cx="4858189" cy="50115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279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ВЕРХОЯНО-КОЛЫМСКО-ЧУКОТСКАЯ ПРОВИНЦИЯ</a:t>
              </a: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8898CAF-A248-4403-874B-453D1F521DDC}"/>
              </a:ext>
            </a:extLst>
          </p:cNvPr>
          <p:cNvSpPr/>
          <p:nvPr/>
        </p:nvSpPr>
        <p:spPr>
          <a:xfrm>
            <a:off x="1" y="3220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400"/>
              </a:spcBef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комплекта карт при региональном геолого-геофизическом изучении территории страны и прилегающих акваторий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707093-547C-4A51-866C-CF3AC14861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9" y="1103763"/>
            <a:ext cx="3669337" cy="291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34B00A-FFD1-47A2-B67D-9D41FB1E5CC5}"/>
              </a:ext>
            </a:extLst>
          </p:cNvPr>
          <p:cNvSpPr txBox="1"/>
          <p:nvPr/>
        </p:nvSpPr>
        <p:spPr>
          <a:xfrm>
            <a:off x="27923" y="729776"/>
            <a:ext cx="82485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Верхояно-</a:t>
            </a:r>
            <a:r>
              <a:rPr lang="ru-RU" sz="1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Колымско</a:t>
            </a:r>
            <a:r>
              <a:rPr lang="ru-RU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-Чукотская Провинция и обрамляющие ее Пограничные пояса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6637DE-D632-4832-A870-B92DBF781123}"/>
              </a:ext>
            </a:extLst>
          </p:cNvPr>
          <p:cNvSpPr txBox="1"/>
          <p:nvPr/>
        </p:nvSpPr>
        <p:spPr>
          <a:xfrm>
            <a:off x="5123829" y="2670651"/>
            <a:ext cx="271080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Верхояно-</a:t>
            </a:r>
            <a:r>
              <a:rPr lang="ru-RU" sz="12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Лаптевоморский</a:t>
            </a:r>
            <a:endParaRPr lang="ru-RU" sz="12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ECD972-F888-46E6-B030-E562C33D52EF}"/>
              </a:ext>
            </a:extLst>
          </p:cNvPr>
          <p:cNvSpPr txBox="1"/>
          <p:nvPr/>
        </p:nvSpPr>
        <p:spPr>
          <a:xfrm>
            <a:off x="5261511" y="4163977"/>
            <a:ext cx="260569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Приморско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-Чукотский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6C90B3-1ABB-4E6A-912C-53D13CC35652}"/>
              </a:ext>
            </a:extLst>
          </p:cNvPr>
          <p:cNvSpPr txBox="1"/>
          <p:nvPr/>
        </p:nvSpPr>
        <p:spPr>
          <a:xfrm>
            <a:off x="3919134" y="6128224"/>
            <a:ext cx="3369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accent1">
                    <a:lumMod val="75000"/>
                  </a:schemeClr>
                </a:solidFill>
              </a:rPr>
              <a:t>Соколов С.Д, 2021</a:t>
            </a:r>
          </a:p>
          <a:p>
            <a:r>
              <a:rPr lang="ru-RU" sz="1300" b="1" i="1" dirty="0">
                <a:solidFill>
                  <a:schemeClr val="accent1">
                    <a:lumMod val="75000"/>
                  </a:schemeClr>
                </a:solidFill>
              </a:rPr>
              <a:t>Тектоническая схема северо-востока Азии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85D42F-7DD7-432E-8439-57FEC869A27A}"/>
              </a:ext>
            </a:extLst>
          </p:cNvPr>
          <p:cNvSpPr txBox="1"/>
          <p:nvPr/>
        </p:nvSpPr>
        <p:spPr>
          <a:xfrm>
            <a:off x="5336403" y="2219351"/>
            <a:ext cx="265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Пограничные пояса</a:t>
            </a: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E5C1F041-F3F4-40EC-A59F-7D0E2A8787BE}"/>
              </a:ext>
            </a:extLst>
          </p:cNvPr>
          <p:cNvGrpSpPr/>
          <p:nvPr/>
        </p:nvGrpSpPr>
        <p:grpSpPr>
          <a:xfrm>
            <a:off x="162464" y="3689426"/>
            <a:ext cx="3669327" cy="2916000"/>
            <a:chOff x="162464" y="3689426"/>
            <a:chExt cx="3669327" cy="2916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4EE3C5C-AD01-442B-B09A-5F9E2328E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64" y="3689426"/>
              <a:ext cx="3669327" cy="29160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9B92F308-F203-46A8-B712-E81E32241F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0912" y="5096340"/>
              <a:ext cx="280210" cy="252000"/>
              <a:chOff x="4210748" y="5906365"/>
              <a:chExt cx="211077" cy="276999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8995E636-20A8-4C89-A2BB-F2A8191EA3D4}"/>
                  </a:ext>
                </a:extLst>
              </p:cNvPr>
              <p:cNvSpPr/>
              <p:nvPr/>
            </p:nvSpPr>
            <p:spPr>
              <a:xfrm>
                <a:off x="4234709" y="5906365"/>
                <a:ext cx="187116" cy="267896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F7B684B-4871-430B-9402-B3D5BAFE854B}"/>
                  </a:ext>
                </a:extLst>
              </p:cNvPr>
              <p:cNvSpPr txBox="1"/>
              <p:nvPr/>
            </p:nvSpPr>
            <p:spPr>
              <a:xfrm>
                <a:off x="4210748" y="5906365"/>
                <a:ext cx="1871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/>
                  <a:t>4</a:t>
                </a:r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ED5E3BD3-E646-4378-8E09-3471A77301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773" y="4282326"/>
              <a:ext cx="252381" cy="252000"/>
              <a:chOff x="4234709" y="5878979"/>
              <a:chExt cx="187116" cy="295282"/>
            </a:xfrm>
            <a:solidFill>
              <a:srgbClr val="CCFF66"/>
            </a:solidFill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949AF86D-104A-4DD8-B9D4-27FD5F8A90D6}"/>
                  </a:ext>
                </a:extLst>
              </p:cNvPr>
              <p:cNvSpPr/>
              <p:nvPr/>
            </p:nvSpPr>
            <p:spPr>
              <a:xfrm>
                <a:off x="4234709" y="5906365"/>
                <a:ext cx="187116" cy="26789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15A0E5B-EEF5-430A-9810-6738931A5323}"/>
                  </a:ext>
                </a:extLst>
              </p:cNvPr>
              <p:cNvSpPr txBox="1"/>
              <p:nvPr/>
            </p:nvSpPr>
            <p:spPr>
              <a:xfrm flipH="1">
                <a:off x="4246741" y="5878979"/>
                <a:ext cx="1159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/>
                  <a:t>3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800DADF2-F853-4763-B293-C21CE739DD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41403" y="4909051"/>
              <a:ext cx="246054" cy="252000"/>
              <a:chOff x="5566262" y="5765519"/>
              <a:chExt cx="277000" cy="283694"/>
            </a:xfrm>
          </p:grpSpPr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4F2A9869-8926-4A9E-9D8C-0DCBE590B152}"/>
                  </a:ext>
                </a:extLst>
              </p:cNvPr>
              <p:cNvSpPr/>
              <p:nvPr/>
            </p:nvSpPr>
            <p:spPr>
              <a:xfrm>
                <a:off x="5566262" y="5781317"/>
                <a:ext cx="277000" cy="267896"/>
              </a:xfrm>
              <a:prstGeom prst="ellipse">
                <a:avLst/>
              </a:prstGeom>
              <a:solidFill>
                <a:srgbClr val="99FF99"/>
              </a:solidFill>
              <a:ln>
                <a:solidFill>
                  <a:srgbClr val="9AB1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D69AECC-2A4E-4877-BB92-BC99036D5503}"/>
                  </a:ext>
                </a:extLst>
              </p:cNvPr>
              <p:cNvSpPr txBox="1"/>
              <p:nvPr/>
            </p:nvSpPr>
            <p:spPr>
              <a:xfrm>
                <a:off x="5577035" y="5765519"/>
                <a:ext cx="22732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/>
                  <a:t>2</a:t>
                </a:r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04BC8BAA-F259-44BD-9A86-2BFE37A6D3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84721" y="4478368"/>
              <a:ext cx="242135" cy="280265"/>
              <a:chOff x="6107270" y="5727413"/>
              <a:chExt cx="277000" cy="308068"/>
            </a:xfrm>
          </p:grpSpPr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B838CB12-AC97-41E5-A87D-3975F25FC044}"/>
                  </a:ext>
                </a:extLst>
              </p:cNvPr>
              <p:cNvSpPr/>
              <p:nvPr/>
            </p:nvSpPr>
            <p:spPr>
              <a:xfrm>
                <a:off x="6107270" y="5758482"/>
                <a:ext cx="277000" cy="26789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9AB1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11C2C1-C2B9-4A64-B7BB-65A063FDB58D}"/>
                  </a:ext>
                </a:extLst>
              </p:cNvPr>
              <p:cNvSpPr txBox="1"/>
              <p:nvPr/>
            </p:nvSpPr>
            <p:spPr>
              <a:xfrm>
                <a:off x="6137750" y="5727413"/>
                <a:ext cx="163596" cy="308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B7BFC89-9248-4F79-91CB-1A6DF909AAB9}"/>
              </a:ext>
            </a:extLst>
          </p:cNvPr>
          <p:cNvGrpSpPr/>
          <p:nvPr/>
        </p:nvGrpSpPr>
        <p:grpSpPr>
          <a:xfrm>
            <a:off x="8375453" y="2231212"/>
            <a:ext cx="3600000" cy="1261134"/>
            <a:chOff x="8421220" y="2231212"/>
            <a:chExt cx="3600000" cy="1261134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9F530A3-3FFA-413D-A469-400BB5BB6CDA}"/>
                </a:ext>
              </a:extLst>
            </p:cNvPr>
            <p:cNvGrpSpPr/>
            <p:nvPr/>
          </p:nvGrpSpPr>
          <p:grpSpPr>
            <a:xfrm>
              <a:off x="8421220" y="2232346"/>
              <a:ext cx="3600000" cy="1260000"/>
              <a:chOff x="6724187" y="5159915"/>
              <a:chExt cx="4505325" cy="1303859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24187" y="5177899"/>
                <a:ext cx="4505325" cy="1285875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EAC48F-8E26-4221-9D3D-9AD3FF22ABA6}"/>
                  </a:ext>
                </a:extLst>
              </p:cNvPr>
              <p:cNvSpPr txBox="1"/>
              <p:nvPr/>
            </p:nvSpPr>
            <p:spPr>
              <a:xfrm>
                <a:off x="8135634" y="5159915"/>
                <a:ext cx="3093878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 err="1"/>
                  <a:t>Омолоно</a:t>
                </a:r>
                <a:r>
                  <a:rPr lang="ru-RU" sz="1400" b="1" dirty="0"/>
                  <a:t>-Чукотская область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6E0C8EC-C635-4401-9278-3EC9191B40F5}"/>
                </a:ext>
              </a:extLst>
            </p:cNvPr>
            <p:cNvSpPr txBox="1"/>
            <p:nvPr/>
          </p:nvSpPr>
          <p:spPr>
            <a:xfrm>
              <a:off x="8582976" y="2231212"/>
              <a:ext cx="323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1</a:t>
              </a: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4014CBDE-0D6C-4C31-9D57-1097B25B4F99}"/>
              </a:ext>
            </a:extLst>
          </p:cNvPr>
          <p:cNvGrpSpPr/>
          <p:nvPr/>
        </p:nvGrpSpPr>
        <p:grpSpPr>
          <a:xfrm>
            <a:off x="8375453" y="3348293"/>
            <a:ext cx="3600000" cy="1276248"/>
            <a:chOff x="8449533" y="3356760"/>
            <a:chExt cx="3600000" cy="127624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C4861714-6CFC-4FE1-B95A-90DEEA28453D}"/>
                </a:ext>
              </a:extLst>
            </p:cNvPr>
            <p:cNvGrpSpPr/>
            <p:nvPr/>
          </p:nvGrpSpPr>
          <p:grpSpPr>
            <a:xfrm>
              <a:off x="8449533" y="3373008"/>
              <a:ext cx="3600000" cy="1260000"/>
              <a:chOff x="6724188" y="2927343"/>
              <a:chExt cx="4505325" cy="1285875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9">
                <a:lum/>
              </a:blip>
              <a:stretch>
                <a:fillRect/>
              </a:stretch>
            </p:blipFill>
            <p:spPr>
              <a:xfrm>
                <a:off x="6724188" y="2927343"/>
                <a:ext cx="4505325" cy="1285875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7EAC48F-8E26-4221-9D3D-9AD3FF22ABA6}"/>
                  </a:ext>
                </a:extLst>
              </p:cNvPr>
              <p:cNvSpPr txBox="1"/>
              <p:nvPr/>
            </p:nvSpPr>
            <p:spPr>
              <a:xfrm>
                <a:off x="8114822" y="2950033"/>
                <a:ext cx="3093878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 err="1"/>
                  <a:t>Черско-Полоусненская</a:t>
                </a:r>
                <a:r>
                  <a:rPr lang="ru-RU" sz="1400" b="1" dirty="0"/>
                  <a:t> область</a:t>
                </a: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E23574C-E099-4870-8593-83DB68CF4FB0}"/>
                </a:ext>
              </a:extLst>
            </p:cNvPr>
            <p:cNvSpPr txBox="1"/>
            <p:nvPr/>
          </p:nvSpPr>
          <p:spPr>
            <a:xfrm>
              <a:off x="8670748" y="3356760"/>
              <a:ext cx="306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2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BF2EAED-55C2-46A1-9FF7-5D4A2B5779CC}"/>
              </a:ext>
            </a:extLst>
          </p:cNvPr>
          <p:cNvGrpSpPr/>
          <p:nvPr/>
        </p:nvGrpSpPr>
        <p:grpSpPr>
          <a:xfrm>
            <a:off x="8375453" y="4478369"/>
            <a:ext cx="3645767" cy="1260000"/>
            <a:chOff x="8375453" y="4478369"/>
            <a:chExt cx="3645767" cy="1260000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3104D65-D1AA-4A32-92FD-DC2EDE04179F}"/>
                </a:ext>
              </a:extLst>
            </p:cNvPr>
            <p:cNvGrpSpPr/>
            <p:nvPr/>
          </p:nvGrpSpPr>
          <p:grpSpPr>
            <a:xfrm>
              <a:off x="8375453" y="4478369"/>
              <a:ext cx="3645767" cy="1260000"/>
              <a:chOff x="8375453" y="4710380"/>
              <a:chExt cx="3645767" cy="1260000"/>
            </a:xfrm>
          </p:grpSpPr>
          <p:pic>
            <p:nvPicPr>
              <p:cNvPr id="13" name="Рисунок 12"/>
              <p:cNvPicPr preferRelativeResize="0">
                <a:picLocks/>
              </p:cNvPicPr>
              <p:nvPr/>
            </p:nvPicPr>
            <p:blipFill>
              <a:blip r:embed="rId10">
                <a:lum/>
              </a:blip>
              <a:stretch>
                <a:fillRect/>
              </a:stretch>
            </p:blipFill>
            <p:spPr>
              <a:xfrm>
                <a:off x="8375453" y="4710380"/>
                <a:ext cx="3600000" cy="1260000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7EAC48F-8E26-4221-9D3D-9AD3FF22ABA6}"/>
                  </a:ext>
                </a:extLst>
              </p:cNvPr>
              <p:cNvSpPr txBox="1"/>
              <p:nvPr/>
            </p:nvSpPr>
            <p:spPr>
              <a:xfrm>
                <a:off x="9887814" y="4738644"/>
                <a:ext cx="2133406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 err="1"/>
                  <a:t>Уяндинская</a:t>
                </a:r>
                <a:r>
                  <a:rPr lang="ru-RU" sz="1400" b="1" dirty="0"/>
                  <a:t> область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5370294-94F0-4EF2-8395-36B4F54F11BD}"/>
                </a:ext>
              </a:extLst>
            </p:cNvPr>
            <p:cNvSpPr txBox="1"/>
            <p:nvPr/>
          </p:nvSpPr>
          <p:spPr>
            <a:xfrm>
              <a:off x="8602803" y="4480043"/>
              <a:ext cx="306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3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8DE7E48-B1F0-41E8-92FB-66067E9EC8B0}"/>
              </a:ext>
            </a:extLst>
          </p:cNvPr>
          <p:cNvGrpSpPr/>
          <p:nvPr/>
        </p:nvGrpSpPr>
        <p:grpSpPr>
          <a:xfrm>
            <a:off x="8375453" y="5594784"/>
            <a:ext cx="3600000" cy="1260000"/>
            <a:chOff x="8421220" y="5594784"/>
            <a:chExt cx="3600000" cy="1260000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119CB5C0-EA42-4033-86A2-8E0F4A3DA6C7}"/>
                </a:ext>
              </a:extLst>
            </p:cNvPr>
            <p:cNvGrpSpPr/>
            <p:nvPr/>
          </p:nvGrpSpPr>
          <p:grpSpPr>
            <a:xfrm>
              <a:off x="8421220" y="5594784"/>
              <a:ext cx="3600000" cy="1260000"/>
              <a:chOff x="6672892" y="4024275"/>
              <a:chExt cx="4535808" cy="1285875"/>
            </a:xfrm>
          </p:grpSpPr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11">
                <a:lum/>
              </a:blip>
              <a:stretch>
                <a:fillRect/>
              </a:stretch>
            </p:blipFill>
            <p:spPr>
              <a:xfrm>
                <a:off x="6672892" y="4024275"/>
                <a:ext cx="4505325" cy="1285875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7EAC48F-8E26-4221-9D3D-9AD3FF22ABA6}"/>
                  </a:ext>
                </a:extLst>
              </p:cNvPr>
              <p:cNvSpPr txBox="1"/>
              <p:nvPr/>
            </p:nvSpPr>
            <p:spPr>
              <a:xfrm>
                <a:off x="8114822" y="4053119"/>
                <a:ext cx="3093878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ru-RU" sz="1400" b="1" dirty="0"/>
                  <a:t>Верхояно-Колымская область</a:t>
                </a: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F121857-FD38-4385-B371-107946D0A21F}"/>
                </a:ext>
              </a:extLst>
            </p:cNvPr>
            <p:cNvSpPr txBox="1"/>
            <p:nvPr/>
          </p:nvSpPr>
          <p:spPr>
            <a:xfrm>
              <a:off x="8670748" y="5615884"/>
              <a:ext cx="306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4</a:t>
              </a:r>
            </a:p>
          </p:txBody>
        </p:sp>
      </p:grp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id="{B594F327-A4B8-44B2-BA41-589D360DFC1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02065" y="3689426"/>
            <a:ext cx="3886475" cy="843566"/>
          </a:xfrm>
          <a:prstGeom prst="bentConnector3">
            <a:avLst>
              <a:gd name="adj1" fmla="val 90225"/>
            </a:avLst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8CEF2A8F-64FF-4292-B847-55840DB09DA2}"/>
              </a:ext>
            </a:extLst>
          </p:cNvPr>
          <p:cNvCxnSpPr>
            <a:cxnSpLocks/>
          </p:cNvCxnSpPr>
          <p:nvPr/>
        </p:nvCxnSpPr>
        <p:spPr>
          <a:xfrm flipH="1">
            <a:off x="2645302" y="4698953"/>
            <a:ext cx="1911164" cy="44826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58F198A-CB81-4E5A-A3F8-45B1B10998D1}"/>
              </a:ext>
            </a:extLst>
          </p:cNvPr>
          <p:cNvSpPr txBox="1"/>
          <p:nvPr/>
        </p:nvSpPr>
        <p:spPr>
          <a:xfrm>
            <a:off x="7533239" y="2640229"/>
            <a:ext cx="602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</a:t>
            </a:r>
            <a:r>
              <a:rPr lang="ru-RU" sz="1400" b="1" dirty="0"/>
              <a:t> тип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6809092-B273-4D15-944C-EDB15D44861B}"/>
              </a:ext>
            </a:extLst>
          </p:cNvPr>
          <p:cNvSpPr txBox="1"/>
          <p:nvPr/>
        </p:nvSpPr>
        <p:spPr>
          <a:xfrm>
            <a:off x="7477529" y="4180516"/>
            <a:ext cx="602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II</a:t>
            </a:r>
            <a:r>
              <a:rPr lang="ru-RU" sz="1400" b="1" dirty="0"/>
              <a:t> тип</a:t>
            </a:r>
          </a:p>
        </p:txBody>
      </p:sp>
    </p:spTree>
    <p:extLst>
      <p:ext uri="{BB962C8B-B14F-4D97-AF65-F5344CB8AC3E}">
        <p14:creationId xmlns:p14="http://schemas.microsoft.com/office/powerpoint/2010/main" val="2710349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8869322" y="2319023"/>
            <a:ext cx="2970186" cy="1800000"/>
            <a:chOff x="7304415" y="2742038"/>
            <a:chExt cx="2970186" cy="1800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C27A655-EADE-4D65-BDA8-FF3F77684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" b="1594"/>
            <a:stretch/>
          </p:blipFill>
          <p:spPr bwMode="auto">
            <a:xfrm>
              <a:off x="7304415" y="2742038"/>
              <a:ext cx="2970186" cy="180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E642C-FD2B-4E27-9E0A-A7813432DBDC}"/>
                </a:ext>
              </a:extLst>
            </p:cNvPr>
            <p:cNvSpPr txBox="1"/>
            <p:nvPr/>
          </p:nvSpPr>
          <p:spPr>
            <a:xfrm>
              <a:off x="7340602" y="2759806"/>
              <a:ext cx="1377886" cy="2419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ru-RU" sz="1100" b="1" dirty="0"/>
                <a:t>Рельеф фундамента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5E891FC-B297-4C77-8E9A-93575F780DFE}"/>
              </a:ext>
            </a:extLst>
          </p:cNvPr>
          <p:cNvGrpSpPr/>
          <p:nvPr/>
        </p:nvGrpSpPr>
        <p:grpSpPr>
          <a:xfrm>
            <a:off x="8760966" y="4221643"/>
            <a:ext cx="3044858" cy="1980000"/>
            <a:chOff x="8805907" y="4124366"/>
            <a:chExt cx="3044858" cy="198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CBBD786-7BB5-4249-96ED-304CBD13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907" y="4124366"/>
              <a:ext cx="3044858" cy="198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FA0302-9A28-410B-9288-C156FF6C9673}"/>
                </a:ext>
              </a:extLst>
            </p:cNvPr>
            <p:cNvSpPr txBox="1"/>
            <p:nvPr/>
          </p:nvSpPr>
          <p:spPr>
            <a:xfrm>
              <a:off x="8988286" y="4191677"/>
              <a:ext cx="1251526" cy="2419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ru-RU" sz="1100" b="1" dirty="0"/>
                <a:t>Рельеф границы М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41128" y="856049"/>
            <a:ext cx="4088711" cy="2520000"/>
            <a:chOff x="266764" y="1204460"/>
            <a:chExt cx="4088711" cy="252000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1BF2BE5-4AC9-4B9E-B872-08E0A99CE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764" y="1204460"/>
              <a:ext cx="4088711" cy="2520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2DAD24-B7BE-40C9-97C9-9D08DA963783}"/>
                </a:ext>
              </a:extLst>
            </p:cNvPr>
            <p:cNvSpPr txBox="1"/>
            <p:nvPr/>
          </p:nvSpPr>
          <p:spPr>
            <a:xfrm>
              <a:off x="335400" y="1255170"/>
              <a:ext cx="2161467" cy="2727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ru-RU" sz="1300" b="1" dirty="0"/>
                <a:t>Мощность осадочного чехла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015724" y="1914867"/>
            <a:ext cx="4065948" cy="2520000"/>
            <a:chOff x="3083270" y="2411391"/>
            <a:chExt cx="4065948" cy="2520000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6321353" y="2983612"/>
              <a:ext cx="811957" cy="4680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6FE2E96-BC2D-438E-8B4E-0E5512113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" t="2724" b="5391"/>
            <a:stretch/>
          </p:blipFill>
          <p:spPr>
            <a:xfrm>
              <a:off x="3083270" y="2411391"/>
              <a:ext cx="4065948" cy="252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1518B0-FFFF-43EB-953E-0A789701B63A}"/>
                </a:ext>
              </a:extLst>
            </p:cNvPr>
            <p:cNvSpPr txBox="1"/>
            <p:nvPr/>
          </p:nvSpPr>
          <p:spPr>
            <a:xfrm>
              <a:off x="3084654" y="2457819"/>
              <a:ext cx="1883569" cy="2727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ru-RU" sz="1300" b="1" dirty="0"/>
                <a:t>Мощность земной коры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630938" y="3657102"/>
            <a:ext cx="4127512" cy="2520000"/>
            <a:chOff x="4731728" y="4243612"/>
            <a:chExt cx="4127512" cy="2520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BD95C3-CC80-4443-80C2-5BB63C36E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8" r="657" b="2221"/>
            <a:stretch/>
          </p:blipFill>
          <p:spPr>
            <a:xfrm>
              <a:off x="4731728" y="4243612"/>
              <a:ext cx="4127512" cy="2520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C11903-0566-4223-BAA0-227FFA04D550}"/>
                </a:ext>
              </a:extLst>
            </p:cNvPr>
            <p:cNvSpPr txBox="1"/>
            <p:nvPr/>
          </p:nvSpPr>
          <p:spPr>
            <a:xfrm>
              <a:off x="4765835" y="4299094"/>
              <a:ext cx="3559161" cy="2627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ru-RU" sz="1300" b="1" dirty="0"/>
                <a:t>Мощность консолидированной земной коры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DC8B6D1-128F-4C15-9C7A-047A03F7EECE}"/>
              </a:ext>
            </a:extLst>
          </p:cNvPr>
          <p:cNvSpPr txBox="1"/>
          <p:nvPr/>
        </p:nvSpPr>
        <p:spPr>
          <a:xfrm>
            <a:off x="5495176" y="872182"/>
            <a:ext cx="458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Масштаб визуализации: 1:10 000 000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785A27-3A81-4D00-87C1-FD20F440CC54}"/>
              </a:ext>
            </a:extLst>
          </p:cNvPr>
          <p:cNvSpPr txBox="1"/>
          <p:nvPr/>
        </p:nvSpPr>
        <p:spPr>
          <a:xfrm>
            <a:off x="4084582" y="1499605"/>
            <a:ext cx="24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карты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73746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8785A27-3A81-4D00-87C1-FD20F440CC54}"/>
              </a:ext>
            </a:extLst>
          </p:cNvPr>
          <p:cNvSpPr txBox="1"/>
          <p:nvPr/>
        </p:nvSpPr>
        <p:spPr>
          <a:xfrm>
            <a:off x="8758450" y="1773909"/>
            <a:ext cx="319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Дополнительные карты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273FD-5F71-49D3-921D-AEECC1706213}"/>
              </a:ext>
            </a:extLst>
          </p:cNvPr>
          <p:cNvSpPr txBox="1"/>
          <p:nvPr/>
        </p:nvSpPr>
        <p:spPr>
          <a:xfrm>
            <a:off x="0" y="6268954"/>
            <a:ext cx="12192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u="sng" dirty="0"/>
              <a:t>Диск </a:t>
            </a:r>
            <a:r>
              <a:rPr lang="en-US" sz="1700" b="1" u="sng" dirty="0"/>
              <a:t>Q</a:t>
            </a:r>
            <a:r>
              <a:rPr lang="ru-RU" sz="1700" b="1" u="sng" dirty="0"/>
              <a:t> ФГБУ «ВСЕГЕИ»: </a:t>
            </a:r>
            <a:r>
              <a:rPr lang="ru-RU" sz="1700" b="1" dirty="0"/>
              <a:t>Комплект карт глубинного строения России: </a:t>
            </a:r>
            <a:r>
              <a:rPr lang="ru-RU" sz="1700" b="1" dirty="0" err="1"/>
              <a:t>ГЕОрастры</a:t>
            </a:r>
            <a:r>
              <a:rPr lang="ru-RU" sz="1700" b="1" dirty="0"/>
              <a:t>,  ГИС-проекты, Информация по картам и т.д.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EECE0D-325B-4EA6-98CC-D96C3BC673B2}"/>
              </a:ext>
            </a:extLst>
          </p:cNvPr>
          <p:cNvSpPr txBox="1"/>
          <p:nvPr/>
        </p:nvSpPr>
        <p:spPr>
          <a:xfrm>
            <a:off x="6152533" y="1131907"/>
            <a:ext cx="3930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Сеточные модели 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grd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-файлы 5х5 км</a:t>
            </a:r>
            <a:r>
              <a:rPr lang="ru-RU" sz="1600" b="1" dirty="0"/>
              <a:t>)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41F9A22-915E-474E-A497-CB26E02054B6}"/>
              </a:ext>
            </a:extLst>
          </p:cNvPr>
          <p:cNvSpPr/>
          <p:nvPr/>
        </p:nvSpPr>
        <p:spPr>
          <a:xfrm>
            <a:off x="1" y="3220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400"/>
              </a:spcBef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комплекта карт при региональном геолого-геофизическом изучении территории страны и прилегающих акваторий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E0B68EA-4FC2-47B1-9C94-C5D838E2A0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5" y="3641757"/>
            <a:ext cx="4094923" cy="2520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71518B0-FFFF-43EB-953E-0A789701B63A}"/>
              </a:ext>
            </a:extLst>
          </p:cNvPr>
          <p:cNvSpPr txBox="1"/>
          <p:nvPr/>
        </p:nvSpPr>
        <p:spPr>
          <a:xfrm>
            <a:off x="421272" y="5760692"/>
            <a:ext cx="3390631" cy="27275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300" b="1" dirty="0"/>
              <a:t>Схема районирования потенциальных полей</a:t>
            </a:r>
          </a:p>
        </p:txBody>
      </p:sp>
    </p:spTree>
    <p:extLst>
      <p:ext uri="{BB962C8B-B14F-4D97-AF65-F5344CB8AC3E}">
        <p14:creationId xmlns:p14="http://schemas.microsoft.com/office/powerpoint/2010/main" val="1355658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1650722" y="1400398"/>
            <a:ext cx="8412055" cy="2729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6361A-01C1-4748-9280-8F359D3B9561}"/>
              </a:ext>
            </a:extLst>
          </p:cNvPr>
          <p:cNvSpPr txBox="1"/>
          <p:nvPr/>
        </p:nvSpPr>
        <p:spPr>
          <a:xfrm>
            <a:off x="1650722" y="4686551"/>
            <a:ext cx="841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32C82"/>
                </a:solidFill>
              </a:rPr>
              <a:t>Спасибо за внимание!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8FAB25-AC23-4968-9C59-97DDADC8B897}"/>
              </a:ext>
            </a:extLst>
          </p:cNvPr>
          <p:cNvSpPr/>
          <p:nvPr/>
        </p:nvSpPr>
        <p:spPr>
          <a:xfrm>
            <a:off x="6656173" y="87084"/>
            <a:ext cx="5535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ВСЕРОССИЙСКОЕ СОВЕЩАНИЕ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«СОСТОЯНИЕ И ПЕРСПЕКТИВЫ РАЗВИТИЯ ГОСУДАРСТВЕННОГО </a:t>
            </a:r>
            <a:b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ГЕОЛОГИЧЕСКОГО КАРТОГРАФИРОВАНИЯ ТЕРРИТОРИИ </a:t>
            </a:r>
            <a:b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РОССИЙСКОЙ ФЕДЕРАЦИИ И ЕЕ КОНТИНЕНТАЛЬНОГО ШЕЛЬФА»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24065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9034" y="1709826"/>
            <a:ext cx="613896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термины и понятия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вопроса и исходные данные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карт глубинного строения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мощности земной </a:t>
            </a:r>
            <a:r>
              <a:rPr lang="ru-RU" sz="1600" b="1" dirty="0" err="1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endParaRPr lang="ru-RU" sz="1600" b="1" dirty="0">
              <a:solidFill>
                <a:srgbClr val="232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мощности осадочного чехла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мощности консолидированной земной коры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E2930F-F9DD-4EBC-AF45-0EA430D585D4}"/>
              </a:ext>
            </a:extLst>
          </p:cNvPr>
          <p:cNvGrpSpPr/>
          <p:nvPr/>
        </p:nvGrpSpPr>
        <p:grpSpPr>
          <a:xfrm>
            <a:off x="7311172" y="1036456"/>
            <a:ext cx="4785494" cy="2142598"/>
            <a:chOff x="7311172" y="1080000"/>
            <a:chExt cx="4785494" cy="214259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52633F4-FE29-4B77-A640-72E611C38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200" y="1353078"/>
              <a:ext cx="3267823" cy="1869520"/>
            </a:xfrm>
            <a:prstGeom prst="rect">
              <a:avLst/>
            </a:prstGeom>
          </p:spPr>
        </p:pic>
        <p:sp>
          <p:nvSpPr>
            <p:cNvPr id="22" name="Прямоугольник 7">
              <a:extLst>
                <a:ext uri="{FF2B5EF4-FFF2-40B4-BE49-F238E27FC236}">
                  <a16:creationId xmlns:a16="http://schemas.microsoft.com/office/drawing/2014/main" id="{A847BCAA-55D5-4798-87EF-6AAED2726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172" y="1080000"/>
              <a:ext cx="47854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сеть опорных геолого-геофизических профилей</a:t>
              </a:r>
              <a:endParaRPr lang="ru-RU" altLang="ru-RU" sz="1200" b="1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5CF08AF-4DCF-487D-8B21-4D5970200EC5}"/>
              </a:ext>
            </a:extLst>
          </p:cNvPr>
          <p:cNvGrpSpPr/>
          <p:nvPr/>
        </p:nvGrpSpPr>
        <p:grpSpPr>
          <a:xfrm>
            <a:off x="55091" y="3235863"/>
            <a:ext cx="3048681" cy="3314418"/>
            <a:chOff x="55091" y="3235863"/>
            <a:chExt cx="3048681" cy="3314418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2A3D27D-53AC-47B6-BA5D-FEBFC3A9B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" t="2724" b="5391"/>
            <a:stretch/>
          </p:blipFill>
          <p:spPr>
            <a:xfrm>
              <a:off x="943772" y="3235863"/>
              <a:ext cx="2160000" cy="1338728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656E16A-4D6E-418E-B0DC-6DBC839E5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988" y="4217687"/>
              <a:ext cx="2160000" cy="133127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522391B-9E28-4517-9FAA-4D7DCCDAB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8" r="657" b="2221"/>
            <a:stretch/>
          </p:blipFill>
          <p:spPr>
            <a:xfrm>
              <a:off x="55091" y="5231520"/>
              <a:ext cx="2160000" cy="1318761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55D6DE8-CF54-4EA3-AD80-4DE31A3DF302}"/>
              </a:ext>
            </a:extLst>
          </p:cNvPr>
          <p:cNvGrpSpPr/>
          <p:nvPr/>
        </p:nvGrpSpPr>
        <p:grpSpPr>
          <a:xfrm>
            <a:off x="265860" y="1036456"/>
            <a:ext cx="2751256" cy="2117594"/>
            <a:chOff x="218735" y="753229"/>
            <a:chExt cx="2751256" cy="211759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17E307E3-0604-4C57-ACBE-DEFE782E58A2}"/>
                </a:ext>
              </a:extLst>
            </p:cNvPr>
            <p:cNvGrpSpPr/>
            <p:nvPr/>
          </p:nvGrpSpPr>
          <p:grpSpPr>
            <a:xfrm>
              <a:off x="456863" y="1159793"/>
              <a:ext cx="1887546" cy="1711030"/>
              <a:chOff x="678413" y="1378594"/>
              <a:chExt cx="2090461" cy="1866482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EFC7D1C2-04A5-4BC7-8FF8-6DF2C3C56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413" y="1378594"/>
                <a:ext cx="2090461" cy="1866482"/>
              </a:xfrm>
              <a:prstGeom prst="rect">
                <a:avLst/>
              </a:prstGeom>
            </p:spPr>
          </p:pic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C84ADD7A-5A85-4BBA-A800-D80E3D615885}"/>
                  </a:ext>
                </a:extLst>
              </p:cNvPr>
              <p:cNvCxnSpPr/>
              <p:nvPr/>
            </p:nvCxnSpPr>
            <p:spPr>
              <a:xfrm>
                <a:off x="1747640" y="1688123"/>
                <a:ext cx="26512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53C98B83-250F-462D-B208-F99AB659E0C2}"/>
                  </a:ext>
                </a:extLst>
              </p:cNvPr>
              <p:cNvCxnSpPr/>
              <p:nvPr/>
            </p:nvCxnSpPr>
            <p:spPr>
              <a:xfrm>
                <a:off x="1747640" y="3000746"/>
                <a:ext cx="26512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1A642F86-6F01-49F3-95E3-94E2756F6388}"/>
                  </a:ext>
                </a:extLst>
              </p:cNvPr>
              <p:cNvSpPr/>
              <p:nvPr/>
            </p:nvSpPr>
            <p:spPr>
              <a:xfrm>
                <a:off x="683012" y="1948676"/>
                <a:ext cx="108725" cy="71089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3F7A254-FB34-4EC5-8325-638F80F6F21C}"/>
                  </a:ext>
                </a:extLst>
              </p:cNvPr>
              <p:cNvSpPr/>
              <p:nvPr/>
            </p:nvSpPr>
            <p:spPr>
              <a:xfrm>
                <a:off x="931128" y="1839951"/>
                <a:ext cx="108724" cy="98967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8D86D560-6F88-4E44-A16E-E0C975E5EC33}"/>
                  </a:ext>
                </a:extLst>
              </p:cNvPr>
              <p:cNvSpPr/>
              <p:nvPr/>
            </p:nvSpPr>
            <p:spPr>
              <a:xfrm>
                <a:off x="1452446" y="1658744"/>
                <a:ext cx="262054" cy="7805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Прямоугольник 7">
              <a:extLst>
                <a:ext uri="{FF2B5EF4-FFF2-40B4-BE49-F238E27FC236}">
                  <a16:creationId xmlns:a16="http://schemas.microsoft.com/office/drawing/2014/main" id="{79EF9E20-85FE-4273-8C97-79F4EA7D3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35" y="753229"/>
              <a:ext cx="27512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Обобщенная модель земной коры</a:t>
              </a:r>
              <a:endParaRPr lang="ru-RU" alt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5579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9034" y="1709826"/>
            <a:ext cx="6138967" cy="326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термины и понятия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вопроса и исходные данные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карт глубинного строения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мощности земной </a:t>
            </a:r>
            <a:r>
              <a:rPr lang="ru-RU" sz="1600" b="1" dirty="0" err="1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endParaRPr lang="ru-RU" sz="1600" b="1" dirty="0">
              <a:solidFill>
                <a:srgbClr val="232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мощности осадочного чехла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мощности консолидированной земной </a:t>
            </a:r>
            <a:r>
              <a:rPr lang="ru-RU" sz="1600" b="1" dirty="0" err="1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endParaRPr lang="ru-RU" sz="1600" b="1" dirty="0">
              <a:solidFill>
                <a:srgbClr val="232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22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районирования потенциальных полей как основа тектонического районирования фундамента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E366B1B-F0DB-4886-BFC0-B30163943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8001" y="3404879"/>
            <a:ext cx="2160000" cy="132913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1C6BB3E-D27B-4B8A-B0AB-DEC40F05A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36666" y="4404251"/>
            <a:ext cx="2160000" cy="132913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E2930F-F9DD-4EBC-AF45-0EA430D585D4}"/>
              </a:ext>
            </a:extLst>
          </p:cNvPr>
          <p:cNvGrpSpPr/>
          <p:nvPr/>
        </p:nvGrpSpPr>
        <p:grpSpPr>
          <a:xfrm>
            <a:off x="7311172" y="1036456"/>
            <a:ext cx="4785494" cy="2142598"/>
            <a:chOff x="7311172" y="1080000"/>
            <a:chExt cx="4785494" cy="214259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52633F4-FE29-4B77-A640-72E611C38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200" y="1353078"/>
              <a:ext cx="3267823" cy="1869520"/>
            </a:xfrm>
            <a:prstGeom prst="rect">
              <a:avLst/>
            </a:prstGeom>
          </p:spPr>
        </p:pic>
        <p:sp>
          <p:nvSpPr>
            <p:cNvPr id="22" name="Прямоугольник 7">
              <a:extLst>
                <a:ext uri="{FF2B5EF4-FFF2-40B4-BE49-F238E27FC236}">
                  <a16:creationId xmlns:a16="http://schemas.microsoft.com/office/drawing/2014/main" id="{A847BCAA-55D5-4798-87EF-6AAED2726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172" y="1080000"/>
              <a:ext cx="47854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сеть опорных геолого-геофизических профилей</a:t>
              </a:r>
              <a:endParaRPr lang="ru-RU" altLang="ru-RU" sz="12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F1E9A52-CEEE-439A-B52F-D50E26153A74}"/>
              </a:ext>
            </a:extLst>
          </p:cNvPr>
          <p:cNvGrpSpPr>
            <a:grpSpLocks noChangeAspect="1"/>
          </p:cNvGrpSpPr>
          <p:nvPr/>
        </p:nvGrpSpPr>
        <p:grpSpPr>
          <a:xfrm>
            <a:off x="9308001" y="5384071"/>
            <a:ext cx="2160000" cy="1329135"/>
            <a:chOff x="7459205" y="1422346"/>
            <a:chExt cx="4680000" cy="287979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F9C609F-4D38-4384-8BEA-FA59505BF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205" y="1422346"/>
              <a:ext cx="4680000" cy="2879792"/>
            </a:xfrm>
            <a:prstGeom prst="rect">
              <a:avLst/>
            </a:prstGeom>
          </p:spPr>
        </p:pic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D1F765B6-0032-4842-9ACD-8550C985EBEB}"/>
                </a:ext>
              </a:extLst>
            </p:cNvPr>
            <p:cNvSpPr/>
            <p:nvPr/>
          </p:nvSpPr>
          <p:spPr>
            <a:xfrm>
              <a:off x="10293531" y="3377173"/>
              <a:ext cx="490392" cy="432827"/>
            </a:xfrm>
            <a:custGeom>
              <a:avLst/>
              <a:gdLst>
                <a:gd name="connsiteX0" fmla="*/ 0 w 490392"/>
                <a:gd name="connsiteY0" fmla="*/ 432827 h 432827"/>
                <a:gd name="connsiteX1" fmla="*/ 60960 w 490392"/>
                <a:gd name="connsiteY1" fmla="*/ 345741 h 432827"/>
                <a:gd name="connsiteX2" fmla="*/ 108858 w 490392"/>
                <a:gd name="connsiteY2" fmla="*/ 273896 h 432827"/>
                <a:gd name="connsiteX3" fmla="*/ 152400 w 490392"/>
                <a:gd name="connsiteY3" fmla="*/ 221644 h 432827"/>
                <a:gd name="connsiteX4" fmla="*/ 211183 w 490392"/>
                <a:gd name="connsiteY4" fmla="*/ 169393 h 432827"/>
                <a:gd name="connsiteX5" fmla="*/ 326572 w 490392"/>
                <a:gd name="connsiteY5" fmla="*/ 128027 h 432827"/>
                <a:gd name="connsiteX6" fmla="*/ 394063 w 490392"/>
                <a:gd name="connsiteY6" fmla="*/ 101901 h 432827"/>
                <a:gd name="connsiteX7" fmla="*/ 452846 w 490392"/>
                <a:gd name="connsiteY7" fmla="*/ 51827 h 432827"/>
                <a:gd name="connsiteX8" fmla="*/ 487680 w 490392"/>
                <a:gd name="connsiteY8" fmla="*/ 6107 h 432827"/>
                <a:gd name="connsiteX9" fmla="*/ 485503 w 490392"/>
                <a:gd name="connsiteY9" fmla="*/ 1753 h 432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392" h="432827">
                  <a:moveTo>
                    <a:pt x="0" y="432827"/>
                  </a:moveTo>
                  <a:cubicBezTo>
                    <a:pt x="21408" y="402528"/>
                    <a:pt x="42817" y="372229"/>
                    <a:pt x="60960" y="345741"/>
                  </a:cubicBezTo>
                  <a:cubicBezTo>
                    <a:pt x="79103" y="319253"/>
                    <a:pt x="93618" y="294579"/>
                    <a:pt x="108858" y="273896"/>
                  </a:cubicBezTo>
                  <a:cubicBezTo>
                    <a:pt x="124098" y="253213"/>
                    <a:pt x="135346" y="239061"/>
                    <a:pt x="152400" y="221644"/>
                  </a:cubicBezTo>
                  <a:cubicBezTo>
                    <a:pt x="169454" y="204227"/>
                    <a:pt x="182154" y="184996"/>
                    <a:pt x="211183" y="169393"/>
                  </a:cubicBezTo>
                  <a:cubicBezTo>
                    <a:pt x="240212" y="153790"/>
                    <a:pt x="296092" y="139276"/>
                    <a:pt x="326572" y="128027"/>
                  </a:cubicBezTo>
                  <a:cubicBezTo>
                    <a:pt x="357052" y="116778"/>
                    <a:pt x="373017" y="114601"/>
                    <a:pt x="394063" y="101901"/>
                  </a:cubicBezTo>
                  <a:cubicBezTo>
                    <a:pt x="415109" y="89201"/>
                    <a:pt x="437243" y="67793"/>
                    <a:pt x="452846" y="51827"/>
                  </a:cubicBezTo>
                  <a:cubicBezTo>
                    <a:pt x="468449" y="35861"/>
                    <a:pt x="482237" y="14453"/>
                    <a:pt x="487680" y="6107"/>
                  </a:cubicBezTo>
                  <a:cubicBezTo>
                    <a:pt x="493123" y="-2239"/>
                    <a:pt x="489313" y="-243"/>
                    <a:pt x="485503" y="1753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5CF08AF-4DCF-487D-8B21-4D5970200EC5}"/>
              </a:ext>
            </a:extLst>
          </p:cNvPr>
          <p:cNvGrpSpPr/>
          <p:nvPr/>
        </p:nvGrpSpPr>
        <p:grpSpPr>
          <a:xfrm>
            <a:off x="55091" y="3235863"/>
            <a:ext cx="3048681" cy="3314418"/>
            <a:chOff x="55091" y="3235863"/>
            <a:chExt cx="3048681" cy="3314418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2A3D27D-53AC-47B6-BA5D-FEBFC3A9B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" t="2724" b="5391"/>
            <a:stretch/>
          </p:blipFill>
          <p:spPr>
            <a:xfrm>
              <a:off x="943772" y="3235863"/>
              <a:ext cx="2160000" cy="1338728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656E16A-4D6E-418E-B0DC-6DBC839E5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988" y="4217687"/>
              <a:ext cx="2160000" cy="133127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522391B-9E28-4517-9FAA-4D7DCCDAB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8" r="657" b="2221"/>
            <a:stretch/>
          </p:blipFill>
          <p:spPr>
            <a:xfrm>
              <a:off x="55091" y="5231520"/>
              <a:ext cx="2160000" cy="1318761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55D6DE8-CF54-4EA3-AD80-4DE31A3DF302}"/>
              </a:ext>
            </a:extLst>
          </p:cNvPr>
          <p:cNvGrpSpPr/>
          <p:nvPr/>
        </p:nvGrpSpPr>
        <p:grpSpPr>
          <a:xfrm>
            <a:off x="265860" y="1036456"/>
            <a:ext cx="2751256" cy="2117594"/>
            <a:chOff x="218735" y="753229"/>
            <a:chExt cx="2751256" cy="211759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17E307E3-0604-4C57-ACBE-DEFE782E58A2}"/>
                </a:ext>
              </a:extLst>
            </p:cNvPr>
            <p:cNvGrpSpPr/>
            <p:nvPr/>
          </p:nvGrpSpPr>
          <p:grpSpPr>
            <a:xfrm>
              <a:off x="456863" y="1159793"/>
              <a:ext cx="1887546" cy="1711030"/>
              <a:chOff x="678413" y="1378594"/>
              <a:chExt cx="2090461" cy="1866482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EFC7D1C2-04A5-4BC7-8FF8-6DF2C3C56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8413" y="1378594"/>
                <a:ext cx="2090461" cy="1866482"/>
              </a:xfrm>
              <a:prstGeom prst="rect">
                <a:avLst/>
              </a:prstGeom>
            </p:spPr>
          </p:pic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C84ADD7A-5A85-4BBA-A800-D80E3D615885}"/>
                  </a:ext>
                </a:extLst>
              </p:cNvPr>
              <p:cNvCxnSpPr/>
              <p:nvPr/>
            </p:nvCxnSpPr>
            <p:spPr>
              <a:xfrm>
                <a:off x="1747640" y="1688123"/>
                <a:ext cx="26512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53C98B83-250F-462D-B208-F99AB659E0C2}"/>
                  </a:ext>
                </a:extLst>
              </p:cNvPr>
              <p:cNvCxnSpPr/>
              <p:nvPr/>
            </p:nvCxnSpPr>
            <p:spPr>
              <a:xfrm>
                <a:off x="1747640" y="3000746"/>
                <a:ext cx="26512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1A642F86-6F01-49F3-95E3-94E2756F6388}"/>
                  </a:ext>
                </a:extLst>
              </p:cNvPr>
              <p:cNvSpPr/>
              <p:nvPr/>
            </p:nvSpPr>
            <p:spPr>
              <a:xfrm>
                <a:off x="683012" y="1948676"/>
                <a:ext cx="108725" cy="71089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3F7A254-FB34-4EC5-8325-638F80F6F21C}"/>
                  </a:ext>
                </a:extLst>
              </p:cNvPr>
              <p:cNvSpPr/>
              <p:nvPr/>
            </p:nvSpPr>
            <p:spPr>
              <a:xfrm>
                <a:off x="931128" y="1839951"/>
                <a:ext cx="108724" cy="98967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8D86D560-6F88-4E44-A16E-E0C975E5EC33}"/>
                  </a:ext>
                </a:extLst>
              </p:cNvPr>
              <p:cNvSpPr/>
              <p:nvPr/>
            </p:nvSpPr>
            <p:spPr>
              <a:xfrm>
                <a:off x="1452446" y="1658744"/>
                <a:ext cx="262054" cy="7805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Прямоугольник 7">
              <a:extLst>
                <a:ext uri="{FF2B5EF4-FFF2-40B4-BE49-F238E27FC236}">
                  <a16:creationId xmlns:a16="http://schemas.microsoft.com/office/drawing/2014/main" id="{79EF9E20-85FE-4273-8C97-79F4EA7D3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35" y="753229"/>
              <a:ext cx="27512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Обобщенная модель земной коры</a:t>
              </a:r>
              <a:endParaRPr lang="ru-RU" alt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46984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9034" y="1709826"/>
            <a:ext cx="6138967" cy="438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термины и понятия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вопроса и исходные данные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карт глубинного строения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мощности земной </a:t>
            </a:r>
            <a:r>
              <a:rPr lang="ru-RU" sz="1600" b="1" dirty="0" err="1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endParaRPr lang="ru-RU" sz="1600" b="1" dirty="0">
              <a:solidFill>
                <a:srgbClr val="232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мощности осадочного чехла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мощности консолидированной земной </a:t>
            </a:r>
            <a:r>
              <a:rPr lang="ru-RU" sz="1600" b="1" dirty="0" err="1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endParaRPr lang="ru-RU" sz="1600" b="1" dirty="0">
              <a:solidFill>
                <a:srgbClr val="232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22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районирования потенциальных полей как основа тектонического районирования фундамента</a:t>
            </a:r>
          </a:p>
          <a:p>
            <a:pPr marL="285750" indent="-285750">
              <a:spcBef>
                <a:spcPts val="22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комплекта карт при региональном геолого-геофизическом изучении территории страны и прилегающих акваторий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E2930F-F9DD-4EBC-AF45-0EA430D585D4}"/>
              </a:ext>
            </a:extLst>
          </p:cNvPr>
          <p:cNvGrpSpPr/>
          <p:nvPr/>
        </p:nvGrpSpPr>
        <p:grpSpPr>
          <a:xfrm>
            <a:off x="7311172" y="1036456"/>
            <a:ext cx="4785494" cy="2142598"/>
            <a:chOff x="7311172" y="1080000"/>
            <a:chExt cx="4785494" cy="214259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52633F4-FE29-4B77-A640-72E611C38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200" y="1353078"/>
              <a:ext cx="3267823" cy="1869520"/>
            </a:xfrm>
            <a:prstGeom prst="rect">
              <a:avLst/>
            </a:prstGeom>
          </p:spPr>
        </p:pic>
        <p:sp>
          <p:nvSpPr>
            <p:cNvPr id="22" name="Прямоугольник 7">
              <a:extLst>
                <a:ext uri="{FF2B5EF4-FFF2-40B4-BE49-F238E27FC236}">
                  <a16:creationId xmlns:a16="http://schemas.microsoft.com/office/drawing/2014/main" id="{A847BCAA-55D5-4798-87EF-6AAED2726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172" y="1080000"/>
              <a:ext cx="47854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сеть опорных геолого-геофизических профилей</a:t>
              </a:r>
              <a:endParaRPr lang="ru-RU" altLang="ru-RU" sz="1200" b="1" dirty="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8087CA5-7425-413A-A1CF-B388815DAC92}"/>
              </a:ext>
            </a:extLst>
          </p:cNvPr>
          <p:cNvGrpSpPr/>
          <p:nvPr/>
        </p:nvGrpSpPr>
        <p:grpSpPr>
          <a:xfrm>
            <a:off x="9308001" y="3404879"/>
            <a:ext cx="2788665" cy="3308327"/>
            <a:chOff x="9308001" y="3404879"/>
            <a:chExt cx="2788665" cy="330832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E366B1B-F0DB-4886-BFC0-B30163943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8001" y="3404879"/>
              <a:ext cx="2160000" cy="1329136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1C6BB3E-D27B-4B8A-B0AB-DEC40F05A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6666" y="4404251"/>
              <a:ext cx="2160000" cy="1329135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BF1E9A52-CEEE-439A-B52F-D50E26153A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08001" y="5384071"/>
              <a:ext cx="2160000" cy="1329135"/>
              <a:chOff x="7459205" y="1422346"/>
              <a:chExt cx="4680000" cy="2879792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AF9C609F-4D38-4384-8BEA-FA59505BF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9205" y="1422346"/>
                <a:ext cx="4680000" cy="2879792"/>
              </a:xfrm>
              <a:prstGeom prst="rect">
                <a:avLst/>
              </a:prstGeom>
            </p:spPr>
          </p:pic>
          <p:sp>
            <p:nvSpPr>
              <p:cNvPr id="25" name="Полилиния: фигура 24">
                <a:extLst>
                  <a:ext uri="{FF2B5EF4-FFF2-40B4-BE49-F238E27FC236}">
                    <a16:creationId xmlns:a16="http://schemas.microsoft.com/office/drawing/2014/main" id="{D1F765B6-0032-4842-9ACD-8550C985EBEB}"/>
                  </a:ext>
                </a:extLst>
              </p:cNvPr>
              <p:cNvSpPr/>
              <p:nvPr/>
            </p:nvSpPr>
            <p:spPr>
              <a:xfrm>
                <a:off x="10293531" y="3377173"/>
                <a:ext cx="490392" cy="432827"/>
              </a:xfrm>
              <a:custGeom>
                <a:avLst/>
                <a:gdLst>
                  <a:gd name="connsiteX0" fmla="*/ 0 w 490392"/>
                  <a:gd name="connsiteY0" fmla="*/ 432827 h 432827"/>
                  <a:gd name="connsiteX1" fmla="*/ 60960 w 490392"/>
                  <a:gd name="connsiteY1" fmla="*/ 345741 h 432827"/>
                  <a:gd name="connsiteX2" fmla="*/ 108858 w 490392"/>
                  <a:gd name="connsiteY2" fmla="*/ 273896 h 432827"/>
                  <a:gd name="connsiteX3" fmla="*/ 152400 w 490392"/>
                  <a:gd name="connsiteY3" fmla="*/ 221644 h 432827"/>
                  <a:gd name="connsiteX4" fmla="*/ 211183 w 490392"/>
                  <a:gd name="connsiteY4" fmla="*/ 169393 h 432827"/>
                  <a:gd name="connsiteX5" fmla="*/ 326572 w 490392"/>
                  <a:gd name="connsiteY5" fmla="*/ 128027 h 432827"/>
                  <a:gd name="connsiteX6" fmla="*/ 394063 w 490392"/>
                  <a:gd name="connsiteY6" fmla="*/ 101901 h 432827"/>
                  <a:gd name="connsiteX7" fmla="*/ 452846 w 490392"/>
                  <a:gd name="connsiteY7" fmla="*/ 51827 h 432827"/>
                  <a:gd name="connsiteX8" fmla="*/ 487680 w 490392"/>
                  <a:gd name="connsiteY8" fmla="*/ 6107 h 432827"/>
                  <a:gd name="connsiteX9" fmla="*/ 485503 w 490392"/>
                  <a:gd name="connsiteY9" fmla="*/ 1753 h 432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392" h="432827">
                    <a:moveTo>
                      <a:pt x="0" y="432827"/>
                    </a:moveTo>
                    <a:cubicBezTo>
                      <a:pt x="21408" y="402528"/>
                      <a:pt x="42817" y="372229"/>
                      <a:pt x="60960" y="345741"/>
                    </a:cubicBezTo>
                    <a:cubicBezTo>
                      <a:pt x="79103" y="319253"/>
                      <a:pt x="93618" y="294579"/>
                      <a:pt x="108858" y="273896"/>
                    </a:cubicBezTo>
                    <a:cubicBezTo>
                      <a:pt x="124098" y="253213"/>
                      <a:pt x="135346" y="239061"/>
                      <a:pt x="152400" y="221644"/>
                    </a:cubicBezTo>
                    <a:cubicBezTo>
                      <a:pt x="169454" y="204227"/>
                      <a:pt x="182154" y="184996"/>
                      <a:pt x="211183" y="169393"/>
                    </a:cubicBezTo>
                    <a:cubicBezTo>
                      <a:pt x="240212" y="153790"/>
                      <a:pt x="296092" y="139276"/>
                      <a:pt x="326572" y="128027"/>
                    </a:cubicBezTo>
                    <a:cubicBezTo>
                      <a:pt x="357052" y="116778"/>
                      <a:pt x="373017" y="114601"/>
                      <a:pt x="394063" y="101901"/>
                    </a:cubicBezTo>
                    <a:cubicBezTo>
                      <a:pt x="415109" y="89201"/>
                      <a:pt x="437243" y="67793"/>
                      <a:pt x="452846" y="51827"/>
                    </a:cubicBezTo>
                    <a:cubicBezTo>
                      <a:pt x="468449" y="35861"/>
                      <a:pt x="482237" y="14453"/>
                      <a:pt x="487680" y="6107"/>
                    </a:cubicBezTo>
                    <a:cubicBezTo>
                      <a:pt x="493123" y="-2239"/>
                      <a:pt x="489313" y="-243"/>
                      <a:pt x="485503" y="1753"/>
                    </a:cubicBezTo>
                  </a:path>
                </a:pathLst>
              </a:cu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5CF08AF-4DCF-487D-8B21-4D5970200EC5}"/>
              </a:ext>
            </a:extLst>
          </p:cNvPr>
          <p:cNvGrpSpPr/>
          <p:nvPr/>
        </p:nvGrpSpPr>
        <p:grpSpPr>
          <a:xfrm>
            <a:off x="55091" y="3235863"/>
            <a:ext cx="3048681" cy="3314418"/>
            <a:chOff x="55091" y="3235863"/>
            <a:chExt cx="3048681" cy="3314418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2A3D27D-53AC-47B6-BA5D-FEBFC3A9B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" t="2724" b="5391"/>
            <a:stretch/>
          </p:blipFill>
          <p:spPr>
            <a:xfrm>
              <a:off x="943772" y="3235863"/>
              <a:ext cx="2160000" cy="1338728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656E16A-4D6E-418E-B0DC-6DBC839E5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988" y="4217687"/>
              <a:ext cx="2160000" cy="133127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522391B-9E28-4517-9FAA-4D7DCCDAB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8" r="657" b="2221"/>
            <a:stretch/>
          </p:blipFill>
          <p:spPr>
            <a:xfrm>
              <a:off x="55091" y="5231520"/>
              <a:ext cx="2160000" cy="1318761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0823B65-503A-4F0A-8C65-8DD4496251CA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Комплект карт глубинного строения территории Российской Федерации и ее континентального шельфа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55D6DE8-CF54-4EA3-AD80-4DE31A3DF302}"/>
              </a:ext>
            </a:extLst>
          </p:cNvPr>
          <p:cNvGrpSpPr/>
          <p:nvPr/>
        </p:nvGrpSpPr>
        <p:grpSpPr>
          <a:xfrm>
            <a:off x="265860" y="1036456"/>
            <a:ext cx="2751256" cy="2117594"/>
            <a:chOff x="218735" y="753229"/>
            <a:chExt cx="2751256" cy="211759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17E307E3-0604-4C57-ACBE-DEFE782E58A2}"/>
                </a:ext>
              </a:extLst>
            </p:cNvPr>
            <p:cNvGrpSpPr/>
            <p:nvPr/>
          </p:nvGrpSpPr>
          <p:grpSpPr>
            <a:xfrm>
              <a:off x="456863" y="1159793"/>
              <a:ext cx="1887546" cy="1711030"/>
              <a:chOff x="678413" y="1378594"/>
              <a:chExt cx="2090461" cy="1866482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EFC7D1C2-04A5-4BC7-8FF8-6DF2C3C56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8413" y="1378594"/>
                <a:ext cx="2090461" cy="1866482"/>
              </a:xfrm>
              <a:prstGeom prst="rect">
                <a:avLst/>
              </a:prstGeom>
            </p:spPr>
          </p:pic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C84ADD7A-5A85-4BBA-A800-D80E3D615885}"/>
                  </a:ext>
                </a:extLst>
              </p:cNvPr>
              <p:cNvCxnSpPr/>
              <p:nvPr/>
            </p:nvCxnSpPr>
            <p:spPr>
              <a:xfrm>
                <a:off x="1747640" y="1688123"/>
                <a:ext cx="26512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53C98B83-250F-462D-B208-F99AB659E0C2}"/>
                  </a:ext>
                </a:extLst>
              </p:cNvPr>
              <p:cNvCxnSpPr/>
              <p:nvPr/>
            </p:nvCxnSpPr>
            <p:spPr>
              <a:xfrm>
                <a:off x="1747640" y="3000746"/>
                <a:ext cx="26512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1A642F86-6F01-49F3-95E3-94E2756F6388}"/>
                  </a:ext>
                </a:extLst>
              </p:cNvPr>
              <p:cNvSpPr/>
              <p:nvPr/>
            </p:nvSpPr>
            <p:spPr>
              <a:xfrm>
                <a:off x="683012" y="1948676"/>
                <a:ext cx="108725" cy="71089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3F7A254-FB34-4EC5-8325-638F80F6F21C}"/>
                  </a:ext>
                </a:extLst>
              </p:cNvPr>
              <p:cNvSpPr/>
              <p:nvPr/>
            </p:nvSpPr>
            <p:spPr>
              <a:xfrm>
                <a:off x="931128" y="1839951"/>
                <a:ext cx="108724" cy="98967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8D86D560-6F88-4E44-A16E-E0C975E5EC33}"/>
                  </a:ext>
                </a:extLst>
              </p:cNvPr>
              <p:cNvSpPr/>
              <p:nvPr/>
            </p:nvSpPr>
            <p:spPr>
              <a:xfrm>
                <a:off x="1452446" y="1658744"/>
                <a:ext cx="262054" cy="7805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Прямоугольник 7">
              <a:extLst>
                <a:ext uri="{FF2B5EF4-FFF2-40B4-BE49-F238E27FC236}">
                  <a16:creationId xmlns:a16="http://schemas.microsoft.com/office/drawing/2014/main" id="{79EF9E20-85FE-4273-8C97-79F4EA7D3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35" y="753229"/>
              <a:ext cx="27512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Обобщенная модель земной коры</a:t>
              </a:r>
              <a:endParaRPr lang="ru-RU" altLang="ru-RU" sz="1200" b="1" dirty="0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AA30833-AB14-4E6A-8395-18D93EC53F38}"/>
              </a:ext>
            </a:extLst>
          </p:cNvPr>
          <p:cNvGrpSpPr/>
          <p:nvPr/>
        </p:nvGrpSpPr>
        <p:grpSpPr>
          <a:xfrm>
            <a:off x="1415792" y="5371436"/>
            <a:ext cx="1753242" cy="1461359"/>
            <a:chOff x="1415792" y="5371436"/>
            <a:chExt cx="1753242" cy="146135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F4AEFA1-93F8-4C43-A279-746874156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4344" y="6273228"/>
              <a:ext cx="924690" cy="532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604DE10-3B5B-4E97-9E96-DA93699B5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360" y="5778000"/>
              <a:ext cx="924690" cy="532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6D2BB5F-2687-49B6-8FE8-C8C2748B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265" y="5371436"/>
              <a:ext cx="924690" cy="532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6CAE5A7C-9842-453E-A401-992226258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792" y="6292795"/>
              <a:ext cx="39977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17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ОГТ_Зап-Сиб">
            <a:extLst>
              <a:ext uri="{FF2B5EF4-FFF2-40B4-BE49-F238E27FC236}">
                <a16:creationId xmlns:a16="http://schemas.microsoft.com/office/drawing/2014/main" id="{CC5C7F09-6929-4797-B7F8-DE163E1DA694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26" y="3253750"/>
            <a:ext cx="4340446" cy="34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9">
            <a:extLst>
              <a:ext uri="{FF2B5EF4-FFF2-40B4-BE49-F238E27FC236}">
                <a16:creationId xmlns:a16="http://schemas.microsoft.com/office/drawing/2014/main" id="{271319E0-F38C-49BD-BD38-F1703CDA8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493" y="6494414"/>
            <a:ext cx="1072882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altLang="ru-RU" sz="800" b="1" dirty="0">
                <a:solidFill>
                  <a:srgbClr val="000000"/>
                </a:solidFill>
                <a:latin typeface="Arial" panose="020B0604020202020204" pitchFamily="34" charset="0"/>
              </a:rPr>
              <a:t>ОАО «БГЭ», 2010</a:t>
            </a:r>
          </a:p>
        </p:txBody>
      </p:sp>
      <p:pic>
        <p:nvPicPr>
          <p:cNvPr id="22" name="Picture 15" descr="Скорост_кол_ОГТ_Зап-Сиб">
            <a:extLst>
              <a:ext uri="{FF2B5EF4-FFF2-40B4-BE49-F238E27FC236}">
                <a16:creationId xmlns:a16="http://schemas.microsoft.com/office/drawing/2014/main" id="{44AD43BC-4193-42B8-85C4-BCD34FC9F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2" y="3252478"/>
            <a:ext cx="1996018" cy="346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6C8B8D-4586-4E59-B989-66BBB9122896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Основные термины и понятия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6FFBA49-53AF-4406-A7EC-858E0470F4C2}"/>
              </a:ext>
            </a:extLst>
          </p:cNvPr>
          <p:cNvSpPr/>
          <p:nvPr/>
        </p:nvSpPr>
        <p:spPr>
          <a:xfrm>
            <a:off x="76536" y="792066"/>
            <a:ext cx="7687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Сейсмический облик верхней части земной </a:t>
            </a:r>
            <a:r>
              <a:rPr lang="ru-RU" alt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на разрезах МОВ-ОГТ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31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ОГТ_Зап-Сиб">
            <a:extLst>
              <a:ext uri="{FF2B5EF4-FFF2-40B4-BE49-F238E27FC236}">
                <a16:creationId xmlns:a16="http://schemas.microsoft.com/office/drawing/2014/main" id="{F027C046-DDBA-42FA-8D27-7EE9ED356B54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26" y="3253750"/>
            <a:ext cx="4340446" cy="34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10">
            <a:extLst>
              <a:ext uri="{FF2B5EF4-FFF2-40B4-BE49-F238E27FC236}">
                <a16:creationId xmlns:a16="http://schemas.microsoft.com/office/drawing/2014/main" id="{60C30CAF-15D9-4952-ADD3-B6E8A9C9E339}"/>
              </a:ext>
            </a:extLst>
          </p:cNvPr>
          <p:cNvSpPr>
            <a:spLocks/>
          </p:cNvSpPr>
          <p:nvPr/>
        </p:nvSpPr>
        <p:spPr bwMode="auto">
          <a:xfrm>
            <a:off x="3122393" y="4867626"/>
            <a:ext cx="3614358" cy="270837"/>
          </a:xfrm>
          <a:custGeom>
            <a:avLst/>
            <a:gdLst>
              <a:gd name="T0" fmla="*/ 0 w 4495"/>
              <a:gd name="T1" fmla="*/ 134 h 243"/>
              <a:gd name="T2" fmla="*/ 166 w 4495"/>
              <a:gd name="T3" fmla="*/ 162 h 243"/>
              <a:gd name="T4" fmla="*/ 286 w 4495"/>
              <a:gd name="T5" fmla="*/ 159 h 243"/>
              <a:gd name="T6" fmla="*/ 379 w 4495"/>
              <a:gd name="T7" fmla="*/ 171 h 243"/>
              <a:gd name="T8" fmla="*/ 514 w 4495"/>
              <a:gd name="T9" fmla="*/ 144 h 243"/>
              <a:gd name="T10" fmla="*/ 661 w 4495"/>
              <a:gd name="T11" fmla="*/ 171 h 243"/>
              <a:gd name="T12" fmla="*/ 952 w 4495"/>
              <a:gd name="T13" fmla="*/ 141 h 243"/>
              <a:gd name="T14" fmla="*/ 1084 w 4495"/>
              <a:gd name="T15" fmla="*/ 111 h 243"/>
              <a:gd name="T16" fmla="*/ 1213 w 4495"/>
              <a:gd name="T17" fmla="*/ 96 h 243"/>
              <a:gd name="T18" fmla="*/ 1435 w 4495"/>
              <a:gd name="T19" fmla="*/ 69 h 243"/>
              <a:gd name="T20" fmla="*/ 1555 w 4495"/>
              <a:gd name="T21" fmla="*/ 135 h 243"/>
              <a:gd name="T22" fmla="*/ 1606 w 4495"/>
              <a:gd name="T23" fmla="*/ 129 h 243"/>
              <a:gd name="T24" fmla="*/ 1681 w 4495"/>
              <a:gd name="T25" fmla="*/ 165 h 243"/>
              <a:gd name="T26" fmla="*/ 1888 w 4495"/>
              <a:gd name="T27" fmla="*/ 150 h 243"/>
              <a:gd name="T28" fmla="*/ 2095 w 4495"/>
              <a:gd name="T29" fmla="*/ 102 h 243"/>
              <a:gd name="T30" fmla="*/ 2173 w 4495"/>
              <a:gd name="T31" fmla="*/ 54 h 243"/>
              <a:gd name="T32" fmla="*/ 2248 w 4495"/>
              <a:gd name="T33" fmla="*/ 75 h 243"/>
              <a:gd name="T34" fmla="*/ 2338 w 4495"/>
              <a:gd name="T35" fmla="*/ 33 h 243"/>
              <a:gd name="T36" fmla="*/ 2437 w 4495"/>
              <a:gd name="T37" fmla="*/ 0 h 243"/>
              <a:gd name="T38" fmla="*/ 2575 w 4495"/>
              <a:gd name="T39" fmla="*/ 75 h 243"/>
              <a:gd name="T40" fmla="*/ 2713 w 4495"/>
              <a:gd name="T41" fmla="*/ 144 h 243"/>
              <a:gd name="T42" fmla="*/ 2830 w 4495"/>
              <a:gd name="T43" fmla="*/ 96 h 243"/>
              <a:gd name="T44" fmla="*/ 2977 w 4495"/>
              <a:gd name="T45" fmla="*/ 54 h 243"/>
              <a:gd name="T46" fmla="*/ 3124 w 4495"/>
              <a:gd name="T47" fmla="*/ 123 h 243"/>
              <a:gd name="T48" fmla="*/ 3229 w 4495"/>
              <a:gd name="T49" fmla="*/ 147 h 243"/>
              <a:gd name="T50" fmla="*/ 3358 w 4495"/>
              <a:gd name="T51" fmla="*/ 108 h 243"/>
              <a:gd name="T52" fmla="*/ 3454 w 4495"/>
              <a:gd name="T53" fmla="*/ 156 h 243"/>
              <a:gd name="T54" fmla="*/ 3562 w 4495"/>
              <a:gd name="T55" fmla="*/ 102 h 243"/>
              <a:gd name="T56" fmla="*/ 3685 w 4495"/>
              <a:gd name="T57" fmla="*/ 126 h 243"/>
              <a:gd name="T58" fmla="*/ 3778 w 4495"/>
              <a:gd name="T59" fmla="*/ 126 h 243"/>
              <a:gd name="T60" fmla="*/ 3889 w 4495"/>
              <a:gd name="T61" fmla="*/ 81 h 243"/>
              <a:gd name="T62" fmla="*/ 4039 w 4495"/>
              <a:gd name="T63" fmla="*/ 153 h 243"/>
              <a:gd name="T64" fmla="*/ 4234 w 4495"/>
              <a:gd name="T65" fmla="*/ 144 h 243"/>
              <a:gd name="T66" fmla="*/ 4369 w 4495"/>
              <a:gd name="T67" fmla="*/ 159 h 243"/>
              <a:gd name="T68" fmla="*/ 4495 w 4495"/>
              <a:gd name="T69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95" h="243">
                <a:moveTo>
                  <a:pt x="0" y="134"/>
                </a:moveTo>
                <a:lnTo>
                  <a:pt x="166" y="162"/>
                </a:lnTo>
                <a:lnTo>
                  <a:pt x="286" y="159"/>
                </a:lnTo>
                <a:lnTo>
                  <a:pt x="379" y="171"/>
                </a:lnTo>
                <a:lnTo>
                  <a:pt x="514" y="144"/>
                </a:lnTo>
                <a:lnTo>
                  <a:pt x="661" y="171"/>
                </a:lnTo>
                <a:lnTo>
                  <a:pt x="952" y="141"/>
                </a:lnTo>
                <a:lnTo>
                  <a:pt x="1084" y="111"/>
                </a:lnTo>
                <a:lnTo>
                  <a:pt x="1213" y="96"/>
                </a:lnTo>
                <a:lnTo>
                  <a:pt x="1435" y="69"/>
                </a:lnTo>
                <a:lnTo>
                  <a:pt x="1555" y="135"/>
                </a:lnTo>
                <a:lnTo>
                  <a:pt x="1606" y="129"/>
                </a:lnTo>
                <a:lnTo>
                  <a:pt x="1681" y="165"/>
                </a:lnTo>
                <a:lnTo>
                  <a:pt x="1888" y="150"/>
                </a:lnTo>
                <a:lnTo>
                  <a:pt x="2095" y="102"/>
                </a:lnTo>
                <a:lnTo>
                  <a:pt x="2173" y="54"/>
                </a:lnTo>
                <a:lnTo>
                  <a:pt x="2248" y="75"/>
                </a:lnTo>
                <a:lnTo>
                  <a:pt x="2338" y="33"/>
                </a:lnTo>
                <a:lnTo>
                  <a:pt x="2437" y="0"/>
                </a:lnTo>
                <a:lnTo>
                  <a:pt x="2575" y="75"/>
                </a:lnTo>
                <a:lnTo>
                  <a:pt x="2713" y="144"/>
                </a:lnTo>
                <a:lnTo>
                  <a:pt x="2830" y="96"/>
                </a:lnTo>
                <a:lnTo>
                  <a:pt x="2977" y="54"/>
                </a:lnTo>
                <a:lnTo>
                  <a:pt x="3124" y="123"/>
                </a:lnTo>
                <a:lnTo>
                  <a:pt x="3229" y="147"/>
                </a:lnTo>
                <a:lnTo>
                  <a:pt x="3358" y="108"/>
                </a:lnTo>
                <a:lnTo>
                  <a:pt x="3454" y="156"/>
                </a:lnTo>
                <a:lnTo>
                  <a:pt x="3562" y="102"/>
                </a:lnTo>
                <a:lnTo>
                  <a:pt x="3685" y="126"/>
                </a:lnTo>
                <a:lnTo>
                  <a:pt x="3778" y="126"/>
                </a:lnTo>
                <a:lnTo>
                  <a:pt x="3889" y="81"/>
                </a:lnTo>
                <a:lnTo>
                  <a:pt x="4039" y="153"/>
                </a:lnTo>
                <a:lnTo>
                  <a:pt x="4234" y="144"/>
                </a:lnTo>
                <a:lnTo>
                  <a:pt x="4369" y="159"/>
                </a:lnTo>
                <a:lnTo>
                  <a:pt x="4495" y="243"/>
                </a:lnTo>
              </a:path>
            </a:pathLst>
          </a:custGeom>
          <a:noFill/>
          <a:ln w="57150" cmpd="sng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B5506ED2-38D9-4EA5-A2BD-B83112030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90" y="4230528"/>
            <a:ext cx="1223012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Осадочный</a:t>
            </a:r>
          </a:p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чехол</a:t>
            </a:r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id="{12A962A5-488C-4F07-9878-83B5FCE98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90" y="5841993"/>
            <a:ext cx="122301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Кристаллический</a:t>
            </a:r>
          </a:p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фундамент</a:t>
            </a: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7ABF079F-18AC-4894-9DEC-B524652F8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493" y="6494414"/>
            <a:ext cx="1072882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altLang="ru-RU" sz="800" b="1" dirty="0">
                <a:solidFill>
                  <a:srgbClr val="000000"/>
                </a:solidFill>
                <a:latin typeface="Arial" panose="020B0604020202020204" pitchFamily="34" charset="0"/>
              </a:rPr>
              <a:t>ОАО «БГЭ», 2010</a:t>
            </a:r>
          </a:p>
        </p:txBody>
      </p:sp>
      <p:pic>
        <p:nvPicPr>
          <p:cNvPr id="31" name="Picture 15" descr="Скорост_кол_ОГТ_Зап-Сиб">
            <a:extLst>
              <a:ext uri="{FF2B5EF4-FFF2-40B4-BE49-F238E27FC236}">
                <a16:creationId xmlns:a16="http://schemas.microsoft.com/office/drawing/2014/main" id="{A9B6C4BA-1A61-4456-8F99-BE63AC8FC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2" y="3252478"/>
            <a:ext cx="1996018" cy="346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1">
            <a:extLst>
              <a:ext uri="{FF2B5EF4-FFF2-40B4-BE49-F238E27FC236}">
                <a16:creationId xmlns:a16="http://schemas.microsoft.com/office/drawing/2014/main" id="{F4F2D26B-BCC2-41AE-8A16-6E8BBD31B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944" y="4407315"/>
            <a:ext cx="814647" cy="2308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ru-RU" sz="900" b="1" dirty="0">
                <a:latin typeface="Arial" panose="020B0604020202020204" pitchFamily="34" charset="0"/>
              </a:rPr>
              <a:t>2</a:t>
            </a:r>
            <a:r>
              <a:rPr lang="ru-RU" altLang="ru-RU" sz="900" b="1" dirty="0">
                <a:latin typeface="Arial" panose="020B0604020202020204" pitchFamily="34" charset="0"/>
              </a:rPr>
              <a:t>.0-4.</a:t>
            </a:r>
            <a:r>
              <a:rPr lang="en-US" altLang="ru-RU" sz="900" b="1" dirty="0">
                <a:latin typeface="Arial" panose="020B0604020202020204" pitchFamily="34" charset="0"/>
              </a:rPr>
              <a:t>5</a:t>
            </a:r>
            <a:r>
              <a:rPr lang="ru-RU" altLang="ru-RU" sz="900" b="1" dirty="0">
                <a:latin typeface="Arial" panose="020B0604020202020204" pitchFamily="34" charset="0"/>
              </a:rPr>
              <a:t> км</a:t>
            </a:r>
            <a:r>
              <a:rPr lang="en-US" altLang="ru-RU" sz="900" b="1" dirty="0">
                <a:latin typeface="Arial" panose="020B0604020202020204" pitchFamily="34" charset="0"/>
              </a:rPr>
              <a:t>/</a:t>
            </a:r>
            <a:r>
              <a:rPr lang="ru-RU" altLang="ru-RU" sz="900" b="1" dirty="0">
                <a:latin typeface="Arial" panose="020B0604020202020204" pitchFamily="34" charset="0"/>
              </a:rPr>
              <a:t>с</a:t>
            </a: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D82AC34F-EE71-4474-BA7A-EF14504E1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409" y="5918268"/>
            <a:ext cx="814647" cy="2308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ru-RU" sz="900" b="1" dirty="0">
                <a:latin typeface="Arial" panose="020B0604020202020204" pitchFamily="34" charset="0"/>
              </a:rPr>
              <a:t>6</a:t>
            </a:r>
            <a:r>
              <a:rPr lang="ru-RU" altLang="ru-RU" sz="900" b="1" dirty="0">
                <a:latin typeface="Arial" panose="020B0604020202020204" pitchFamily="34" charset="0"/>
              </a:rPr>
              <a:t>.</a:t>
            </a:r>
            <a:r>
              <a:rPr lang="en-US" altLang="ru-RU" sz="900" b="1" dirty="0">
                <a:latin typeface="Arial" panose="020B0604020202020204" pitchFamily="34" charset="0"/>
              </a:rPr>
              <a:t>0</a:t>
            </a:r>
            <a:r>
              <a:rPr lang="ru-RU" altLang="ru-RU" sz="900" b="1" dirty="0">
                <a:latin typeface="Arial" panose="020B0604020202020204" pitchFamily="34" charset="0"/>
              </a:rPr>
              <a:t>-6.</a:t>
            </a:r>
            <a:r>
              <a:rPr lang="en-US" altLang="ru-RU" sz="900" b="1" dirty="0">
                <a:latin typeface="Arial" panose="020B0604020202020204" pitchFamily="34" charset="0"/>
              </a:rPr>
              <a:t>4</a:t>
            </a:r>
            <a:r>
              <a:rPr lang="ru-RU" altLang="ru-RU" sz="900" b="1" dirty="0">
                <a:latin typeface="Arial" panose="020B0604020202020204" pitchFamily="34" charset="0"/>
              </a:rPr>
              <a:t> км</a:t>
            </a:r>
            <a:r>
              <a:rPr lang="en-US" altLang="ru-RU" sz="900" b="1" dirty="0">
                <a:latin typeface="Arial" panose="020B0604020202020204" pitchFamily="34" charset="0"/>
              </a:rPr>
              <a:t>/</a:t>
            </a:r>
            <a:r>
              <a:rPr lang="ru-RU" altLang="ru-RU" sz="900" b="1" dirty="0">
                <a:latin typeface="Arial" panose="020B0604020202020204" pitchFamily="34" charset="0"/>
              </a:rPr>
              <a:t>с</a:t>
            </a: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B085E1B0-7F4F-4B51-A6CB-59CB8F913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181" y="1349441"/>
            <a:ext cx="9543001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altLang="ru-RU" sz="1200" b="1" u="sng" dirty="0">
                <a:latin typeface="Arial" panose="020B0604020202020204" pitchFamily="34" charset="0"/>
              </a:rPr>
              <a:t>Осадочный чехол</a:t>
            </a:r>
            <a:r>
              <a:rPr lang="ru-RU" altLang="ru-RU" sz="1200" b="1" dirty="0">
                <a:latin typeface="Arial" panose="020B0604020202020204" pitchFamily="34" charset="0"/>
              </a:rPr>
              <a:t> – толща осадочных слабо дислоцированных и обычно</a:t>
            </a:r>
            <a:r>
              <a:rPr lang="en-US" altLang="ru-RU" sz="1200" b="1" dirty="0"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latin typeface="Arial" panose="020B0604020202020204" pitchFamily="34" charset="0"/>
              </a:rPr>
              <a:t>неметаморфизованных</a:t>
            </a:r>
            <a:r>
              <a:rPr lang="en-US" altLang="ru-RU" sz="1200" b="1" dirty="0"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latin typeface="Arial" panose="020B0604020202020204" pitchFamily="34" charset="0"/>
              </a:rPr>
              <a:t>горных пород,</a:t>
            </a:r>
          </a:p>
          <a:p>
            <a:r>
              <a:rPr lang="ru-RU" altLang="ru-RU" sz="1200" b="1" dirty="0">
                <a:latin typeface="Arial" panose="020B0604020202020204" pitchFamily="34" charset="0"/>
              </a:rPr>
              <a:t>		характеризующихся пологим</a:t>
            </a:r>
            <a:r>
              <a:rPr lang="en-US" altLang="ru-RU" sz="1200" b="1" dirty="0"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latin typeface="Arial" panose="020B0604020202020204" pitchFamily="34" charset="0"/>
              </a:rPr>
              <a:t>залеганием и составляющих верхнюю часть разреза земной коры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EA727B7C-A358-4E14-A5FD-5196B42D5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182" y="2653711"/>
            <a:ext cx="95430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altLang="ru-RU" sz="1200" b="1" u="sng" dirty="0">
                <a:latin typeface="Arial" panose="020B0604020202020204" pitchFamily="34" charset="0"/>
              </a:rPr>
              <a:t>Кристаллический фундамент </a:t>
            </a:r>
            <a:r>
              <a:rPr lang="ru-RU" altLang="ru-RU" sz="1200" b="1" dirty="0">
                <a:latin typeface="Arial" panose="020B0604020202020204" pitchFamily="34" charset="0"/>
              </a:rPr>
              <a:t>– нерасчлененный комплекс преимущественно вулканогенных и</a:t>
            </a:r>
            <a:r>
              <a:rPr lang="en-US" altLang="ru-RU" sz="1200" b="1" dirty="0"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latin typeface="Arial" panose="020B0604020202020204" pitchFamily="34" charset="0"/>
              </a:rPr>
              <a:t>метаморфических пород,</a:t>
            </a:r>
            <a:endParaRPr lang="en-US" altLang="ru-RU" sz="1200" b="1" dirty="0">
              <a:latin typeface="Arial" panose="020B0604020202020204" pitchFamily="34" charset="0"/>
            </a:endParaRPr>
          </a:p>
          <a:p>
            <a:r>
              <a:rPr lang="en-US" altLang="ru-RU" sz="1200" b="1" dirty="0">
                <a:latin typeface="Arial" panose="020B0604020202020204" pitchFamily="34" charset="0"/>
              </a:rPr>
              <a:t>			</a:t>
            </a:r>
            <a:r>
              <a:rPr lang="ru-RU" altLang="ru-RU" sz="1200" b="1" dirty="0">
                <a:latin typeface="Arial" panose="020B0604020202020204" pitchFamily="34" charset="0"/>
              </a:rPr>
              <a:t>подстилающих осадочный бассейн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55B532-E2C5-4877-B5D4-5E85BF474F3F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Основные термины и понятия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284C082-D733-495A-9B5C-5E3E4E062FD7}"/>
              </a:ext>
            </a:extLst>
          </p:cNvPr>
          <p:cNvSpPr/>
          <p:nvPr/>
        </p:nvSpPr>
        <p:spPr>
          <a:xfrm>
            <a:off x="76536" y="792066"/>
            <a:ext cx="7687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Сейсмический облик верхней части земной </a:t>
            </a:r>
            <a:r>
              <a:rPr lang="ru-RU" alt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на разрезах МОВ-ОГТ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68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3">
            <a:extLst>
              <a:ext uri="{FF2B5EF4-FFF2-40B4-BE49-F238E27FC236}">
                <a16:creationId xmlns:a16="http://schemas.microsoft.com/office/drawing/2014/main" id="{0FF93BB5-B79C-4094-A3A2-5219AB661472}"/>
              </a:ext>
            </a:extLst>
          </p:cNvPr>
          <p:cNvGrpSpPr>
            <a:grpSpLocks/>
          </p:cNvGrpSpPr>
          <p:nvPr/>
        </p:nvGrpSpPr>
        <p:grpSpPr bwMode="auto">
          <a:xfrm>
            <a:off x="2715526" y="3253750"/>
            <a:ext cx="4340446" cy="3460695"/>
            <a:chOff x="204" y="511"/>
            <a:chExt cx="5398" cy="3105"/>
          </a:xfrm>
        </p:grpSpPr>
        <p:pic>
          <p:nvPicPr>
            <p:cNvPr id="12" name="Picture 8" descr="ОГТ_Зап-Сиб">
              <a:extLst>
                <a:ext uri="{FF2B5EF4-FFF2-40B4-BE49-F238E27FC236}">
                  <a16:creationId xmlns:a16="http://schemas.microsoft.com/office/drawing/2014/main" id="{CC5C7F09-6929-4797-B7F8-DE163E1DA69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511"/>
              <a:ext cx="5398" cy="3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5ADC4C60-9AFC-47D0-ACAF-90DBF5EA7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" y="1959"/>
              <a:ext cx="4495" cy="243"/>
            </a:xfrm>
            <a:custGeom>
              <a:avLst/>
              <a:gdLst>
                <a:gd name="T0" fmla="*/ 0 w 4495"/>
                <a:gd name="T1" fmla="*/ 134 h 243"/>
                <a:gd name="T2" fmla="*/ 166 w 4495"/>
                <a:gd name="T3" fmla="*/ 162 h 243"/>
                <a:gd name="T4" fmla="*/ 286 w 4495"/>
                <a:gd name="T5" fmla="*/ 159 h 243"/>
                <a:gd name="T6" fmla="*/ 379 w 4495"/>
                <a:gd name="T7" fmla="*/ 171 h 243"/>
                <a:gd name="T8" fmla="*/ 514 w 4495"/>
                <a:gd name="T9" fmla="*/ 144 h 243"/>
                <a:gd name="T10" fmla="*/ 661 w 4495"/>
                <a:gd name="T11" fmla="*/ 171 h 243"/>
                <a:gd name="T12" fmla="*/ 952 w 4495"/>
                <a:gd name="T13" fmla="*/ 141 h 243"/>
                <a:gd name="T14" fmla="*/ 1084 w 4495"/>
                <a:gd name="T15" fmla="*/ 111 h 243"/>
                <a:gd name="T16" fmla="*/ 1213 w 4495"/>
                <a:gd name="T17" fmla="*/ 96 h 243"/>
                <a:gd name="T18" fmla="*/ 1435 w 4495"/>
                <a:gd name="T19" fmla="*/ 69 h 243"/>
                <a:gd name="T20" fmla="*/ 1555 w 4495"/>
                <a:gd name="T21" fmla="*/ 135 h 243"/>
                <a:gd name="T22" fmla="*/ 1606 w 4495"/>
                <a:gd name="T23" fmla="*/ 129 h 243"/>
                <a:gd name="T24" fmla="*/ 1681 w 4495"/>
                <a:gd name="T25" fmla="*/ 165 h 243"/>
                <a:gd name="T26" fmla="*/ 1888 w 4495"/>
                <a:gd name="T27" fmla="*/ 150 h 243"/>
                <a:gd name="T28" fmla="*/ 2095 w 4495"/>
                <a:gd name="T29" fmla="*/ 102 h 243"/>
                <a:gd name="T30" fmla="*/ 2173 w 4495"/>
                <a:gd name="T31" fmla="*/ 54 h 243"/>
                <a:gd name="T32" fmla="*/ 2248 w 4495"/>
                <a:gd name="T33" fmla="*/ 75 h 243"/>
                <a:gd name="T34" fmla="*/ 2338 w 4495"/>
                <a:gd name="T35" fmla="*/ 33 h 243"/>
                <a:gd name="T36" fmla="*/ 2437 w 4495"/>
                <a:gd name="T37" fmla="*/ 0 h 243"/>
                <a:gd name="T38" fmla="*/ 2575 w 4495"/>
                <a:gd name="T39" fmla="*/ 75 h 243"/>
                <a:gd name="T40" fmla="*/ 2713 w 4495"/>
                <a:gd name="T41" fmla="*/ 144 h 243"/>
                <a:gd name="T42" fmla="*/ 2830 w 4495"/>
                <a:gd name="T43" fmla="*/ 96 h 243"/>
                <a:gd name="T44" fmla="*/ 2977 w 4495"/>
                <a:gd name="T45" fmla="*/ 54 h 243"/>
                <a:gd name="T46" fmla="*/ 3124 w 4495"/>
                <a:gd name="T47" fmla="*/ 123 h 243"/>
                <a:gd name="T48" fmla="*/ 3229 w 4495"/>
                <a:gd name="T49" fmla="*/ 147 h 243"/>
                <a:gd name="T50" fmla="*/ 3358 w 4495"/>
                <a:gd name="T51" fmla="*/ 108 h 243"/>
                <a:gd name="T52" fmla="*/ 3454 w 4495"/>
                <a:gd name="T53" fmla="*/ 156 h 243"/>
                <a:gd name="T54" fmla="*/ 3562 w 4495"/>
                <a:gd name="T55" fmla="*/ 102 h 243"/>
                <a:gd name="T56" fmla="*/ 3685 w 4495"/>
                <a:gd name="T57" fmla="*/ 126 h 243"/>
                <a:gd name="T58" fmla="*/ 3778 w 4495"/>
                <a:gd name="T59" fmla="*/ 126 h 243"/>
                <a:gd name="T60" fmla="*/ 3889 w 4495"/>
                <a:gd name="T61" fmla="*/ 81 h 243"/>
                <a:gd name="T62" fmla="*/ 4039 w 4495"/>
                <a:gd name="T63" fmla="*/ 153 h 243"/>
                <a:gd name="T64" fmla="*/ 4234 w 4495"/>
                <a:gd name="T65" fmla="*/ 144 h 243"/>
                <a:gd name="T66" fmla="*/ 4369 w 4495"/>
                <a:gd name="T67" fmla="*/ 159 h 243"/>
                <a:gd name="T68" fmla="*/ 4495 w 4495"/>
                <a:gd name="T69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95" h="243">
                  <a:moveTo>
                    <a:pt x="0" y="134"/>
                  </a:moveTo>
                  <a:lnTo>
                    <a:pt x="166" y="162"/>
                  </a:lnTo>
                  <a:lnTo>
                    <a:pt x="286" y="159"/>
                  </a:lnTo>
                  <a:lnTo>
                    <a:pt x="379" y="171"/>
                  </a:lnTo>
                  <a:lnTo>
                    <a:pt x="514" y="144"/>
                  </a:lnTo>
                  <a:lnTo>
                    <a:pt x="661" y="171"/>
                  </a:lnTo>
                  <a:lnTo>
                    <a:pt x="952" y="141"/>
                  </a:lnTo>
                  <a:lnTo>
                    <a:pt x="1084" y="111"/>
                  </a:lnTo>
                  <a:lnTo>
                    <a:pt x="1213" y="96"/>
                  </a:lnTo>
                  <a:lnTo>
                    <a:pt x="1435" y="69"/>
                  </a:lnTo>
                  <a:lnTo>
                    <a:pt x="1555" y="135"/>
                  </a:lnTo>
                  <a:lnTo>
                    <a:pt x="1606" y="129"/>
                  </a:lnTo>
                  <a:lnTo>
                    <a:pt x="1681" y="165"/>
                  </a:lnTo>
                  <a:lnTo>
                    <a:pt x="1888" y="150"/>
                  </a:lnTo>
                  <a:lnTo>
                    <a:pt x="2095" y="102"/>
                  </a:lnTo>
                  <a:lnTo>
                    <a:pt x="2173" y="54"/>
                  </a:lnTo>
                  <a:lnTo>
                    <a:pt x="2248" y="75"/>
                  </a:lnTo>
                  <a:lnTo>
                    <a:pt x="2338" y="33"/>
                  </a:lnTo>
                  <a:lnTo>
                    <a:pt x="2437" y="0"/>
                  </a:lnTo>
                  <a:lnTo>
                    <a:pt x="2575" y="75"/>
                  </a:lnTo>
                  <a:lnTo>
                    <a:pt x="2713" y="144"/>
                  </a:lnTo>
                  <a:lnTo>
                    <a:pt x="2830" y="96"/>
                  </a:lnTo>
                  <a:lnTo>
                    <a:pt x="2977" y="54"/>
                  </a:lnTo>
                  <a:lnTo>
                    <a:pt x="3124" y="123"/>
                  </a:lnTo>
                  <a:lnTo>
                    <a:pt x="3229" y="147"/>
                  </a:lnTo>
                  <a:lnTo>
                    <a:pt x="3358" y="108"/>
                  </a:lnTo>
                  <a:lnTo>
                    <a:pt x="3454" y="156"/>
                  </a:lnTo>
                  <a:lnTo>
                    <a:pt x="3562" y="102"/>
                  </a:lnTo>
                  <a:lnTo>
                    <a:pt x="3685" y="126"/>
                  </a:lnTo>
                  <a:lnTo>
                    <a:pt x="3778" y="126"/>
                  </a:lnTo>
                  <a:lnTo>
                    <a:pt x="3889" y="81"/>
                  </a:lnTo>
                  <a:lnTo>
                    <a:pt x="4039" y="153"/>
                  </a:lnTo>
                  <a:lnTo>
                    <a:pt x="4234" y="144"/>
                  </a:lnTo>
                  <a:lnTo>
                    <a:pt x="4369" y="159"/>
                  </a:lnTo>
                  <a:lnTo>
                    <a:pt x="4495" y="243"/>
                  </a:ln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94B1C6B-ED60-4FBB-9FEE-98B3EF93B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" y="2103"/>
              <a:ext cx="1521" cy="573"/>
            </a:xfrm>
            <a:custGeom>
              <a:avLst/>
              <a:gdLst>
                <a:gd name="T0" fmla="*/ 0 w 1521"/>
                <a:gd name="T1" fmla="*/ 573 h 573"/>
                <a:gd name="T2" fmla="*/ 387 w 1521"/>
                <a:gd name="T3" fmla="*/ 519 h 573"/>
                <a:gd name="T4" fmla="*/ 738 w 1521"/>
                <a:gd name="T5" fmla="*/ 390 h 573"/>
                <a:gd name="T6" fmla="*/ 894 w 1521"/>
                <a:gd name="T7" fmla="*/ 261 h 573"/>
                <a:gd name="T8" fmla="*/ 1047 w 1521"/>
                <a:gd name="T9" fmla="*/ 180 h 573"/>
                <a:gd name="T10" fmla="*/ 1158 w 1521"/>
                <a:gd name="T11" fmla="*/ 111 h 573"/>
                <a:gd name="T12" fmla="*/ 1521 w 1521"/>
                <a:gd name="T13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1" h="573">
                  <a:moveTo>
                    <a:pt x="0" y="573"/>
                  </a:moveTo>
                  <a:lnTo>
                    <a:pt x="387" y="519"/>
                  </a:lnTo>
                  <a:lnTo>
                    <a:pt x="738" y="390"/>
                  </a:lnTo>
                  <a:lnTo>
                    <a:pt x="894" y="261"/>
                  </a:lnTo>
                  <a:lnTo>
                    <a:pt x="1047" y="180"/>
                  </a:lnTo>
                  <a:lnTo>
                    <a:pt x="1158" y="111"/>
                  </a:lnTo>
                  <a:lnTo>
                    <a:pt x="1521" y="0"/>
                  </a:lnTo>
                </a:path>
              </a:pathLst>
            </a:custGeom>
            <a:noFill/>
            <a:ln w="57150" cmpd="sng">
              <a:solidFill>
                <a:srgbClr val="0099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Text Box 16">
            <a:extLst>
              <a:ext uri="{FF2B5EF4-FFF2-40B4-BE49-F238E27FC236}">
                <a16:creationId xmlns:a16="http://schemas.microsoft.com/office/drawing/2014/main" id="{6B27B178-DCC4-4FC7-B574-9BFFB6BE8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90" y="5156432"/>
            <a:ext cx="1223012" cy="36629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Промежуточный</a:t>
            </a:r>
          </a:p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структурный этаж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FCFB0538-0090-4624-9940-0B0C19051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90" y="4230528"/>
            <a:ext cx="1223012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Осадочный</a:t>
            </a:r>
          </a:p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чехол</a:t>
            </a: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160E94FC-EBC7-447C-A6BF-CF59919EA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90" y="5841993"/>
            <a:ext cx="122301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Кристаллический</a:t>
            </a:r>
          </a:p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фундамент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271319E0-F38C-49BD-BD38-F1703CDA8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493" y="6494414"/>
            <a:ext cx="1072882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altLang="ru-RU" sz="800" b="1" dirty="0">
                <a:solidFill>
                  <a:srgbClr val="000000"/>
                </a:solidFill>
                <a:latin typeface="Arial" panose="020B0604020202020204" pitchFamily="34" charset="0"/>
              </a:rPr>
              <a:t>ОАО «БГЭ», 2010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CA7DA81-99EE-4BE9-AFD4-D049012F5E44}"/>
              </a:ext>
            </a:extLst>
          </p:cNvPr>
          <p:cNvGrpSpPr/>
          <p:nvPr/>
        </p:nvGrpSpPr>
        <p:grpSpPr>
          <a:xfrm>
            <a:off x="7086602" y="3252478"/>
            <a:ext cx="1996018" cy="3461966"/>
            <a:chOff x="6480175" y="2439576"/>
            <a:chExt cx="2482850" cy="4321175"/>
          </a:xfrm>
        </p:grpSpPr>
        <p:pic>
          <p:nvPicPr>
            <p:cNvPr id="22" name="Picture 15" descr="Скорост_кол_ОГТ_Зап-Сиб">
              <a:extLst>
                <a:ext uri="{FF2B5EF4-FFF2-40B4-BE49-F238E27FC236}">
                  <a16:creationId xmlns:a16="http://schemas.microsoft.com/office/drawing/2014/main" id="{44AD43BC-4193-42B8-85C4-BCD34FC9F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175" y="2439576"/>
              <a:ext cx="2482850" cy="432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B1CF6A03-3046-4D01-A4F8-8D14EB3F5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4704938"/>
              <a:ext cx="365125" cy="676275"/>
            </a:xfrm>
            <a:custGeom>
              <a:avLst/>
              <a:gdLst>
                <a:gd name="T0" fmla="*/ 0 w 230"/>
                <a:gd name="T1" fmla="*/ 0 h 426"/>
                <a:gd name="T2" fmla="*/ 50 w 230"/>
                <a:gd name="T3" fmla="*/ 130 h 426"/>
                <a:gd name="T4" fmla="*/ 100 w 230"/>
                <a:gd name="T5" fmla="*/ 305 h 426"/>
                <a:gd name="T6" fmla="*/ 125 w 230"/>
                <a:gd name="T7" fmla="*/ 401 h 426"/>
                <a:gd name="T8" fmla="*/ 230 w 230"/>
                <a:gd name="T9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426">
                  <a:moveTo>
                    <a:pt x="0" y="0"/>
                  </a:moveTo>
                  <a:lnTo>
                    <a:pt x="50" y="130"/>
                  </a:lnTo>
                  <a:lnTo>
                    <a:pt x="100" y="305"/>
                  </a:lnTo>
                  <a:lnTo>
                    <a:pt x="125" y="401"/>
                  </a:lnTo>
                  <a:lnTo>
                    <a:pt x="230" y="426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Text Box 21">
              <a:extLst>
                <a:ext uri="{FF2B5EF4-FFF2-40B4-BE49-F238E27FC236}">
                  <a16:creationId xmlns:a16="http://schemas.microsoft.com/office/drawing/2014/main" id="{A13B3FD8-2B2A-48B3-A1FF-DDC9A9AC6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7453" y="3881027"/>
              <a:ext cx="1013341" cy="28812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ru-RU" sz="900" b="1" dirty="0">
                  <a:latin typeface="Arial" panose="020B0604020202020204" pitchFamily="34" charset="0"/>
                </a:rPr>
                <a:t>2</a:t>
              </a:r>
              <a:r>
                <a:rPr lang="ru-RU" altLang="ru-RU" sz="900" b="1" dirty="0">
                  <a:latin typeface="Arial" panose="020B0604020202020204" pitchFamily="34" charset="0"/>
                </a:rPr>
                <a:t>.0-4.</a:t>
              </a:r>
              <a:r>
                <a:rPr lang="en-US" altLang="ru-RU" sz="900" b="1" dirty="0">
                  <a:latin typeface="Arial" panose="020B0604020202020204" pitchFamily="34" charset="0"/>
                </a:rPr>
                <a:t>5</a:t>
              </a:r>
              <a:r>
                <a:rPr lang="ru-RU" altLang="ru-RU" sz="900" b="1" dirty="0">
                  <a:latin typeface="Arial" panose="020B0604020202020204" pitchFamily="34" charset="0"/>
                </a:rPr>
                <a:t> км</a:t>
              </a:r>
              <a:r>
                <a:rPr lang="en-US" altLang="ru-RU" sz="900" b="1" dirty="0">
                  <a:latin typeface="Arial" panose="020B0604020202020204" pitchFamily="34" charset="0"/>
                </a:rPr>
                <a:t>/</a:t>
              </a:r>
              <a:r>
                <a:rPr lang="ru-RU" altLang="ru-RU" sz="900" b="1" dirty="0">
                  <a:latin typeface="Arial" panose="020B0604020202020204" pitchFamily="34" charset="0"/>
                </a:rPr>
                <a:t>с</a:t>
              </a:r>
            </a:p>
          </p:txBody>
        </p:sp>
        <p:sp>
          <p:nvSpPr>
            <p:cNvPr id="25" name="Text Box 22">
              <a:extLst>
                <a:ext uri="{FF2B5EF4-FFF2-40B4-BE49-F238E27FC236}">
                  <a16:creationId xmlns:a16="http://schemas.microsoft.com/office/drawing/2014/main" id="{966ACFCC-92C7-435A-AD9D-CA3D71EFC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5825" y="4830351"/>
              <a:ext cx="1013341" cy="2881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ru-RU" sz="900" b="1" dirty="0">
                  <a:latin typeface="Arial" panose="020B0604020202020204" pitchFamily="34" charset="0"/>
                </a:rPr>
                <a:t>4</a:t>
              </a:r>
              <a:r>
                <a:rPr lang="ru-RU" altLang="ru-RU" sz="900" b="1" dirty="0">
                  <a:latin typeface="Arial" panose="020B0604020202020204" pitchFamily="34" charset="0"/>
                </a:rPr>
                <a:t>.5-5.</a:t>
              </a:r>
              <a:r>
                <a:rPr lang="en-US" altLang="ru-RU" sz="900" b="1" dirty="0">
                  <a:latin typeface="Arial" panose="020B0604020202020204" pitchFamily="34" charset="0"/>
                </a:rPr>
                <a:t>8</a:t>
              </a:r>
              <a:r>
                <a:rPr lang="ru-RU" altLang="ru-RU" sz="900" b="1" dirty="0">
                  <a:latin typeface="Arial" panose="020B0604020202020204" pitchFamily="34" charset="0"/>
                </a:rPr>
                <a:t> км</a:t>
              </a:r>
              <a:r>
                <a:rPr lang="en-US" altLang="ru-RU" sz="900" b="1" dirty="0">
                  <a:latin typeface="Arial" panose="020B0604020202020204" pitchFamily="34" charset="0"/>
                </a:rPr>
                <a:t>/</a:t>
              </a:r>
              <a:r>
                <a:rPr lang="ru-RU" altLang="ru-RU" sz="900" b="1" dirty="0">
                  <a:latin typeface="Arial" panose="020B0604020202020204" pitchFamily="34" charset="0"/>
                </a:rPr>
                <a:t>с</a:t>
              </a:r>
            </a:p>
          </p:txBody>
        </p:sp>
        <p:sp>
          <p:nvSpPr>
            <p:cNvPr id="26" name="Text Box 23">
              <a:extLst>
                <a:ext uri="{FF2B5EF4-FFF2-40B4-BE49-F238E27FC236}">
                  <a16:creationId xmlns:a16="http://schemas.microsoft.com/office/drawing/2014/main" id="{121C91FC-8535-4E35-8115-5A395F7CE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8250" y="5766976"/>
              <a:ext cx="1013341" cy="28812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ru-RU" sz="900" b="1" dirty="0">
                  <a:latin typeface="Arial" panose="020B0604020202020204" pitchFamily="34" charset="0"/>
                </a:rPr>
                <a:t>6</a:t>
              </a:r>
              <a:r>
                <a:rPr lang="ru-RU" altLang="ru-RU" sz="900" b="1" dirty="0">
                  <a:latin typeface="Arial" panose="020B0604020202020204" pitchFamily="34" charset="0"/>
                </a:rPr>
                <a:t>.</a:t>
              </a:r>
              <a:r>
                <a:rPr lang="en-US" altLang="ru-RU" sz="900" b="1" dirty="0">
                  <a:latin typeface="Arial" panose="020B0604020202020204" pitchFamily="34" charset="0"/>
                </a:rPr>
                <a:t>0</a:t>
              </a:r>
              <a:r>
                <a:rPr lang="ru-RU" altLang="ru-RU" sz="900" b="1" dirty="0">
                  <a:latin typeface="Arial" panose="020B0604020202020204" pitchFamily="34" charset="0"/>
                </a:rPr>
                <a:t>-6.</a:t>
              </a:r>
              <a:r>
                <a:rPr lang="en-US" altLang="ru-RU" sz="900" b="1" dirty="0">
                  <a:latin typeface="Arial" panose="020B0604020202020204" pitchFamily="34" charset="0"/>
                </a:rPr>
                <a:t>4</a:t>
              </a:r>
              <a:r>
                <a:rPr lang="ru-RU" altLang="ru-RU" sz="900" b="1" dirty="0">
                  <a:latin typeface="Arial" panose="020B0604020202020204" pitchFamily="34" charset="0"/>
                </a:rPr>
                <a:t> км</a:t>
              </a:r>
              <a:r>
                <a:rPr lang="en-US" altLang="ru-RU" sz="900" b="1" dirty="0">
                  <a:latin typeface="Arial" panose="020B0604020202020204" pitchFamily="34" charset="0"/>
                </a:rPr>
                <a:t>/</a:t>
              </a:r>
              <a:r>
                <a:rPr lang="ru-RU" altLang="ru-RU" sz="900" b="1" dirty="0">
                  <a:latin typeface="Arial" panose="020B0604020202020204" pitchFamily="34" charset="0"/>
                </a:rPr>
                <a:t>с</a:t>
              </a:r>
            </a:p>
          </p:txBody>
        </p:sp>
      </p:grpSp>
      <p:sp>
        <p:nvSpPr>
          <p:cNvPr id="27" name="Text Box 14">
            <a:extLst>
              <a:ext uri="{FF2B5EF4-FFF2-40B4-BE49-F238E27FC236}">
                <a16:creationId xmlns:a16="http://schemas.microsoft.com/office/drawing/2014/main" id="{BA088CC1-9326-4C96-ABEC-8348A7ED3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181" y="1349441"/>
            <a:ext cx="9543001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altLang="ru-RU" sz="1200" b="1" u="sng" dirty="0">
                <a:latin typeface="Arial" panose="020B0604020202020204" pitchFamily="34" charset="0"/>
              </a:rPr>
              <a:t>Осадочный чехол</a:t>
            </a:r>
            <a:r>
              <a:rPr lang="ru-RU" altLang="ru-RU" sz="1200" b="1" dirty="0">
                <a:latin typeface="Arial" panose="020B0604020202020204" pitchFamily="34" charset="0"/>
              </a:rPr>
              <a:t> – толща осадочных слабо дислоцированных и обычно</a:t>
            </a:r>
            <a:r>
              <a:rPr lang="en-US" altLang="ru-RU" sz="1200" b="1" dirty="0"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latin typeface="Arial" panose="020B0604020202020204" pitchFamily="34" charset="0"/>
              </a:rPr>
              <a:t>неметаморфизованных</a:t>
            </a:r>
            <a:r>
              <a:rPr lang="en-US" altLang="ru-RU" sz="1200" b="1" dirty="0"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latin typeface="Arial" panose="020B0604020202020204" pitchFamily="34" charset="0"/>
              </a:rPr>
              <a:t>горных пород,</a:t>
            </a:r>
          </a:p>
          <a:p>
            <a:r>
              <a:rPr lang="ru-RU" altLang="ru-RU" sz="1200" b="1" dirty="0">
                <a:latin typeface="Arial" panose="020B0604020202020204" pitchFamily="34" charset="0"/>
              </a:rPr>
              <a:t>		характеризующихся пологим</a:t>
            </a:r>
            <a:r>
              <a:rPr lang="en-US" altLang="ru-RU" sz="1200" b="1" dirty="0"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latin typeface="Arial" panose="020B0604020202020204" pitchFamily="34" charset="0"/>
              </a:rPr>
              <a:t>залеганием и составляющих верхнюю часть разреза земной коры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40A9F962-A970-494C-B34C-707CB476C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182" y="2653711"/>
            <a:ext cx="95430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altLang="ru-RU" sz="1200" b="1" u="sng" dirty="0">
                <a:latin typeface="Arial" panose="020B0604020202020204" pitchFamily="34" charset="0"/>
              </a:rPr>
              <a:t>Кристаллический фундамент </a:t>
            </a:r>
            <a:r>
              <a:rPr lang="ru-RU" altLang="ru-RU" sz="1200" b="1" dirty="0">
                <a:latin typeface="Arial" panose="020B0604020202020204" pitchFamily="34" charset="0"/>
              </a:rPr>
              <a:t>– нерасчлененный комплекс преимущественно вулканогенных и</a:t>
            </a:r>
            <a:r>
              <a:rPr lang="en-US" altLang="ru-RU" sz="1200" b="1" dirty="0"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latin typeface="Arial" panose="020B0604020202020204" pitchFamily="34" charset="0"/>
              </a:rPr>
              <a:t>метаморфических пород,</a:t>
            </a:r>
            <a:endParaRPr lang="en-US" altLang="ru-RU" sz="1200" b="1" dirty="0">
              <a:latin typeface="Arial" panose="020B0604020202020204" pitchFamily="34" charset="0"/>
            </a:endParaRPr>
          </a:p>
          <a:p>
            <a:r>
              <a:rPr lang="en-US" altLang="ru-RU" sz="1200" b="1" dirty="0">
                <a:latin typeface="Arial" panose="020B0604020202020204" pitchFamily="34" charset="0"/>
              </a:rPr>
              <a:t>			</a:t>
            </a:r>
            <a:r>
              <a:rPr lang="ru-RU" altLang="ru-RU" sz="1200" b="1" dirty="0">
                <a:latin typeface="Arial" panose="020B0604020202020204" pitchFamily="34" charset="0"/>
              </a:rPr>
              <a:t>подстилающих осадочный бассейн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62FF4544-AB6C-4F8A-8C3E-5909A21E4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181" y="1995637"/>
            <a:ext cx="9543001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altLang="ru-RU" sz="1200" b="1" u="sng" dirty="0">
                <a:latin typeface="Arial" panose="020B0604020202020204" pitchFamily="34" charset="0"/>
              </a:rPr>
              <a:t>Промежуточный структурный этаж </a:t>
            </a:r>
            <a:r>
              <a:rPr lang="ru-RU" altLang="ru-RU" sz="1200" b="1" dirty="0">
                <a:latin typeface="Arial" panose="020B0604020202020204" pitchFamily="34" charset="0"/>
              </a:rPr>
              <a:t>– комплекс дислоцированных и умеренно метаморфизованных</a:t>
            </a:r>
            <a:r>
              <a:rPr lang="en-US" altLang="ru-RU" sz="1200" b="1" dirty="0"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latin typeface="Arial" panose="020B0604020202020204" pitchFamily="34" charset="0"/>
              </a:rPr>
              <a:t>осадочных и</a:t>
            </a:r>
            <a:endParaRPr lang="en-US" altLang="ru-RU" sz="1200" b="1" dirty="0">
              <a:latin typeface="Arial" panose="020B0604020202020204" pitchFamily="34" charset="0"/>
            </a:endParaRPr>
          </a:p>
          <a:p>
            <a:r>
              <a:rPr lang="en-US" altLang="ru-RU" sz="1200" b="1" dirty="0">
                <a:latin typeface="Arial" panose="020B0604020202020204" pitchFamily="34" charset="0"/>
              </a:rPr>
              <a:t>			</a:t>
            </a:r>
            <a:r>
              <a:rPr lang="ru-RU" altLang="ru-RU" sz="1200" b="1" dirty="0">
                <a:latin typeface="Arial" panose="020B0604020202020204" pitchFamily="34" charset="0"/>
              </a:rPr>
              <a:t>вулканогенных пород, отделенных от осадочного</a:t>
            </a:r>
            <a:r>
              <a:rPr lang="en-US" altLang="ru-RU" sz="1200" b="1" dirty="0"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latin typeface="Arial" panose="020B0604020202020204" pitchFamily="34" charset="0"/>
              </a:rPr>
              <a:t>чехла региональным несогласием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46459FA-EC45-43A6-B882-BD3A1A61FC70}"/>
              </a:ext>
            </a:extLst>
          </p:cNvPr>
          <p:cNvSpPr/>
          <p:nvPr/>
        </p:nvSpPr>
        <p:spPr>
          <a:xfrm>
            <a:off x="76536" y="792066"/>
            <a:ext cx="7687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Сейсмический облик верхней части земной </a:t>
            </a:r>
            <a:r>
              <a:rPr lang="ru-RU" alt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на разрезах МОВ-ОГТ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8FEB66-9AFE-4F94-A1B2-55A9DA5F9EB2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Основные термины и понятия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337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17220</TotalTime>
  <Words>2786</Words>
  <Application>Microsoft Office PowerPoint</Application>
  <PresentationFormat>Широкоэкранный</PresentationFormat>
  <Paragraphs>598</Paragraphs>
  <Slides>35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Evgenia</dc:creator>
  <cp:lastModifiedBy>Мильштейн Евгения Дововна</cp:lastModifiedBy>
  <cp:revision>346</cp:revision>
  <dcterms:created xsi:type="dcterms:W3CDTF">2021-11-14T11:49:14Z</dcterms:created>
  <dcterms:modified xsi:type="dcterms:W3CDTF">2022-04-18T14:13:58Z</dcterms:modified>
</cp:coreProperties>
</file>