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3272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0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2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14011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9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1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6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918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0818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08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858F8-715F-0D4A-A1FF-B6D65CA92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О ходе реализации Перспективного плана совместных работ государств – участников СНГ в рамках Межправсовета на 2016 – 2020 годы </a:t>
            </a:r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геологоразведочными организациями Республики Беларусь </a:t>
            </a:r>
            <a:r>
              <a:rPr lang="ru-RU" sz="2800">
                <a:latin typeface="Arial" panose="020B0604020202020204" pitchFamily="34" charset="0"/>
                <a:cs typeface="Arial" panose="020B0604020202020204" pitchFamily="34" charset="0"/>
              </a:rPr>
              <a:t>в 2016-2017 годах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90618F-6A98-AA4A-8A56-E4DA6F1D29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Мамчик С.О. </a:t>
            </a:r>
            <a:r>
              <a:rPr lang="ru-RU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z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начальник управления по геологии Министерства природных ресурсов и охраны окружающей среды Республики Беларусь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9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8E49077D-B5B3-D148-B20F-E811F5E1C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7" y="1994415"/>
            <a:ext cx="10287000" cy="3581400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п.15 Гидрогеологический мониторинг по трансграничным территориям государств – участников СНГ</a:t>
            </a:r>
          </a:p>
          <a:p>
            <a:pPr marL="0" indent="0" algn="just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п. 24 Геологическое изучение глубинных слоев с применением 3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моделирования для оценки нефтегенерационного и минерагенического потенциала территорий Республики Беларусь, Республики Казахстан и Российской Федерации</a:t>
            </a:r>
          </a:p>
          <a:p>
            <a:pPr marL="0" indent="0" algn="just">
              <a:buNone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п. 25 Корреляция стратифицированных и магматических комплексов кристаллического фундамента и платформенного чехла юго-востока Республики Беларусь и сопредельных территорий Российской Федерации (листы 36-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</a:rPr>
              <a:t>XXXII (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Новозыбков), 36-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</a:rPr>
              <a:t>XXVI (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Красная гора), 36-</a:t>
            </a:r>
            <a:r>
              <a:rPr lang="af-ZA" sz="2400">
                <a:latin typeface="Arial" panose="020B0604020202020204" pitchFamily="34" charset="0"/>
                <a:cs typeface="Arial" panose="020B0604020202020204" pitchFamily="34" charset="0"/>
              </a:rPr>
              <a:t>XXVII (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Клинцы))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7D224-AE45-C543-A05D-979D4D8D4D67}"/>
              </a:ext>
            </a:extLst>
          </p:cNvPr>
          <p:cNvSpPr txBox="1"/>
          <p:nvPr/>
        </p:nvSpPr>
        <p:spPr>
          <a:xfrm>
            <a:off x="973667" y="226589"/>
            <a:ext cx="10287000" cy="156966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Республики Беларусь являются ответственными за следующие мероприятия Перспективного плана совместных работ государств – участников СНГ в рамках Межправсовета на 2016 – 2020 годы:</a:t>
            </a:r>
            <a:endParaRPr lang="ru-RU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81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14D5F3-8A54-374B-9CEE-41634E44E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235" y="266798"/>
            <a:ext cx="5181600" cy="2622452"/>
          </a:xfrm>
        </p:spPr>
        <p:txBody>
          <a:bodyPr>
            <a:normAutofit/>
          </a:bodyPr>
          <a:lstStyle/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Программными документами по осуществлению геологического изучения недр на 2016-2020 годы на территории Республики Беларусь определено, что основные объекты проведения геологического изучения недр – это территории востока и  </a:t>
            </a:r>
            <a:r>
              <a:rPr lang="zz">
                <a:latin typeface="Arial" panose="020B0604020202020204" pitchFamily="34" charset="0"/>
                <a:cs typeface="Arial" panose="020B0604020202020204" pitchFamily="34" charset="0"/>
              </a:rPr>
              <a:t>юго-востока Беларуси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767CB3D-9646-ED48-AB20-8C0C1E6AD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19" y="266798"/>
            <a:ext cx="5675987" cy="5476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78FE8-BC8B-A142-B11D-15607A5759A9}"/>
              </a:ext>
            </a:extLst>
          </p:cNvPr>
          <p:cNvSpPr txBox="1"/>
          <p:nvPr/>
        </p:nvSpPr>
        <p:spPr>
          <a:xfrm>
            <a:off x="1011335" y="2597183"/>
            <a:ext cx="501650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В 2016-2020 годах
предусмотрено проведение работ по: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созданию опорных геофизических профилей и бурению параметрических скважин,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глубинному геологическому картированию м-ба 1:200 000,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геологической съемке нового поколения м-ба 1:50 000.</a:t>
            </a:r>
          </a:p>
        </p:txBody>
      </p:sp>
    </p:spTree>
    <p:extLst>
      <p:ext uri="{BB962C8B-B14F-4D97-AF65-F5344CB8AC3E}">
        <p14:creationId xmlns:p14="http://schemas.microsoft.com/office/powerpoint/2010/main" val="312531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DC9C-04E2-0E47-A30C-41D29D78A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262467"/>
            <a:ext cx="10739180" cy="167834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25 Корреляция стратифицированных и магматических комплексов кристаллического фундамента и платформенного чехла юго-востока Республики Беларусь и сопредельных территорий Российской Федерации (листы 36-</a:t>
            </a:r>
            <a:r>
              <a:rPr lang="af-ZA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XXXII (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Новозыбков), 36-</a:t>
            </a:r>
            <a:r>
              <a:rPr lang="af-ZA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XXVI (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Красная гора), 36-</a:t>
            </a:r>
            <a:r>
              <a:rPr lang="af-ZA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XXVII (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Клинцы))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AA6C1D-42E7-7B46-9909-B34B76D93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11"/>
            <a:ext cx="505671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Определены минералого-петрографические и геохимические параметры магматических и метаморфических  пород фундамента на юго-востоке Беларуси.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 результате картировочного бурения  установлено мощное интрузивное тело мафитов субширотного простирания, сложенная долеритами и габбро-долеритами (лист 36-</a:t>
            </a:r>
            <a:r>
              <a:rPr lang="af-ZA">
                <a:latin typeface="Arial" panose="020B0604020202020204" pitchFamily="34" charset="0"/>
                <a:cs typeface="Arial" panose="020B0604020202020204" pitchFamily="34" charset="0"/>
              </a:rPr>
              <a:t>XXXII (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Новозыбков).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Породы обогащены магнетитом и сульфидами.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DC9AC4-C209-1C49-91E7-7C20E898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17" y="1940811"/>
            <a:ext cx="608541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Россия</a:t>
            </a:r>
          </a:p>
          <a:p>
            <a:r>
              <a:rPr lang="ru-RU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Ведутся работы по проекту «Составлени</a:t>
            </a:r>
            <a:r>
              <a:rPr lang="zz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</a:t>
            </a:r>
            <a:r>
              <a:rPr lang="ru-RU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геологической карты раннего докембрия территории Российской Федерации масштаба 1:2 500 000»</a:t>
            </a:r>
          </a:p>
          <a:p>
            <a:pPr marL="0" indent="0">
              <a:buNone/>
            </a:pPr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Организация совместных исследований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Создана рабочая группа.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Совместно с ФГУП «ВСЕГЕИ» проводятся работы по геохронологическому датированию пород кристаллического фундамента.</a:t>
            </a:r>
          </a:p>
          <a:p>
            <a:r>
              <a:rPr lang="ru-RU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Рабочая группа  продолжит работу по изучению образований фундамента и платформенного чехла западного склона Воронежской антеклизы.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31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D59C3-098A-5042-A9E1-BD73A12DC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6" y="255639"/>
            <a:ext cx="10345175" cy="149573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just"/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 24 Геологическое изучение глубинных слоев с применением 3</a:t>
            </a:r>
            <a:r>
              <a:rPr lang="af-ZA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для оценки нефтегенерационного и минерагенического потенциала территорий Республики Беларусь,Республики Казахстан и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79562-B5DB-EB40-BB7C-8DB1A2E90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6" y="1835355"/>
            <a:ext cx="10693401" cy="28656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Начаты работы по сейсморазведке и другим видам геофизических исследований по профилю, пересекающему ряд слабо изученных структур в восточной части Республики Беларусь.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Построена базисная 3D геоэлектрическая модель земной коры территории Республики Беларусь.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Выполненные исследования позволили выявить контакт проводящих и непроводящих блоков фундамента в восточной части Беларуси, являющийся перспективным с точки зрения выявления рудных месторождений.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552B71-BF5A-2443-868A-5B3AED264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3177" y="4701048"/>
            <a:ext cx="9386500" cy="1841500"/>
          </a:xfrm>
        </p:spPr>
        <p:txBody>
          <a:bodyPr>
            <a:normAutofit fontScale="92500" lnSpcReduction="20000"/>
          </a:bodyPr>
          <a:lstStyle/>
          <a:p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Организация совместных исследований проблематична</a:t>
            </a:r>
            <a:r>
              <a:rPr lang="ru-RU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ввиду отсутствия геофизических данных для корреляции материалов о глубинном строении прилегающей территории России для проведения 3D  моделирования.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Предлагается скорректировать проект для организации 3D моделирования строения земной коры на приграничных территориях России и Беларуси на основе магнито</a:t>
            </a:r>
            <a:r>
              <a:rPr lang="zz">
                <a:latin typeface="Arial" panose="020B0604020202020204" pitchFamily="34" charset="0"/>
                <a:cs typeface="Arial" panose="020B0604020202020204" pitchFamily="34" charset="0"/>
              </a:rPr>
              <a:t>теллури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ческих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72012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8138F-13A5-A24D-AF8D-5CFF77F6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431800"/>
            <a:ext cx="996315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п.15 Гидрогеологический мониторинг по трансграничным территориям государств – участников СНГ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034778-941C-BC4E-8D89-951E83BA2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358" y="1852082"/>
            <a:ext cx="4890559" cy="3581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Беларусь</a:t>
            </a:r>
          </a:p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Организовано проведение мониторинга, предусматривающего наблюдения за уровнем и качеством подземных вод, на 5 постах в пределах трансграничных территорий Витебской и Могилевской областей</a:t>
            </a:r>
            <a:r>
              <a:rPr lang="zz">
                <a:latin typeface="Arial" panose="020B0604020202020204" pitchFamily="34" charset="0"/>
                <a:cs typeface="Arial" panose="020B0604020202020204" pitchFamily="34" charset="0"/>
              </a:rPr>
              <a:t>, граничащих с Псковской, Смоленской и Брянской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Российско</a:t>
            </a:r>
            <a:r>
              <a:rPr lang="zz">
                <a:latin typeface="Arial" panose="020B0604020202020204" pitchFamily="34" charset="0"/>
                <a:cs typeface="Arial" panose="020B0604020202020204" pitchFamily="34" charset="0"/>
              </a:rPr>
              <a:t>й Федерации.</a:t>
            </a: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Информация о состоянии подземных вод передана российской стороне.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B0C20B8-0674-E241-A7E4-362C5D0EE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070" y="1852082"/>
            <a:ext cx="5507848" cy="4730751"/>
          </a:xfrm>
        </p:spPr>
        <p:txBody>
          <a:bodyPr>
            <a:noAutofit/>
          </a:bodyPr>
          <a:lstStyle/>
          <a:p>
            <a:r>
              <a:rPr lang="ru-RU" b="1" i="1">
                <a:latin typeface="Arial" panose="020B0604020202020204" pitchFamily="34" charset="0"/>
                <a:cs typeface="Arial" panose="020B0604020202020204" pitchFamily="34" charset="0"/>
              </a:rPr>
              <a:t>Организация совместных исследований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ведётся в рамках Совместной Российско-Белорусской комиссии по охране и использованию трансграничных водных объектов.</a:t>
            </a:r>
          </a:p>
          <a:p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Достигнуты договоренности:</a:t>
            </a:r>
          </a:p>
          <a:p>
            <a:pPr lvl="1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 проведении отбора проб и определению качественных показателей, подлежащих совместному мониторингу,</a:t>
            </a:r>
          </a:p>
          <a:p>
            <a:pPr lvl="1"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о разработке форм по обмену информацией об уровнях и качестве подземных вод на трансграничных территориях России и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165810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417B95-D866-AF4B-8731-38FB7B8D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86367"/>
          </a:xfrm>
          <a:solidFill>
            <a:srgbClr val="FF0000"/>
          </a:solidFill>
        </p:spPr>
        <p:txBody>
          <a:bodyPr/>
          <a:lstStyle/>
          <a:p>
            <a:r>
              <a:rPr lang="ru-RU" b="1">
                <a:solidFill>
                  <a:schemeClr val="bg1"/>
                </a:solidFill>
              </a:rPr>
              <a:t>Дети – наше будущее</a:t>
            </a:r>
            <a:endParaRPr lang="ru-RU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9C87408-0DEE-044F-A962-5A9C0E68B4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65" y="1937441"/>
            <a:ext cx="3724275" cy="280035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B4A4ADE-8832-FA49-A3FE-ABC2DDF8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7999" y="1937441"/>
            <a:ext cx="5471584" cy="172439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Команда белорусских школьников впервые приняла участие во Всероссийской полевой олимпиаде юных геологов</a:t>
            </a:r>
            <a:r>
              <a:rPr lang="zz" sz="2400">
                <a:latin typeface="Arial" panose="020B0604020202020204" pitchFamily="34" charset="0"/>
                <a:cs typeface="Arial" panose="020B0604020202020204" pitchFamily="34" charset="0"/>
              </a:rPr>
              <a:t>, состоявшейся в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Кемерово</a:t>
            </a:r>
            <a:r>
              <a:rPr lang="zz" sz="2400">
                <a:latin typeface="Arial" panose="020B0604020202020204" pitchFamily="34" charset="0"/>
                <a:cs typeface="Arial" panose="020B0604020202020204" pitchFamily="34" charset="0"/>
              </a:rPr>
              <a:t> летом 2017 года</a:t>
            </a:r>
            <a:endParaRPr lang="ru-RU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29383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7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TF10001025</vt:lpstr>
      <vt:lpstr>О ходе реализации Перспективного плана совместных работ государств – участников СНГ в рамках Межправсовета на 2016 – 2020 годы геологоразведочными организациями Республики Беларусь в 2016-2017 годах</vt:lpstr>
      <vt:lpstr>Презентация PowerPoint</vt:lpstr>
      <vt:lpstr>Презентация PowerPoint</vt:lpstr>
      <vt:lpstr>п. 25 Корреляция стратифицированных и магматических комплексов кристаллического фундамента и платформенного чехла юго-востока Республики Беларусь и сопредельных территорий Российской Федерации (листы 36-XXXII (Новозыбков), 36-XXVI (Красная гора), 36-XXVII (Клинцы))</vt:lpstr>
      <vt:lpstr>п. 24 Геологическое изучение глубинных слоев с применением 3D-моделирования для оценки нефтегенерационного и минерагенического потенциала территорий Республики Беларусь,Республики Казахстан и Российской Федерации</vt:lpstr>
      <vt:lpstr>п.15 Гидрогеологический мониторинг по трансграничным территориям государств – участников СНГ</vt:lpstr>
      <vt:lpstr>Дети – наше будущее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ходе реализации Перспективного плана совместных работ государств – участников СНГ в рамках Межправсовета на 2016 – 2020 годы геологоразведочными организациями Республики Беларусь в 2016-2017 годах</dc:title>
  <cp:revision>4</cp:revision>
  <dcterms:modified xsi:type="dcterms:W3CDTF">2017-09-26T20:08:37Z</dcterms:modified>
</cp:coreProperties>
</file>