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8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5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2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02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0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9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74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9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3B8C7-3C66-4CDC-BC39-09F333FB0D43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EC1B8-5A96-46E8-B6D1-F1FBCE202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4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1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0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9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6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0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49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Никитина Е.C.</dc:creator>
  <cp:lastModifiedBy>Никитина Е.C.</cp:lastModifiedBy>
  <cp:revision>1</cp:revision>
  <dcterms:created xsi:type="dcterms:W3CDTF">2017-09-22T13:26:21Z</dcterms:created>
  <dcterms:modified xsi:type="dcterms:W3CDTF">2017-09-22T13:28:00Z</dcterms:modified>
</cp:coreProperties>
</file>