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2"/>
  </p:notesMasterIdLst>
  <p:sldIdLst>
    <p:sldId id="256" r:id="rId2"/>
    <p:sldId id="304" r:id="rId3"/>
    <p:sldId id="259" r:id="rId4"/>
    <p:sldId id="261" r:id="rId5"/>
    <p:sldId id="269" r:id="rId6"/>
    <p:sldId id="275" r:id="rId7"/>
    <p:sldId id="270" r:id="rId8"/>
    <p:sldId id="272" r:id="rId9"/>
    <p:sldId id="273" r:id="rId10"/>
    <p:sldId id="306" r:id="rId11"/>
    <p:sldId id="274" r:id="rId12"/>
    <p:sldId id="276" r:id="rId13"/>
    <p:sldId id="279" r:id="rId14"/>
    <p:sldId id="307" r:id="rId15"/>
    <p:sldId id="308" r:id="rId16"/>
    <p:sldId id="277" r:id="rId17"/>
    <p:sldId id="278" r:id="rId18"/>
    <p:sldId id="281" r:id="rId19"/>
    <p:sldId id="267" r:id="rId20"/>
    <p:sldId id="268" r:id="rId21"/>
    <p:sldId id="284" r:id="rId22"/>
    <p:sldId id="288" r:id="rId23"/>
    <p:sldId id="285" r:id="rId24"/>
    <p:sldId id="289" r:id="rId25"/>
    <p:sldId id="290" r:id="rId26"/>
    <p:sldId id="296" r:id="rId27"/>
    <p:sldId id="297" r:id="rId28"/>
    <p:sldId id="298" r:id="rId29"/>
    <p:sldId id="299" r:id="rId30"/>
    <p:sldId id="300" r:id="rId31"/>
    <p:sldId id="301" r:id="rId32"/>
    <p:sldId id="291" r:id="rId33"/>
    <p:sldId id="292" r:id="rId34"/>
    <p:sldId id="302" r:id="rId35"/>
    <p:sldId id="303" r:id="rId36"/>
    <p:sldId id="293" r:id="rId37"/>
    <p:sldId id="294" r:id="rId38"/>
    <p:sldId id="265" r:id="rId39"/>
    <p:sldId id="305" r:id="rId40"/>
    <p:sldId id="260" r:id="rId41"/>
  </p:sldIdLst>
  <p:sldSz cx="9144000" cy="6858000" type="screen4x3"/>
  <p:notesSz cx="6858000" cy="9144000"/>
  <p:defaultTextStyle>
    <a:defPPr>
      <a:defRPr lang="en-US"/>
    </a:defPPr>
    <a:lvl1pPr marL="0" algn="l" defTabSz="102375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878" algn="l" defTabSz="102375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755" algn="l" defTabSz="102375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633" algn="l" defTabSz="102375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511" algn="l" defTabSz="102375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387" algn="l" defTabSz="102375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265" algn="l" defTabSz="102375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143" algn="l" defTabSz="102375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021" algn="l" defTabSz="102375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982"/>
    <a:srgbClr val="000099"/>
    <a:srgbClr val="F1AA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94660"/>
  </p:normalViewPr>
  <p:slideViewPr>
    <p:cSldViewPr>
      <p:cViewPr varScale="1">
        <p:scale>
          <a:sx n="99" d="100"/>
          <a:sy n="99" d="100"/>
        </p:scale>
        <p:origin x="7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miarow\Documents\Conferences\Exploration17\waveform_imaging_MultiPuls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miarow\Documents\Conferences\Exploration17\waveform_imaging_MultiPuls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miarow\Documents\Conferences\Exploration17\waveform_imaging_MultiPuls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1"/>
          <c:spPr>
            <a:ln w="38100" cap="rnd">
              <a:solidFill>
                <a:srgbClr val="0093D0"/>
              </a:solidFill>
              <a:round/>
            </a:ln>
            <a:effectLst/>
          </c:spPr>
          <c:marker>
            <c:symbol val="none"/>
          </c:marker>
          <c:xVal>
            <c:numRef>
              <c:f>Sheet1!$AE$3:$AE$1451</c:f>
              <c:numCache>
                <c:formatCode>General</c:formatCode>
                <c:ptCount val="1449"/>
                <c:pt idx="0">
                  <c:v>0</c:v>
                </c:pt>
                <c:pt idx="1">
                  <c:v>4.8828125E-2</c:v>
                </c:pt>
                <c:pt idx="2">
                  <c:v>9.765625E-2</c:v>
                </c:pt>
                <c:pt idx="3">
                  <c:v>0.146484375</c:v>
                </c:pt>
                <c:pt idx="4">
                  <c:v>0.1953125</c:v>
                </c:pt>
                <c:pt idx="5">
                  <c:v>0.244140625</c:v>
                </c:pt>
                <c:pt idx="6">
                  <c:v>0.29296875</c:v>
                </c:pt>
                <c:pt idx="7">
                  <c:v>0.341796875</c:v>
                </c:pt>
                <c:pt idx="8">
                  <c:v>0.390625</c:v>
                </c:pt>
                <c:pt idx="9">
                  <c:v>0.439453125</c:v>
                </c:pt>
                <c:pt idx="10">
                  <c:v>0.48828125</c:v>
                </c:pt>
                <c:pt idx="11">
                  <c:v>0.537109375</c:v>
                </c:pt>
                <c:pt idx="12">
                  <c:v>0.5859375</c:v>
                </c:pt>
                <c:pt idx="13">
                  <c:v>0.634765625</c:v>
                </c:pt>
                <c:pt idx="14">
                  <c:v>0.68359375</c:v>
                </c:pt>
                <c:pt idx="15">
                  <c:v>0.732421875</c:v>
                </c:pt>
                <c:pt idx="16">
                  <c:v>0.78125</c:v>
                </c:pt>
                <c:pt idx="17">
                  <c:v>0.830078125</c:v>
                </c:pt>
                <c:pt idx="18">
                  <c:v>0.87890625</c:v>
                </c:pt>
                <c:pt idx="19">
                  <c:v>0.927734375</c:v>
                </c:pt>
                <c:pt idx="20">
                  <c:v>0.9765625</c:v>
                </c:pt>
                <c:pt idx="21">
                  <c:v>1.025390625</c:v>
                </c:pt>
                <c:pt idx="22">
                  <c:v>1.07421875</c:v>
                </c:pt>
                <c:pt idx="23">
                  <c:v>1.123046875</c:v>
                </c:pt>
                <c:pt idx="24">
                  <c:v>1.171875</c:v>
                </c:pt>
                <c:pt idx="25">
                  <c:v>1.220703125</c:v>
                </c:pt>
                <c:pt idx="26">
                  <c:v>1.26953125</c:v>
                </c:pt>
                <c:pt idx="27">
                  <c:v>1.318359375</c:v>
                </c:pt>
                <c:pt idx="28">
                  <c:v>1.3671875</c:v>
                </c:pt>
                <c:pt idx="29">
                  <c:v>1.416015625</c:v>
                </c:pt>
                <c:pt idx="30">
                  <c:v>1.46484375</c:v>
                </c:pt>
                <c:pt idx="31">
                  <c:v>1.513671875</c:v>
                </c:pt>
                <c:pt idx="32">
                  <c:v>1.5625</c:v>
                </c:pt>
                <c:pt idx="33">
                  <c:v>1.611328125</c:v>
                </c:pt>
                <c:pt idx="34">
                  <c:v>1.66015625</c:v>
                </c:pt>
                <c:pt idx="35">
                  <c:v>1.708984375</c:v>
                </c:pt>
                <c:pt idx="36">
                  <c:v>1.7578125</c:v>
                </c:pt>
                <c:pt idx="37">
                  <c:v>1.806640625</c:v>
                </c:pt>
                <c:pt idx="38">
                  <c:v>1.85546875</c:v>
                </c:pt>
                <c:pt idx="39">
                  <c:v>1.904296875</c:v>
                </c:pt>
                <c:pt idx="40">
                  <c:v>1.953125</c:v>
                </c:pt>
                <c:pt idx="41">
                  <c:v>2.001953125</c:v>
                </c:pt>
                <c:pt idx="42">
                  <c:v>2.05078125</c:v>
                </c:pt>
                <c:pt idx="43">
                  <c:v>2.099609375</c:v>
                </c:pt>
                <c:pt idx="44">
                  <c:v>2.1484375</c:v>
                </c:pt>
                <c:pt idx="45">
                  <c:v>2.197265625</c:v>
                </c:pt>
                <c:pt idx="46">
                  <c:v>2.24609375</c:v>
                </c:pt>
                <c:pt idx="47">
                  <c:v>2.294921875</c:v>
                </c:pt>
                <c:pt idx="48">
                  <c:v>2.34375</c:v>
                </c:pt>
                <c:pt idx="49">
                  <c:v>2.392578125</c:v>
                </c:pt>
                <c:pt idx="50">
                  <c:v>2.44140625</c:v>
                </c:pt>
                <c:pt idx="51">
                  <c:v>2.490234375</c:v>
                </c:pt>
                <c:pt idx="52">
                  <c:v>2.5390625</c:v>
                </c:pt>
                <c:pt idx="53">
                  <c:v>2.587890625</c:v>
                </c:pt>
                <c:pt idx="54">
                  <c:v>2.63671875</c:v>
                </c:pt>
                <c:pt idx="55">
                  <c:v>2.685546875</c:v>
                </c:pt>
                <c:pt idx="56">
                  <c:v>2.734375</c:v>
                </c:pt>
                <c:pt idx="57">
                  <c:v>2.783203125</c:v>
                </c:pt>
                <c:pt idx="58">
                  <c:v>2.83203125</c:v>
                </c:pt>
                <c:pt idx="59">
                  <c:v>2.880859375</c:v>
                </c:pt>
                <c:pt idx="60">
                  <c:v>2.9296875</c:v>
                </c:pt>
                <c:pt idx="61">
                  <c:v>2.978515625</c:v>
                </c:pt>
                <c:pt idx="62">
                  <c:v>3.02734375</c:v>
                </c:pt>
                <c:pt idx="63">
                  <c:v>3.076171875</c:v>
                </c:pt>
                <c:pt idx="64">
                  <c:v>3.125</c:v>
                </c:pt>
                <c:pt idx="65">
                  <c:v>3.173828125</c:v>
                </c:pt>
                <c:pt idx="66">
                  <c:v>3.22265625</c:v>
                </c:pt>
                <c:pt idx="67">
                  <c:v>3.271484375</c:v>
                </c:pt>
                <c:pt idx="68">
                  <c:v>3.3203125</c:v>
                </c:pt>
                <c:pt idx="69">
                  <c:v>3.369140625</c:v>
                </c:pt>
                <c:pt idx="70">
                  <c:v>3.41796875</c:v>
                </c:pt>
                <c:pt idx="71">
                  <c:v>3.466796875</c:v>
                </c:pt>
                <c:pt idx="72">
                  <c:v>3.515625</c:v>
                </c:pt>
                <c:pt idx="73">
                  <c:v>3.564453125</c:v>
                </c:pt>
                <c:pt idx="74">
                  <c:v>3.61328125</c:v>
                </c:pt>
                <c:pt idx="75">
                  <c:v>3.662109375</c:v>
                </c:pt>
                <c:pt idx="76">
                  <c:v>3.7109375</c:v>
                </c:pt>
                <c:pt idx="77">
                  <c:v>3.759765625</c:v>
                </c:pt>
                <c:pt idx="78">
                  <c:v>3.80859375</c:v>
                </c:pt>
                <c:pt idx="79">
                  <c:v>3.857421875</c:v>
                </c:pt>
                <c:pt idx="80">
                  <c:v>3.90625</c:v>
                </c:pt>
                <c:pt idx="81">
                  <c:v>3.955078125</c:v>
                </c:pt>
                <c:pt idx="82">
                  <c:v>4.00390625</c:v>
                </c:pt>
                <c:pt idx="83">
                  <c:v>4.052734375</c:v>
                </c:pt>
                <c:pt idx="84">
                  <c:v>4.1015625</c:v>
                </c:pt>
                <c:pt idx="85">
                  <c:v>4.150390625</c:v>
                </c:pt>
                <c:pt idx="86">
                  <c:v>4.19921875</c:v>
                </c:pt>
                <c:pt idx="87">
                  <c:v>4.248046875</c:v>
                </c:pt>
                <c:pt idx="88">
                  <c:v>4.296875</c:v>
                </c:pt>
                <c:pt idx="89">
                  <c:v>4.345703125</c:v>
                </c:pt>
                <c:pt idx="90">
                  <c:v>4.39453125</c:v>
                </c:pt>
                <c:pt idx="91">
                  <c:v>4.443359375</c:v>
                </c:pt>
                <c:pt idx="92">
                  <c:v>4.4921875</c:v>
                </c:pt>
                <c:pt idx="93">
                  <c:v>4.541015625</c:v>
                </c:pt>
                <c:pt idx="94">
                  <c:v>4.58984375</c:v>
                </c:pt>
                <c:pt idx="95">
                  <c:v>4.638671875</c:v>
                </c:pt>
                <c:pt idx="96">
                  <c:v>4.6875</c:v>
                </c:pt>
                <c:pt idx="97">
                  <c:v>4.736328125</c:v>
                </c:pt>
                <c:pt idx="98">
                  <c:v>4.78515625</c:v>
                </c:pt>
                <c:pt idx="99">
                  <c:v>4.833984375</c:v>
                </c:pt>
                <c:pt idx="100">
                  <c:v>4.8828125</c:v>
                </c:pt>
                <c:pt idx="101">
                  <c:v>4.931640625</c:v>
                </c:pt>
                <c:pt idx="102">
                  <c:v>4.98046875</c:v>
                </c:pt>
                <c:pt idx="103">
                  <c:v>5.029296875</c:v>
                </c:pt>
                <c:pt idx="104">
                  <c:v>5.078125</c:v>
                </c:pt>
                <c:pt idx="105">
                  <c:v>5.126953125</c:v>
                </c:pt>
                <c:pt idx="106">
                  <c:v>5.17578125</c:v>
                </c:pt>
                <c:pt idx="107">
                  <c:v>5.224609375</c:v>
                </c:pt>
                <c:pt idx="108">
                  <c:v>5.2734375</c:v>
                </c:pt>
                <c:pt idx="109">
                  <c:v>5.322265625</c:v>
                </c:pt>
                <c:pt idx="110">
                  <c:v>5.37109375</c:v>
                </c:pt>
                <c:pt idx="111">
                  <c:v>5.419921875</c:v>
                </c:pt>
                <c:pt idx="112">
                  <c:v>5.46875</c:v>
                </c:pt>
                <c:pt idx="113">
                  <c:v>5.517578125</c:v>
                </c:pt>
                <c:pt idx="114">
                  <c:v>5.56640625</c:v>
                </c:pt>
                <c:pt idx="115">
                  <c:v>5.615234375</c:v>
                </c:pt>
                <c:pt idx="116">
                  <c:v>5.6640625</c:v>
                </c:pt>
                <c:pt idx="117">
                  <c:v>5.712890625</c:v>
                </c:pt>
                <c:pt idx="118">
                  <c:v>5.76171875</c:v>
                </c:pt>
                <c:pt idx="119">
                  <c:v>5.810546875</c:v>
                </c:pt>
                <c:pt idx="120">
                  <c:v>5.859375</c:v>
                </c:pt>
                <c:pt idx="121">
                  <c:v>5.908203125</c:v>
                </c:pt>
                <c:pt idx="122">
                  <c:v>5.95703125</c:v>
                </c:pt>
                <c:pt idx="123">
                  <c:v>6.005859375</c:v>
                </c:pt>
                <c:pt idx="124">
                  <c:v>6.0546875</c:v>
                </c:pt>
                <c:pt idx="125">
                  <c:v>6.103515625</c:v>
                </c:pt>
                <c:pt idx="126">
                  <c:v>6.15234375</c:v>
                </c:pt>
                <c:pt idx="127">
                  <c:v>6.201171875</c:v>
                </c:pt>
                <c:pt idx="128">
                  <c:v>6.25</c:v>
                </c:pt>
                <c:pt idx="129">
                  <c:v>6.298828125</c:v>
                </c:pt>
                <c:pt idx="130">
                  <c:v>6.34765625</c:v>
                </c:pt>
                <c:pt idx="131">
                  <c:v>6.396484375</c:v>
                </c:pt>
                <c:pt idx="132">
                  <c:v>6.4453125</c:v>
                </c:pt>
                <c:pt idx="133">
                  <c:v>6.494140625</c:v>
                </c:pt>
                <c:pt idx="134">
                  <c:v>6.54296875</c:v>
                </c:pt>
                <c:pt idx="135">
                  <c:v>6.591796875</c:v>
                </c:pt>
                <c:pt idx="136">
                  <c:v>6.640625</c:v>
                </c:pt>
                <c:pt idx="137">
                  <c:v>6.689453125</c:v>
                </c:pt>
                <c:pt idx="138">
                  <c:v>6.73828125</c:v>
                </c:pt>
                <c:pt idx="139">
                  <c:v>6.787109375</c:v>
                </c:pt>
                <c:pt idx="140">
                  <c:v>6.8359375</c:v>
                </c:pt>
                <c:pt idx="141">
                  <c:v>6.884765625</c:v>
                </c:pt>
                <c:pt idx="142">
                  <c:v>6.93359375</c:v>
                </c:pt>
                <c:pt idx="143">
                  <c:v>6.982421875</c:v>
                </c:pt>
                <c:pt idx="144">
                  <c:v>7.03125</c:v>
                </c:pt>
                <c:pt idx="145">
                  <c:v>7.080078125</c:v>
                </c:pt>
                <c:pt idx="146">
                  <c:v>7.12890625</c:v>
                </c:pt>
                <c:pt idx="147">
                  <c:v>7.177734375</c:v>
                </c:pt>
                <c:pt idx="148">
                  <c:v>7.2265625</c:v>
                </c:pt>
                <c:pt idx="149">
                  <c:v>7.275390625</c:v>
                </c:pt>
                <c:pt idx="150">
                  <c:v>7.32421875</c:v>
                </c:pt>
                <c:pt idx="151">
                  <c:v>7.373046875</c:v>
                </c:pt>
                <c:pt idx="152">
                  <c:v>7.421875</c:v>
                </c:pt>
                <c:pt idx="153">
                  <c:v>7.470703125</c:v>
                </c:pt>
                <c:pt idx="154">
                  <c:v>7.51953125</c:v>
                </c:pt>
                <c:pt idx="155">
                  <c:v>7.568359375</c:v>
                </c:pt>
                <c:pt idx="156">
                  <c:v>7.6171875</c:v>
                </c:pt>
                <c:pt idx="157">
                  <c:v>7.666015625</c:v>
                </c:pt>
                <c:pt idx="158">
                  <c:v>7.71484375</c:v>
                </c:pt>
                <c:pt idx="159">
                  <c:v>7.763671875</c:v>
                </c:pt>
                <c:pt idx="160">
                  <c:v>7.8125</c:v>
                </c:pt>
                <c:pt idx="161">
                  <c:v>7.861328125</c:v>
                </c:pt>
                <c:pt idx="162">
                  <c:v>7.91015625</c:v>
                </c:pt>
                <c:pt idx="163">
                  <c:v>7.958984375</c:v>
                </c:pt>
                <c:pt idx="164">
                  <c:v>8.0078125</c:v>
                </c:pt>
                <c:pt idx="165">
                  <c:v>8.056640625</c:v>
                </c:pt>
                <c:pt idx="166">
                  <c:v>8.10546875</c:v>
                </c:pt>
                <c:pt idx="167">
                  <c:v>8.154296875</c:v>
                </c:pt>
                <c:pt idx="168">
                  <c:v>8.203125</c:v>
                </c:pt>
                <c:pt idx="169">
                  <c:v>8.251953125</c:v>
                </c:pt>
                <c:pt idx="170">
                  <c:v>8.30078125</c:v>
                </c:pt>
                <c:pt idx="171">
                  <c:v>8.349609375</c:v>
                </c:pt>
                <c:pt idx="172">
                  <c:v>8.3984375</c:v>
                </c:pt>
                <c:pt idx="173">
                  <c:v>8.447265625</c:v>
                </c:pt>
                <c:pt idx="174">
                  <c:v>8.49609375</c:v>
                </c:pt>
                <c:pt idx="175">
                  <c:v>8.544921875</c:v>
                </c:pt>
                <c:pt idx="176">
                  <c:v>8.59375</c:v>
                </c:pt>
                <c:pt idx="177">
                  <c:v>8.642578125</c:v>
                </c:pt>
                <c:pt idx="178">
                  <c:v>8.69140625</c:v>
                </c:pt>
                <c:pt idx="179">
                  <c:v>8.740234375</c:v>
                </c:pt>
                <c:pt idx="180">
                  <c:v>8.7890625</c:v>
                </c:pt>
                <c:pt idx="181">
                  <c:v>8.837890625</c:v>
                </c:pt>
                <c:pt idx="182">
                  <c:v>8.88671875</c:v>
                </c:pt>
                <c:pt idx="183">
                  <c:v>8.935546875</c:v>
                </c:pt>
                <c:pt idx="184">
                  <c:v>8.984375</c:v>
                </c:pt>
                <c:pt idx="185">
                  <c:v>9.033203125</c:v>
                </c:pt>
                <c:pt idx="186">
                  <c:v>9.08203125</c:v>
                </c:pt>
                <c:pt idx="187">
                  <c:v>9.130859375</c:v>
                </c:pt>
                <c:pt idx="188">
                  <c:v>9.1796875</c:v>
                </c:pt>
                <c:pt idx="189">
                  <c:v>9.228515625</c:v>
                </c:pt>
                <c:pt idx="190">
                  <c:v>9.27734375</c:v>
                </c:pt>
                <c:pt idx="191">
                  <c:v>9.326171875</c:v>
                </c:pt>
                <c:pt idx="192">
                  <c:v>9.375</c:v>
                </c:pt>
                <c:pt idx="193">
                  <c:v>9.423828125</c:v>
                </c:pt>
                <c:pt idx="194">
                  <c:v>9.47265625</c:v>
                </c:pt>
                <c:pt idx="195">
                  <c:v>9.521484375</c:v>
                </c:pt>
                <c:pt idx="196">
                  <c:v>9.5703125</c:v>
                </c:pt>
                <c:pt idx="197">
                  <c:v>9.619140625</c:v>
                </c:pt>
                <c:pt idx="198">
                  <c:v>9.66796875</c:v>
                </c:pt>
                <c:pt idx="199">
                  <c:v>9.716796875</c:v>
                </c:pt>
                <c:pt idx="200">
                  <c:v>9.765625</c:v>
                </c:pt>
                <c:pt idx="201">
                  <c:v>9.814453125</c:v>
                </c:pt>
                <c:pt idx="202">
                  <c:v>9.86328125</c:v>
                </c:pt>
                <c:pt idx="203">
                  <c:v>9.912109375</c:v>
                </c:pt>
                <c:pt idx="204">
                  <c:v>9.9609375</c:v>
                </c:pt>
                <c:pt idx="205">
                  <c:v>10.009765625</c:v>
                </c:pt>
                <c:pt idx="206">
                  <c:v>10.05859375</c:v>
                </c:pt>
                <c:pt idx="207">
                  <c:v>10.107421875</c:v>
                </c:pt>
                <c:pt idx="208">
                  <c:v>10.15625</c:v>
                </c:pt>
                <c:pt idx="209">
                  <c:v>10.205078125</c:v>
                </c:pt>
                <c:pt idx="210">
                  <c:v>10.25390625</c:v>
                </c:pt>
                <c:pt idx="211">
                  <c:v>10.302734375</c:v>
                </c:pt>
                <c:pt idx="212">
                  <c:v>10.3515625</c:v>
                </c:pt>
                <c:pt idx="213">
                  <c:v>10.400390625</c:v>
                </c:pt>
                <c:pt idx="214">
                  <c:v>10.44921875</c:v>
                </c:pt>
                <c:pt idx="215">
                  <c:v>10.498046875</c:v>
                </c:pt>
                <c:pt idx="216">
                  <c:v>10.546875</c:v>
                </c:pt>
                <c:pt idx="217">
                  <c:v>10.595703125</c:v>
                </c:pt>
                <c:pt idx="218">
                  <c:v>10.64453125</c:v>
                </c:pt>
                <c:pt idx="219">
                  <c:v>10.693359375</c:v>
                </c:pt>
                <c:pt idx="220">
                  <c:v>10.7421875</c:v>
                </c:pt>
                <c:pt idx="221">
                  <c:v>10.791015625</c:v>
                </c:pt>
                <c:pt idx="222">
                  <c:v>10.83984375</c:v>
                </c:pt>
                <c:pt idx="223">
                  <c:v>10.888671875</c:v>
                </c:pt>
                <c:pt idx="224">
                  <c:v>10.9375</c:v>
                </c:pt>
                <c:pt idx="225">
                  <c:v>10.986328125</c:v>
                </c:pt>
                <c:pt idx="226">
                  <c:v>11.03515625</c:v>
                </c:pt>
                <c:pt idx="227">
                  <c:v>11.083984375</c:v>
                </c:pt>
                <c:pt idx="228">
                  <c:v>11.1328125</c:v>
                </c:pt>
                <c:pt idx="229">
                  <c:v>11.181640625</c:v>
                </c:pt>
                <c:pt idx="230">
                  <c:v>11.23046875</c:v>
                </c:pt>
                <c:pt idx="231">
                  <c:v>11.279296875</c:v>
                </c:pt>
                <c:pt idx="232">
                  <c:v>11.328125</c:v>
                </c:pt>
                <c:pt idx="233">
                  <c:v>11.376953125</c:v>
                </c:pt>
                <c:pt idx="234">
                  <c:v>11.42578125</c:v>
                </c:pt>
                <c:pt idx="235">
                  <c:v>11.474609375</c:v>
                </c:pt>
                <c:pt idx="236">
                  <c:v>11.5234375</c:v>
                </c:pt>
                <c:pt idx="237">
                  <c:v>11.572265625</c:v>
                </c:pt>
                <c:pt idx="238">
                  <c:v>11.62109375</c:v>
                </c:pt>
                <c:pt idx="239">
                  <c:v>11.669921875</c:v>
                </c:pt>
                <c:pt idx="240">
                  <c:v>11.71875</c:v>
                </c:pt>
                <c:pt idx="241">
                  <c:v>11.767578125</c:v>
                </c:pt>
                <c:pt idx="242">
                  <c:v>11.81640625</c:v>
                </c:pt>
                <c:pt idx="243">
                  <c:v>11.865234375</c:v>
                </c:pt>
                <c:pt idx="244">
                  <c:v>11.9140625</c:v>
                </c:pt>
                <c:pt idx="245">
                  <c:v>11.962890625</c:v>
                </c:pt>
                <c:pt idx="246">
                  <c:v>12.01171875</c:v>
                </c:pt>
                <c:pt idx="247">
                  <c:v>12.060546875</c:v>
                </c:pt>
                <c:pt idx="248">
                  <c:v>12.109375</c:v>
                </c:pt>
                <c:pt idx="249">
                  <c:v>12.158203125</c:v>
                </c:pt>
                <c:pt idx="250">
                  <c:v>12.20703125</c:v>
                </c:pt>
                <c:pt idx="251">
                  <c:v>12.255859375</c:v>
                </c:pt>
                <c:pt idx="252">
                  <c:v>12.3046875</c:v>
                </c:pt>
                <c:pt idx="253">
                  <c:v>12.353515625</c:v>
                </c:pt>
                <c:pt idx="254">
                  <c:v>12.40234375</c:v>
                </c:pt>
                <c:pt idx="255">
                  <c:v>12.451171875</c:v>
                </c:pt>
                <c:pt idx="256">
                  <c:v>12.5</c:v>
                </c:pt>
                <c:pt idx="257">
                  <c:v>12.548828125</c:v>
                </c:pt>
                <c:pt idx="258">
                  <c:v>12.59765625</c:v>
                </c:pt>
                <c:pt idx="259">
                  <c:v>12.646484375</c:v>
                </c:pt>
                <c:pt idx="260">
                  <c:v>12.6953125</c:v>
                </c:pt>
                <c:pt idx="261">
                  <c:v>12.744140625</c:v>
                </c:pt>
                <c:pt idx="262">
                  <c:v>12.79296875</c:v>
                </c:pt>
                <c:pt idx="263">
                  <c:v>12.841796875</c:v>
                </c:pt>
                <c:pt idx="264">
                  <c:v>12.890625</c:v>
                </c:pt>
                <c:pt idx="265">
                  <c:v>12.939453125</c:v>
                </c:pt>
                <c:pt idx="266">
                  <c:v>12.98828125</c:v>
                </c:pt>
                <c:pt idx="267">
                  <c:v>13.037109375</c:v>
                </c:pt>
                <c:pt idx="268">
                  <c:v>13.0859375</c:v>
                </c:pt>
                <c:pt idx="269">
                  <c:v>13.134765625</c:v>
                </c:pt>
                <c:pt idx="270">
                  <c:v>13.18359375</c:v>
                </c:pt>
                <c:pt idx="271">
                  <c:v>13.232421875</c:v>
                </c:pt>
                <c:pt idx="272">
                  <c:v>13.28125</c:v>
                </c:pt>
                <c:pt idx="273">
                  <c:v>13.330078125</c:v>
                </c:pt>
                <c:pt idx="274">
                  <c:v>13.37890625</c:v>
                </c:pt>
                <c:pt idx="275">
                  <c:v>13.427734375</c:v>
                </c:pt>
                <c:pt idx="276">
                  <c:v>13.4765625</c:v>
                </c:pt>
                <c:pt idx="277">
                  <c:v>13.525390625</c:v>
                </c:pt>
                <c:pt idx="278">
                  <c:v>13.57421875</c:v>
                </c:pt>
                <c:pt idx="279">
                  <c:v>13.623046875</c:v>
                </c:pt>
                <c:pt idx="280">
                  <c:v>13.671875</c:v>
                </c:pt>
                <c:pt idx="281">
                  <c:v>13.720703125</c:v>
                </c:pt>
                <c:pt idx="282">
                  <c:v>13.76953125</c:v>
                </c:pt>
                <c:pt idx="283">
                  <c:v>13.818359375</c:v>
                </c:pt>
                <c:pt idx="284">
                  <c:v>13.8671875</c:v>
                </c:pt>
                <c:pt idx="285">
                  <c:v>13.916015625</c:v>
                </c:pt>
                <c:pt idx="286">
                  <c:v>13.96484375</c:v>
                </c:pt>
                <c:pt idx="287">
                  <c:v>14.013671875</c:v>
                </c:pt>
                <c:pt idx="288">
                  <c:v>14.0625</c:v>
                </c:pt>
                <c:pt idx="289">
                  <c:v>14.111328125</c:v>
                </c:pt>
                <c:pt idx="290">
                  <c:v>14.16015625</c:v>
                </c:pt>
                <c:pt idx="291">
                  <c:v>14.208984375</c:v>
                </c:pt>
                <c:pt idx="292">
                  <c:v>14.2578125</c:v>
                </c:pt>
                <c:pt idx="293">
                  <c:v>14.306640625</c:v>
                </c:pt>
                <c:pt idx="294">
                  <c:v>14.35546875</c:v>
                </c:pt>
                <c:pt idx="295">
                  <c:v>14.404296875</c:v>
                </c:pt>
                <c:pt idx="296">
                  <c:v>14.453125</c:v>
                </c:pt>
                <c:pt idx="297">
                  <c:v>14.501953125</c:v>
                </c:pt>
                <c:pt idx="298">
                  <c:v>14.55078125</c:v>
                </c:pt>
                <c:pt idx="299">
                  <c:v>14.599609375</c:v>
                </c:pt>
                <c:pt idx="300">
                  <c:v>14.6484375</c:v>
                </c:pt>
                <c:pt idx="301">
                  <c:v>14.697265625</c:v>
                </c:pt>
                <c:pt idx="302">
                  <c:v>14.74609375</c:v>
                </c:pt>
                <c:pt idx="303">
                  <c:v>14.794921875</c:v>
                </c:pt>
                <c:pt idx="304">
                  <c:v>14.84375</c:v>
                </c:pt>
                <c:pt idx="305">
                  <c:v>14.892578125</c:v>
                </c:pt>
                <c:pt idx="306">
                  <c:v>14.94140625</c:v>
                </c:pt>
                <c:pt idx="307">
                  <c:v>14.990234375</c:v>
                </c:pt>
                <c:pt idx="308">
                  <c:v>15.0390625</c:v>
                </c:pt>
                <c:pt idx="309">
                  <c:v>15.087890625</c:v>
                </c:pt>
                <c:pt idx="310">
                  <c:v>15.13671875</c:v>
                </c:pt>
                <c:pt idx="311">
                  <c:v>15.185546875</c:v>
                </c:pt>
                <c:pt idx="312">
                  <c:v>15.234375</c:v>
                </c:pt>
                <c:pt idx="313">
                  <c:v>15.283203125</c:v>
                </c:pt>
                <c:pt idx="314">
                  <c:v>15.33203125</c:v>
                </c:pt>
                <c:pt idx="315">
                  <c:v>15.380859375</c:v>
                </c:pt>
                <c:pt idx="316">
                  <c:v>15.4296875</c:v>
                </c:pt>
                <c:pt idx="317">
                  <c:v>15.478515625</c:v>
                </c:pt>
                <c:pt idx="318">
                  <c:v>15.52734375</c:v>
                </c:pt>
                <c:pt idx="319">
                  <c:v>15.576171875</c:v>
                </c:pt>
                <c:pt idx="320">
                  <c:v>15.625</c:v>
                </c:pt>
                <c:pt idx="321">
                  <c:v>15.673828125</c:v>
                </c:pt>
                <c:pt idx="322">
                  <c:v>15.72265625</c:v>
                </c:pt>
                <c:pt idx="323">
                  <c:v>15.771484375</c:v>
                </c:pt>
                <c:pt idx="324">
                  <c:v>15.8203125</c:v>
                </c:pt>
                <c:pt idx="325">
                  <c:v>15.869140625</c:v>
                </c:pt>
                <c:pt idx="326">
                  <c:v>15.91796875</c:v>
                </c:pt>
                <c:pt idx="327">
                  <c:v>15.966796875</c:v>
                </c:pt>
                <c:pt idx="328">
                  <c:v>16.015625</c:v>
                </c:pt>
                <c:pt idx="329">
                  <c:v>16.064453125</c:v>
                </c:pt>
                <c:pt idx="330">
                  <c:v>16.11328125</c:v>
                </c:pt>
                <c:pt idx="331">
                  <c:v>16.162109375</c:v>
                </c:pt>
                <c:pt idx="332">
                  <c:v>16.2109375</c:v>
                </c:pt>
                <c:pt idx="333">
                  <c:v>16.259765625</c:v>
                </c:pt>
                <c:pt idx="334">
                  <c:v>16.30859375</c:v>
                </c:pt>
                <c:pt idx="335">
                  <c:v>16.357421875</c:v>
                </c:pt>
                <c:pt idx="336">
                  <c:v>16.40625</c:v>
                </c:pt>
                <c:pt idx="337">
                  <c:v>16.455078125</c:v>
                </c:pt>
                <c:pt idx="338">
                  <c:v>16.50390625</c:v>
                </c:pt>
                <c:pt idx="339">
                  <c:v>16.552734375</c:v>
                </c:pt>
                <c:pt idx="340">
                  <c:v>16.6015625</c:v>
                </c:pt>
                <c:pt idx="341">
                  <c:v>16.650390625</c:v>
                </c:pt>
                <c:pt idx="342">
                  <c:v>16.69921875</c:v>
                </c:pt>
                <c:pt idx="343">
                  <c:v>16.748046875</c:v>
                </c:pt>
                <c:pt idx="344">
                  <c:v>16.796875</c:v>
                </c:pt>
                <c:pt idx="345">
                  <c:v>16.845703125</c:v>
                </c:pt>
                <c:pt idx="346">
                  <c:v>16.89453125</c:v>
                </c:pt>
                <c:pt idx="347">
                  <c:v>16.943359375</c:v>
                </c:pt>
                <c:pt idx="348">
                  <c:v>16.9921875</c:v>
                </c:pt>
                <c:pt idx="349">
                  <c:v>17.041015625</c:v>
                </c:pt>
                <c:pt idx="350">
                  <c:v>17.08984375</c:v>
                </c:pt>
                <c:pt idx="351">
                  <c:v>17.138671875</c:v>
                </c:pt>
                <c:pt idx="352">
                  <c:v>17.1875</c:v>
                </c:pt>
                <c:pt idx="353">
                  <c:v>17.236328125</c:v>
                </c:pt>
                <c:pt idx="354">
                  <c:v>17.28515625</c:v>
                </c:pt>
                <c:pt idx="355">
                  <c:v>17.333984375</c:v>
                </c:pt>
                <c:pt idx="356">
                  <c:v>17.3828125</c:v>
                </c:pt>
                <c:pt idx="357">
                  <c:v>17.431640625</c:v>
                </c:pt>
                <c:pt idx="358">
                  <c:v>17.48046875</c:v>
                </c:pt>
                <c:pt idx="359">
                  <c:v>17.529296875</c:v>
                </c:pt>
                <c:pt idx="360">
                  <c:v>17.578125</c:v>
                </c:pt>
                <c:pt idx="361">
                  <c:v>17.626953125</c:v>
                </c:pt>
                <c:pt idx="362">
                  <c:v>17.67578125</c:v>
                </c:pt>
                <c:pt idx="363">
                  <c:v>17.724609375</c:v>
                </c:pt>
                <c:pt idx="364">
                  <c:v>17.7734375</c:v>
                </c:pt>
                <c:pt idx="365">
                  <c:v>17.822265625</c:v>
                </c:pt>
                <c:pt idx="366">
                  <c:v>17.87109375</c:v>
                </c:pt>
                <c:pt idx="367">
                  <c:v>17.919921875</c:v>
                </c:pt>
                <c:pt idx="368">
                  <c:v>17.96875</c:v>
                </c:pt>
                <c:pt idx="369">
                  <c:v>18.017578125</c:v>
                </c:pt>
                <c:pt idx="370">
                  <c:v>18.06640625</c:v>
                </c:pt>
                <c:pt idx="371">
                  <c:v>18.115234375</c:v>
                </c:pt>
                <c:pt idx="372">
                  <c:v>18.1640625</c:v>
                </c:pt>
                <c:pt idx="373">
                  <c:v>18.212890625</c:v>
                </c:pt>
                <c:pt idx="374">
                  <c:v>18.26171875</c:v>
                </c:pt>
                <c:pt idx="375">
                  <c:v>18.310546875</c:v>
                </c:pt>
                <c:pt idx="376">
                  <c:v>18.359375</c:v>
                </c:pt>
                <c:pt idx="377">
                  <c:v>18.408203125</c:v>
                </c:pt>
                <c:pt idx="378">
                  <c:v>18.45703125</c:v>
                </c:pt>
                <c:pt idx="379">
                  <c:v>18.505859375</c:v>
                </c:pt>
                <c:pt idx="380">
                  <c:v>18.5546875</c:v>
                </c:pt>
                <c:pt idx="381">
                  <c:v>18.603515625</c:v>
                </c:pt>
                <c:pt idx="382">
                  <c:v>18.65234375</c:v>
                </c:pt>
                <c:pt idx="383">
                  <c:v>18.701171875</c:v>
                </c:pt>
                <c:pt idx="384">
                  <c:v>18.75</c:v>
                </c:pt>
                <c:pt idx="385">
                  <c:v>18.798828125</c:v>
                </c:pt>
                <c:pt idx="386">
                  <c:v>18.84765625</c:v>
                </c:pt>
                <c:pt idx="387">
                  <c:v>18.896484375</c:v>
                </c:pt>
                <c:pt idx="388">
                  <c:v>18.9453125</c:v>
                </c:pt>
                <c:pt idx="389">
                  <c:v>18.994140625</c:v>
                </c:pt>
                <c:pt idx="390">
                  <c:v>19.04296875</c:v>
                </c:pt>
                <c:pt idx="391">
                  <c:v>19.091796875</c:v>
                </c:pt>
                <c:pt idx="392">
                  <c:v>19.140625</c:v>
                </c:pt>
                <c:pt idx="393">
                  <c:v>19.189453125</c:v>
                </c:pt>
                <c:pt idx="394">
                  <c:v>19.23828125</c:v>
                </c:pt>
                <c:pt idx="395">
                  <c:v>19.287109375</c:v>
                </c:pt>
                <c:pt idx="396">
                  <c:v>19.3359375</c:v>
                </c:pt>
                <c:pt idx="397">
                  <c:v>19.384765625</c:v>
                </c:pt>
                <c:pt idx="398">
                  <c:v>19.43359375</c:v>
                </c:pt>
                <c:pt idx="399">
                  <c:v>19.482421875</c:v>
                </c:pt>
                <c:pt idx="400">
                  <c:v>19.53125</c:v>
                </c:pt>
                <c:pt idx="401">
                  <c:v>19.580078125</c:v>
                </c:pt>
                <c:pt idx="402">
                  <c:v>19.62890625</c:v>
                </c:pt>
                <c:pt idx="403">
                  <c:v>19.677734375</c:v>
                </c:pt>
                <c:pt idx="404">
                  <c:v>19.7265625</c:v>
                </c:pt>
                <c:pt idx="405">
                  <c:v>19.775390625</c:v>
                </c:pt>
                <c:pt idx="406">
                  <c:v>19.82421875</c:v>
                </c:pt>
                <c:pt idx="407">
                  <c:v>19.873046875</c:v>
                </c:pt>
                <c:pt idx="408">
                  <c:v>19.921875</c:v>
                </c:pt>
                <c:pt idx="409">
                  <c:v>19.970703125</c:v>
                </c:pt>
                <c:pt idx="410">
                  <c:v>20.009765625</c:v>
                </c:pt>
                <c:pt idx="411">
                  <c:v>20.205078125</c:v>
                </c:pt>
                <c:pt idx="412">
                  <c:v>20.400390625</c:v>
                </c:pt>
                <c:pt idx="413">
                  <c:v>20.595703125</c:v>
                </c:pt>
                <c:pt idx="414">
                  <c:v>20.791015625</c:v>
                </c:pt>
                <c:pt idx="415">
                  <c:v>20.986328125</c:v>
                </c:pt>
                <c:pt idx="416">
                  <c:v>21.181640625</c:v>
                </c:pt>
                <c:pt idx="417">
                  <c:v>21.376953125</c:v>
                </c:pt>
                <c:pt idx="418">
                  <c:v>21.572265625</c:v>
                </c:pt>
                <c:pt idx="419">
                  <c:v>21.767578125</c:v>
                </c:pt>
                <c:pt idx="420">
                  <c:v>21.962890625</c:v>
                </c:pt>
                <c:pt idx="421">
                  <c:v>22.158203125</c:v>
                </c:pt>
                <c:pt idx="422">
                  <c:v>22.353515625</c:v>
                </c:pt>
                <c:pt idx="423">
                  <c:v>22.548828125</c:v>
                </c:pt>
                <c:pt idx="424">
                  <c:v>22.744140625</c:v>
                </c:pt>
                <c:pt idx="425">
                  <c:v>22.939453125</c:v>
                </c:pt>
                <c:pt idx="426">
                  <c:v>23.134765625</c:v>
                </c:pt>
                <c:pt idx="427">
                  <c:v>23.330078125</c:v>
                </c:pt>
                <c:pt idx="428">
                  <c:v>23.525390625</c:v>
                </c:pt>
                <c:pt idx="429">
                  <c:v>23.720703125</c:v>
                </c:pt>
                <c:pt idx="430">
                  <c:v>23.916015625</c:v>
                </c:pt>
                <c:pt idx="431">
                  <c:v>24.111328125</c:v>
                </c:pt>
                <c:pt idx="432">
                  <c:v>24.306640625</c:v>
                </c:pt>
                <c:pt idx="433">
                  <c:v>24.501953125</c:v>
                </c:pt>
                <c:pt idx="434">
                  <c:v>24.697265625</c:v>
                </c:pt>
                <c:pt idx="435">
                  <c:v>24.892578125</c:v>
                </c:pt>
                <c:pt idx="436">
                  <c:v>25.087890625</c:v>
                </c:pt>
                <c:pt idx="437">
                  <c:v>25.283203125</c:v>
                </c:pt>
                <c:pt idx="438">
                  <c:v>25.478515625</c:v>
                </c:pt>
                <c:pt idx="439">
                  <c:v>25.673828125</c:v>
                </c:pt>
                <c:pt idx="440">
                  <c:v>25.869140625</c:v>
                </c:pt>
                <c:pt idx="441">
                  <c:v>26.064453125</c:v>
                </c:pt>
                <c:pt idx="442">
                  <c:v>26.259765625</c:v>
                </c:pt>
                <c:pt idx="443">
                  <c:v>26.455078125</c:v>
                </c:pt>
                <c:pt idx="444">
                  <c:v>26.650390625</c:v>
                </c:pt>
                <c:pt idx="445">
                  <c:v>26.845703125</c:v>
                </c:pt>
                <c:pt idx="446">
                  <c:v>27.041015625</c:v>
                </c:pt>
                <c:pt idx="447">
                  <c:v>27.236328125</c:v>
                </c:pt>
                <c:pt idx="448">
                  <c:v>27.431640625</c:v>
                </c:pt>
                <c:pt idx="449">
                  <c:v>27.626953125</c:v>
                </c:pt>
                <c:pt idx="450">
                  <c:v>27.822265625</c:v>
                </c:pt>
                <c:pt idx="451">
                  <c:v>28.017578125</c:v>
                </c:pt>
                <c:pt idx="452">
                  <c:v>28.212890625</c:v>
                </c:pt>
                <c:pt idx="453">
                  <c:v>28.408203125</c:v>
                </c:pt>
                <c:pt idx="454">
                  <c:v>28.603515625</c:v>
                </c:pt>
                <c:pt idx="455">
                  <c:v>28.798828125</c:v>
                </c:pt>
                <c:pt idx="456">
                  <c:v>28.994140625</c:v>
                </c:pt>
                <c:pt idx="457">
                  <c:v>29.189453125</c:v>
                </c:pt>
                <c:pt idx="458">
                  <c:v>29.384765625</c:v>
                </c:pt>
                <c:pt idx="459">
                  <c:v>29.580078125</c:v>
                </c:pt>
                <c:pt idx="460">
                  <c:v>29.775390625</c:v>
                </c:pt>
                <c:pt idx="461">
                  <c:v>29.970703125</c:v>
                </c:pt>
                <c:pt idx="462">
                  <c:v>30.166015625</c:v>
                </c:pt>
                <c:pt idx="463">
                  <c:v>30.361328125</c:v>
                </c:pt>
                <c:pt idx="464">
                  <c:v>30.556640625</c:v>
                </c:pt>
                <c:pt idx="465">
                  <c:v>30.751953125</c:v>
                </c:pt>
                <c:pt idx="466">
                  <c:v>30.947265625</c:v>
                </c:pt>
                <c:pt idx="467">
                  <c:v>31.142578125</c:v>
                </c:pt>
                <c:pt idx="468">
                  <c:v>31.337890625</c:v>
                </c:pt>
                <c:pt idx="469">
                  <c:v>31.533203125</c:v>
                </c:pt>
                <c:pt idx="470">
                  <c:v>31.728515625</c:v>
                </c:pt>
                <c:pt idx="471">
                  <c:v>31.923828125</c:v>
                </c:pt>
                <c:pt idx="472">
                  <c:v>32.119140625</c:v>
                </c:pt>
                <c:pt idx="473">
                  <c:v>32.314453125</c:v>
                </c:pt>
                <c:pt idx="474">
                  <c:v>32.509765625</c:v>
                </c:pt>
                <c:pt idx="475">
                  <c:v>32.705078125</c:v>
                </c:pt>
                <c:pt idx="476">
                  <c:v>32.900390625</c:v>
                </c:pt>
                <c:pt idx="477">
                  <c:v>33.095703125</c:v>
                </c:pt>
                <c:pt idx="478">
                  <c:v>33.291015625</c:v>
                </c:pt>
                <c:pt idx="479">
                  <c:v>33.486328125</c:v>
                </c:pt>
                <c:pt idx="480">
                  <c:v>33.681640625</c:v>
                </c:pt>
                <c:pt idx="481">
                  <c:v>33.876953125</c:v>
                </c:pt>
                <c:pt idx="482">
                  <c:v>34.072265625</c:v>
                </c:pt>
                <c:pt idx="483">
                  <c:v>34.267578125</c:v>
                </c:pt>
                <c:pt idx="484">
                  <c:v>34.462890625</c:v>
                </c:pt>
                <c:pt idx="485">
                  <c:v>34.658203125</c:v>
                </c:pt>
                <c:pt idx="486">
                  <c:v>34.853515625</c:v>
                </c:pt>
                <c:pt idx="487">
                  <c:v>35.048828125</c:v>
                </c:pt>
                <c:pt idx="488">
                  <c:v>35.244140625</c:v>
                </c:pt>
                <c:pt idx="489">
                  <c:v>35.439453125</c:v>
                </c:pt>
                <c:pt idx="490">
                  <c:v>35.634765625</c:v>
                </c:pt>
                <c:pt idx="491">
                  <c:v>35.830078125</c:v>
                </c:pt>
                <c:pt idx="492">
                  <c:v>36.025390625</c:v>
                </c:pt>
                <c:pt idx="493">
                  <c:v>36.220703125</c:v>
                </c:pt>
                <c:pt idx="494">
                  <c:v>36.416015625</c:v>
                </c:pt>
                <c:pt idx="495">
                  <c:v>36.611328125</c:v>
                </c:pt>
                <c:pt idx="496">
                  <c:v>36.806640625</c:v>
                </c:pt>
                <c:pt idx="497">
                  <c:v>37.001953125</c:v>
                </c:pt>
                <c:pt idx="498">
                  <c:v>37.197265625</c:v>
                </c:pt>
                <c:pt idx="499">
                  <c:v>37.392578125</c:v>
                </c:pt>
                <c:pt idx="500">
                  <c:v>37.587890625</c:v>
                </c:pt>
                <c:pt idx="501">
                  <c:v>37.783203125</c:v>
                </c:pt>
                <c:pt idx="502">
                  <c:v>37.978515625</c:v>
                </c:pt>
                <c:pt idx="503">
                  <c:v>38.173828125</c:v>
                </c:pt>
                <c:pt idx="504">
                  <c:v>38.369140625</c:v>
                </c:pt>
                <c:pt idx="505">
                  <c:v>38.564453125</c:v>
                </c:pt>
                <c:pt idx="506">
                  <c:v>38.759765625</c:v>
                </c:pt>
                <c:pt idx="507">
                  <c:v>38.955078125</c:v>
                </c:pt>
                <c:pt idx="508">
                  <c:v>39.150390625</c:v>
                </c:pt>
                <c:pt idx="509">
                  <c:v>39.345703125</c:v>
                </c:pt>
                <c:pt idx="510">
                  <c:v>39.541015625</c:v>
                </c:pt>
                <c:pt idx="511">
                  <c:v>39.736328125</c:v>
                </c:pt>
                <c:pt idx="512">
                  <c:v>39.931640625</c:v>
                </c:pt>
              </c:numCache>
            </c:numRef>
          </c:xVal>
          <c:yVal>
            <c:numRef>
              <c:f>Sheet1!$AF$3:$AF$1451</c:f>
              <c:numCache>
                <c:formatCode>General</c:formatCode>
                <c:ptCount val="1449"/>
                <c:pt idx="0">
                  <c:v>0</c:v>
                </c:pt>
                <c:pt idx="1">
                  <c:v>-4.4560875347528001E-4</c:v>
                </c:pt>
                <c:pt idx="2">
                  <c:v>0.13870941824112601</c:v>
                </c:pt>
                <c:pt idx="3">
                  <c:v>1.21403045122363</c:v>
                </c:pt>
                <c:pt idx="4">
                  <c:v>2.3222045856595201</c:v>
                </c:pt>
                <c:pt idx="5">
                  <c:v>3.4033394086753099</c:v>
                </c:pt>
                <c:pt idx="6">
                  <c:v>4.4588600667476301</c:v>
                </c:pt>
                <c:pt idx="7">
                  <c:v>5.4800186993754396</c:v>
                </c:pt>
                <c:pt idx="8">
                  <c:v>6.4612438343297702</c:v>
                </c:pt>
                <c:pt idx="9">
                  <c:v>7.3963081644877597</c:v>
                </c:pt>
                <c:pt idx="10">
                  <c:v>8.2795815461040903</c:v>
                </c:pt>
                <c:pt idx="11">
                  <c:v>9.1003699344093398</c:v>
                </c:pt>
                <c:pt idx="12">
                  <c:v>9.2253850653916292</c:v>
                </c:pt>
                <c:pt idx="13">
                  <c:v>9.2325922534640199</c:v>
                </c:pt>
                <c:pt idx="14">
                  <c:v>9.2349045996803198</c:v>
                </c:pt>
                <c:pt idx="15">
                  <c:v>9.2388222761130194</c:v>
                </c:pt>
                <c:pt idx="16">
                  <c:v>9.2425065081520792</c:v>
                </c:pt>
                <c:pt idx="17">
                  <c:v>9.2463537928980095</c:v>
                </c:pt>
                <c:pt idx="18">
                  <c:v>9.2502167247276095</c:v>
                </c:pt>
                <c:pt idx="19">
                  <c:v>9.2540766381842996</c:v>
                </c:pt>
                <c:pt idx="20">
                  <c:v>9.2579311508733895</c:v>
                </c:pt>
                <c:pt idx="21">
                  <c:v>9.2617718133697</c:v>
                </c:pt>
                <c:pt idx="22">
                  <c:v>9.2656136872531398</c:v>
                </c:pt>
                <c:pt idx="23">
                  <c:v>9.2694266796485607</c:v>
                </c:pt>
                <c:pt idx="24">
                  <c:v>9.27324567850515</c:v>
                </c:pt>
                <c:pt idx="25">
                  <c:v>9.2770550569289902</c:v>
                </c:pt>
                <c:pt idx="26">
                  <c:v>9.2808548149200796</c:v>
                </c:pt>
                <c:pt idx="27">
                  <c:v>9.2846040176885491</c:v>
                </c:pt>
                <c:pt idx="28">
                  <c:v>9.2883730872058496</c:v>
                </c:pt>
                <c:pt idx="29">
                  <c:v>9.2920891989160594</c:v>
                </c:pt>
                <c:pt idx="30">
                  <c:v>9.2958359991000599</c:v>
                </c:pt>
                <c:pt idx="31">
                  <c:v>9.2995292458783005</c:v>
                </c:pt>
                <c:pt idx="32">
                  <c:v>9.3032405524195791</c:v>
                </c:pt>
                <c:pt idx="33">
                  <c:v>9.3069043120162505</c:v>
                </c:pt>
                <c:pt idx="34">
                  <c:v>9.3105656791233606</c:v>
                </c:pt>
                <c:pt idx="35">
                  <c:v>9.3142053724958398</c:v>
                </c:pt>
                <c:pt idx="36">
                  <c:v>9.3178432689774198</c:v>
                </c:pt>
                <c:pt idx="37">
                  <c:v>9.3214282076519002</c:v>
                </c:pt>
                <c:pt idx="38">
                  <c:v>9.3250450461873093</c:v>
                </c:pt>
                <c:pt idx="39">
                  <c:v>9.3285932798319493</c:v>
                </c:pt>
                <c:pt idx="40">
                  <c:v>9.3321740190310702</c:v>
                </c:pt>
                <c:pt idx="41">
                  <c:v>9.3357144291338692</c:v>
                </c:pt>
                <c:pt idx="42">
                  <c:v>9.3392626728733994</c:v>
                </c:pt>
                <c:pt idx="43">
                  <c:v>9.3427669836398994</c:v>
                </c:pt>
                <c:pt idx="44">
                  <c:v>9.34629055546168</c:v>
                </c:pt>
                <c:pt idx="45">
                  <c:v>9.34973169238968</c:v>
                </c:pt>
                <c:pt idx="46">
                  <c:v>9.3532263827234505</c:v>
                </c:pt>
                <c:pt idx="47">
                  <c:v>9.3566645113734292</c:v>
                </c:pt>
                <c:pt idx="48">
                  <c:v>9.3601351354830005</c:v>
                </c:pt>
                <c:pt idx="49">
                  <c:v>9.3635461795358701</c:v>
                </c:pt>
                <c:pt idx="50">
                  <c:v>9.3669680655034995</c:v>
                </c:pt>
                <c:pt idx="51">
                  <c:v>9.3703478254839006</c:v>
                </c:pt>
                <c:pt idx="52">
                  <c:v>9.3737474421182299</c:v>
                </c:pt>
                <c:pt idx="53">
                  <c:v>9.3771175816658907</c:v>
                </c:pt>
                <c:pt idx="54">
                  <c:v>9.3804762837001192</c:v>
                </c:pt>
                <c:pt idx="55">
                  <c:v>9.3837982807045002</c:v>
                </c:pt>
                <c:pt idx="56">
                  <c:v>9.3871256986662601</c:v>
                </c:pt>
                <c:pt idx="57">
                  <c:v>9.3904579318918397</c:v>
                </c:pt>
                <c:pt idx="58">
                  <c:v>9.3937486347288495</c:v>
                </c:pt>
                <c:pt idx="59">
                  <c:v>9.3970219036861806</c:v>
                </c:pt>
                <c:pt idx="60">
                  <c:v>9.4003186331741393</c:v>
                </c:pt>
                <c:pt idx="61">
                  <c:v>9.4035503717429094</c:v>
                </c:pt>
                <c:pt idx="62">
                  <c:v>9.40680498533853</c:v>
                </c:pt>
                <c:pt idx="63">
                  <c:v>9.4100331200306009</c:v>
                </c:pt>
                <c:pt idx="64">
                  <c:v>9.4132522197937192</c:v>
                </c:pt>
                <c:pt idx="65">
                  <c:v>9.4164454564417408</c:v>
                </c:pt>
                <c:pt idx="66">
                  <c:v>9.4196573484514605</c:v>
                </c:pt>
                <c:pt idx="67">
                  <c:v>9.42280605652779</c:v>
                </c:pt>
                <c:pt idx="68">
                  <c:v>9.4259866543701492</c:v>
                </c:pt>
                <c:pt idx="69">
                  <c:v>9.4291179184718903</c:v>
                </c:pt>
                <c:pt idx="70">
                  <c:v>9.4322774583680804</c:v>
                </c:pt>
                <c:pt idx="71">
                  <c:v>9.4353684034683898</c:v>
                </c:pt>
                <c:pt idx="72">
                  <c:v>9.4384978504894494</c:v>
                </c:pt>
                <c:pt idx="73">
                  <c:v>9.4415701503229492</c:v>
                </c:pt>
                <c:pt idx="74">
                  <c:v>9.4446634980077206</c:v>
                </c:pt>
                <c:pt idx="75">
                  <c:v>9.4476996884100295</c:v>
                </c:pt>
                <c:pt idx="76">
                  <c:v>9.4507786003982392</c:v>
                </c:pt>
                <c:pt idx="77">
                  <c:v>9.4538129838147693</c:v>
                </c:pt>
                <c:pt idx="78">
                  <c:v>9.4568467716326197</c:v>
                </c:pt>
                <c:pt idx="79">
                  <c:v>9.4598528792547008</c:v>
                </c:pt>
                <c:pt idx="80">
                  <c:v>9.4628830531009598</c:v>
                </c:pt>
                <c:pt idx="81">
                  <c:v>9.4658368086095095</c:v>
                </c:pt>
                <c:pt idx="82">
                  <c:v>9.4688194456060604</c:v>
                </c:pt>
                <c:pt idx="83">
                  <c:v>9.4717918564763099</c:v>
                </c:pt>
                <c:pt idx="84">
                  <c:v>9.4747305705947298</c:v>
                </c:pt>
                <c:pt idx="85">
                  <c:v>9.4776789152407908</c:v>
                </c:pt>
                <c:pt idx="86">
                  <c:v>9.4805965714130398</c:v>
                </c:pt>
                <c:pt idx="87">
                  <c:v>9.4834997817938493</c:v>
                </c:pt>
                <c:pt idx="88">
                  <c:v>9.4864042035617704</c:v>
                </c:pt>
                <c:pt idx="89">
                  <c:v>9.4892941795382502</c:v>
                </c:pt>
                <c:pt idx="90">
                  <c:v>9.4921606949841006</c:v>
                </c:pt>
                <c:pt idx="91">
                  <c:v>9.4950320155988699</c:v>
                </c:pt>
                <c:pt idx="92">
                  <c:v>9.4978949170731308</c:v>
                </c:pt>
                <c:pt idx="93">
                  <c:v>9.5006940390153307</c:v>
                </c:pt>
                <c:pt idx="94">
                  <c:v>9.5035689736016806</c:v>
                </c:pt>
                <c:pt idx="95">
                  <c:v>9.5063608676007103</c:v>
                </c:pt>
                <c:pt idx="96">
                  <c:v>9.5091527716946196</c:v>
                </c:pt>
                <c:pt idx="97">
                  <c:v>9.5119518936368195</c:v>
                </c:pt>
                <c:pt idx="98">
                  <c:v>9.5147359640939992</c:v>
                </c:pt>
                <c:pt idx="99">
                  <c:v>9.5174857522955794</c:v>
                </c:pt>
                <c:pt idx="100">
                  <c:v>9.5202710240449893</c:v>
                </c:pt>
                <c:pt idx="101">
                  <c:v>9.5229859142025202</c:v>
                </c:pt>
                <c:pt idx="102">
                  <c:v>9.5257272630738008</c:v>
                </c:pt>
                <c:pt idx="103">
                  <c:v>9.5284108590639605</c:v>
                </c:pt>
                <c:pt idx="104">
                  <c:v>9.5311480084598799</c:v>
                </c:pt>
                <c:pt idx="105">
                  <c:v>9.5338231752146392</c:v>
                </c:pt>
                <c:pt idx="106">
                  <c:v>9.5365224081935906</c:v>
                </c:pt>
                <c:pt idx="107">
                  <c:v>9.5391879545156009</c:v>
                </c:pt>
                <c:pt idx="108">
                  <c:v>9.5418583060065405</c:v>
                </c:pt>
                <c:pt idx="109">
                  <c:v>9.5445142218009202</c:v>
                </c:pt>
                <c:pt idx="110">
                  <c:v>9.5471653223314892</c:v>
                </c:pt>
                <c:pt idx="111">
                  <c:v>9.5497580642873707</c:v>
                </c:pt>
                <c:pt idx="112">
                  <c:v>9.5523838872066094</c:v>
                </c:pt>
                <c:pt idx="113">
                  <c:v>9.5549874609823604</c:v>
                </c:pt>
                <c:pt idx="114">
                  <c:v>9.5575988482050498</c:v>
                </c:pt>
                <c:pt idx="115">
                  <c:v>9.5601825552319593</c:v>
                </c:pt>
                <c:pt idx="116">
                  <c:v>9.5627584488119197</c:v>
                </c:pt>
                <c:pt idx="117">
                  <c:v>9.5652928120033298</c:v>
                </c:pt>
                <c:pt idx="118">
                  <c:v>9.5678650916117096</c:v>
                </c:pt>
                <c:pt idx="119">
                  <c:v>9.5704000705915693</c:v>
                </c:pt>
                <c:pt idx="120">
                  <c:v>9.5729356451700909</c:v>
                </c:pt>
                <c:pt idx="121">
                  <c:v>9.5754423382606095</c:v>
                </c:pt>
                <c:pt idx="122">
                  <c:v>9.5779502326433601</c:v>
                </c:pt>
                <c:pt idx="123">
                  <c:v>9.5804539174558592</c:v>
                </c:pt>
                <c:pt idx="124">
                  <c:v>9.5829551895890006</c:v>
                </c:pt>
                <c:pt idx="125">
                  <c:v>9.5854137502311403</c:v>
                </c:pt>
                <c:pt idx="126">
                  <c:v>9.5878963670025694</c:v>
                </c:pt>
                <c:pt idx="127">
                  <c:v>9.5903392805610199</c:v>
                </c:pt>
                <c:pt idx="128">
                  <c:v>9.5928020507734093</c:v>
                </c:pt>
                <c:pt idx="129">
                  <c:v>9.5952287216495193</c:v>
                </c:pt>
                <c:pt idx="130">
                  <c:v>9.59766561865192</c:v>
                </c:pt>
                <c:pt idx="131">
                  <c:v>9.6000952877111505</c:v>
                </c:pt>
                <c:pt idx="132">
                  <c:v>9.6024882618354308</c:v>
                </c:pt>
                <c:pt idx="133">
                  <c:v>9.6048896551002194</c:v>
                </c:pt>
                <c:pt idx="134">
                  <c:v>9.6072982662132809</c:v>
                </c:pt>
                <c:pt idx="135">
                  <c:v>9.6096521327232498</c:v>
                </c:pt>
                <c:pt idx="136">
                  <c:v>9.6120445011539601</c:v>
                </c:pt>
                <c:pt idx="137">
                  <c:v>9.6143772996228698</c:v>
                </c:pt>
                <c:pt idx="138">
                  <c:v>9.6167449961358304</c:v>
                </c:pt>
                <c:pt idx="139">
                  <c:v>9.6190657614926405</c:v>
                </c:pt>
                <c:pt idx="140">
                  <c:v>9.6214250388650804</c:v>
                </c:pt>
                <c:pt idx="141">
                  <c:v>9.6237349724020298</c:v>
                </c:pt>
                <c:pt idx="142">
                  <c:v>9.6260581504381904</c:v>
                </c:pt>
                <c:pt idx="143">
                  <c:v>9.6283512355992205</c:v>
                </c:pt>
                <c:pt idx="144">
                  <c:v>9.6306599678439309</c:v>
                </c:pt>
                <c:pt idx="145">
                  <c:v>9.6329265841963103</c:v>
                </c:pt>
                <c:pt idx="146">
                  <c:v>9.6352407273035006</c:v>
                </c:pt>
                <c:pt idx="147">
                  <c:v>9.63747846216787</c:v>
                </c:pt>
                <c:pt idx="148">
                  <c:v>9.6397474811047097</c:v>
                </c:pt>
                <c:pt idx="149">
                  <c:v>9.64199123252512</c:v>
                </c:pt>
                <c:pt idx="150">
                  <c:v>9.6442764941443109</c:v>
                </c:pt>
                <c:pt idx="151">
                  <c:v>9.6464739100072396</c:v>
                </c:pt>
                <c:pt idx="152">
                  <c:v>9.6487296945397496</c:v>
                </c:pt>
                <c:pt idx="153">
                  <c:v>9.6509241021246606</c:v>
                </c:pt>
                <c:pt idx="154">
                  <c:v>9.6531407790428592</c:v>
                </c:pt>
                <c:pt idx="155">
                  <c:v>9.6553303713639504</c:v>
                </c:pt>
                <c:pt idx="156">
                  <c:v>9.6575380234480708</c:v>
                </c:pt>
                <c:pt idx="157">
                  <c:v>9.6596993399747202</c:v>
                </c:pt>
                <c:pt idx="158">
                  <c:v>9.6618774947823791</c:v>
                </c:pt>
                <c:pt idx="159">
                  <c:v>9.6640460392521899</c:v>
                </c:pt>
                <c:pt idx="160">
                  <c:v>9.6662115653490908</c:v>
                </c:pt>
                <c:pt idx="161">
                  <c:v>9.66834219340193</c:v>
                </c:pt>
                <c:pt idx="162">
                  <c:v>9.6705047112208096</c:v>
                </c:pt>
                <c:pt idx="163">
                  <c:v>9.6726172896054994</c:v>
                </c:pt>
                <c:pt idx="164">
                  <c:v>9.6747617577562295</c:v>
                </c:pt>
                <c:pt idx="165">
                  <c:v>9.6768628986274994</c:v>
                </c:pt>
                <c:pt idx="166">
                  <c:v>9.6789947279725705</c:v>
                </c:pt>
                <c:pt idx="167">
                  <c:v>9.6810730140067704</c:v>
                </c:pt>
                <c:pt idx="168">
                  <c:v>9.6831621217659496</c:v>
                </c:pt>
                <c:pt idx="169">
                  <c:v>9.6852386008143601</c:v>
                </c:pt>
                <c:pt idx="170">
                  <c:v>9.6873547830757492</c:v>
                </c:pt>
                <c:pt idx="171">
                  <c:v>9.6893981710658892</c:v>
                </c:pt>
                <c:pt idx="172">
                  <c:v>9.6914662208788993</c:v>
                </c:pt>
                <c:pt idx="173">
                  <c:v>9.6934951630775892</c:v>
                </c:pt>
                <c:pt idx="174">
                  <c:v>9.6955680281544101</c:v>
                </c:pt>
                <c:pt idx="175">
                  <c:v>9.6975963646595407</c:v>
                </c:pt>
                <c:pt idx="176">
                  <c:v>9.6996367342767709</c:v>
                </c:pt>
                <c:pt idx="177">
                  <c:v>9.7016392076668101</c:v>
                </c:pt>
                <c:pt idx="178">
                  <c:v>9.7036579136443102</c:v>
                </c:pt>
                <c:pt idx="179">
                  <c:v>9.7056537647847403</c:v>
                </c:pt>
                <c:pt idx="180">
                  <c:v>9.7076845038743294</c:v>
                </c:pt>
                <c:pt idx="181">
                  <c:v>9.7096538761112203</c:v>
                </c:pt>
                <c:pt idx="182">
                  <c:v>9.7116310718899399</c:v>
                </c:pt>
                <c:pt idx="183">
                  <c:v>9.7136022511126203</c:v>
                </c:pt>
                <c:pt idx="184">
                  <c:v>9.7155565819593797</c:v>
                </c:pt>
                <c:pt idx="185">
                  <c:v>9.7175277611820494</c:v>
                </c:pt>
                <c:pt idx="186">
                  <c:v>9.7195085608374701</c:v>
                </c:pt>
                <c:pt idx="187">
                  <c:v>9.7214201700983391</c:v>
                </c:pt>
                <c:pt idx="188">
                  <c:v>9.7233823244869395</c:v>
                </c:pt>
                <c:pt idx="189">
                  <c:v>9.7252752783860998</c:v>
                </c:pt>
                <c:pt idx="190">
                  <c:v>9.7272253996626095</c:v>
                </c:pt>
                <c:pt idx="191">
                  <c:v>9.7291291853816304</c:v>
                </c:pt>
                <c:pt idx="192">
                  <c:v>9.7310353736851205</c:v>
                </c:pt>
                <c:pt idx="193">
                  <c:v>9.7329325472494208</c:v>
                </c:pt>
                <c:pt idx="194">
                  <c:v>9.7348291151201707</c:v>
                </c:pt>
                <c:pt idx="195">
                  <c:v>9.7366955901157795</c:v>
                </c:pt>
                <c:pt idx="196">
                  <c:v>9.7385915623878496</c:v>
                </c:pt>
                <c:pt idx="197">
                  <c:v>9.7404610456614904</c:v>
                </c:pt>
                <c:pt idx="198">
                  <c:v>9.7423341429067101</c:v>
                </c:pt>
                <c:pt idx="199">
                  <c:v>9.7441627216751403</c:v>
                </c:pt>
                <c:pt idx="200">
                  <c:v>9.7460249871004905</c:v>
                </c:pt>
                <c:pt idx="201">
                  <c:v>9.7478547671611508</c:v>
                </c:pt>
                <c:pt idx="202">
                  <c:v>9.7496977816261303</c:v>
                </c:pt>
                <c:pt idx="203">
                  <c:v>9.7515107133108696</c:v>
                </c:pt>
                <c:pt idx="204">
                  <c:v>9.7533513251913906</c:v>
                </c:pt>
                <c:pt idx="205">
                  <c:v>9.7551413818492794</c:v>
                </c:pt>
                <c:pt idx="206">
                  <c:v>9.7569531122417903</c:v>
                </c:pt>
                <c:pt idx="207">
                  <c:v>9.7587353554527301</c:v>
                </c:pt>
                <c:pt idx="208">
                  <c:v>9.7605242108183905</c:v>
                </c:pt>
                <c:pt idx="209">
                  <c:v>9.7622986405823795</c:v>
                </c:pt>
                <c:pt idx="210">
                  <c:v>9.7640850933635708</c:v>
                </c:pt>
                <c:pt idx="211">
                  <c:v>9.7658553034624198</c:v>
                </c:pt>
                <c:pt idx="212">
                  <c:v>9.7676381422720304</c:v>
                </c:pt>
                <c:pt idx="213">
                  <c:v>9.76936984035523</c:v>
                </c:pt>
                <c:pt idx="214">
                  <c:v>9.7710943205901497</c:v>
                </c:pt>
                <c:pt idx="215">
                  <c:v>9.7728344479087603</c:v>
                </c:pt>
                <c:pt idx="216">
                  <c:v>9.7745908179097096</c:v>
                </c:pt>
                <c:pt idx="217">
                  <c:v>9.7762954414906904</c:v>
                </c:pt>
                <c:pt idx="218">
                  <c:v>9.7780367701015294</c:v>
                </c:pt>
                <c:pt idx="219">
                  <c:v>9.7797305618626496</c:v>
                </c:pt>
                <c:pt idx="220">
                  <c:v>9.7814514281259903</c:v>
                </c:pt>
                <c:pt idx="221">
                  <c:v>9.7831410103168501</c:v>
                </c:pt>
                <c:pt idx="222">
                  <c:v>9.7848408186340201</c:v>
                </c:pt>
                <c:pt idx="223">
                  <c:v>9.7865267868532992</c:v>
                </c:pt>
                <c:pt idx="224">
                  <c:v>9.7881766557362901</c:v>
                </c:pt>
                <c:pt idx="225">
                  <c:v>9.7898487838576802</c:v>
                </c:pt>
                <c:pt idx="226">
                  <c:v>9.7915365590627506</c:v>
                </c:pt>
                <c:pt idx="227">
                  <c:v>9.7931756062207693</c:v>
                </c:pt>
                <c:pt idx="228">
                  <c:v>9.7948387095080793</c:v>
                </c:pt>
                <c:pt idx="229">
                  <c:v>9.7964711243216005</c:v>
                </c:pt>
                <c:pt idx="230">
                  <c:v>9.7981083543989307</c:v>
                </c:pt>
                <c:pt idx="231">
                  <c:v>9.7997191156676102</c:v>
                </c:pt>
                <c:pt idx="232">
                  <c:v>9.8013539431604908</c:v>
                </c:pt>
                <c:pt idx="233">
                  <c:v>9.8029604847640108</c:v>
                </c:pt>
                <c:pt idx="234">
                  <c:v>9.8045911026866293</c:v>
                </c:pt>
                <c:pt idx="235">
                  <c:v>9.8061832085936107</c:v>
                </c:pt>
                <c:pt idx="236">
                  <c:v>9.8077849349333199</c:v>
                </c:pt>
                <c:pt idx="237">
                  <c:v>9.8093734369636003</c:v>
                </c:pt>
                <c:pt idx="238">
                  <c:v>9.8109529040649104</c:v>
                </c:pt>
                <c:pt idx="239">
                  <c:v>9.8125010870937608</c:v>
                </c:pt>
                <c:pt idx="240">
                  <c:v>9.8140859650575596</c:v>
                </c:pt>
                <c:pt idx="241">
                  <c:v>9.8156299385161496</c:v>
                </c:pt>
                <c:pt idx="242">
                  <c:v>9.8172244470075807</c:v>
                </c:pt>
                <c:pt idx="243">
                  <c:v>9.8187605969243297</c:v>
                </c:pt>
                <c:pt idx="244">
                  <c:v>9.8203177946923503</c:v>
                </c:pt>
                <c:pt idx="245">
                  <c:v>9.8218142313012304</c:v>
                </c:pt>
                <c:pt idx="246">
                  <c:v>9.8233762544279593</c:v>
                </c:pt>
                <c:pt idx="247">
                  <c:v>9.8248708840510393</c:v>
                </c:pt>
                <c:pt idx="248">
                  <c:v>9.8263979990388304</c:v>
                </c:pt>
                <c:pt idx="249">
                  <c:v>9.8279022591895409</c:v>
                </c:pt>
                <c:pt idx="250">
                  <c:v>9.8294197537445793</c:v>
                </c:pt>
                <c:pt idx="251">
                  <c:v>9.8309089624102803</c:v>
                </c:pt>
                <c:pt idx="252">
                  <c:v>9.83241562514546</c:v>
                </c:pt>
                <c:pt idx="253">
                  <c:v>9.8338928107939605</c:v>
                </c:pt>
                <c:pt idx="254">
                  <c:v>9.8353567519432392</c:v>
                </c:pt>
                <c:pt idx="255">
                  <c:v>9.8368110625648804</c:v>
                </c:pt>
                <c:pt idx="256">
                  <c:v>9.8382762151012901</c:v>
                </c:pt>
                <c:pt idx="257">
                  <c:v>9.8397419632363601</c:v>
                </c:pt>
                <c:pt idx="258">
                  <c:v>9.8412143235261507</c:v>
                </c:pt>
                <c:pt idx="259">
                  <c:v>9.8426499888809804</c:v>
                </c:pt>
                <c:pt idx="260">
                  <c:v>9.8440970816543505</c:v>
                </c:pt>
                <c:pt idx="261">
                  <c:v>9.8455068737991898</c:v>
                </c:pt>
                <c:pt idx="262">
                  <c:v>9.8469232780987603</c:v>
                </c:pt>
                <c:pt idx="263">
                  <c:v>9.8483505142181897</c:v>
                </c:pt>
                <c:pt idx="264">
                  <c:v>9.8497843725872301</c:v>
                </c:pt>
                <c:pt idx="265">
                  <c:v>9.8511821316199804</c:v>
                </c:pt>
                <c:pt idx="266">
                  <c:v>9.8525931250570604</c:v>
                </c:pt>
                <c:pt idx="267">
                  <c:v>9.8539686147565106</c:v>
                </c:pt>
                <c:pt idx="268">
                  <c:v>9.8553404904843909</c:v>
                </c:pt>
                <c:pt idx="269">
                  <c:v>9.8567310316688594</c:v>
                </c:pt>
                <c:pt idx="270">
                  <c:v>9.8581131436179295</c:v>
                </c:pt>
                <c:pt idx="271">
                  <c:v>9.8594669696776602</c:v>
                </c:pt>
                <c:pt idx="272">
                  <c:v>9.8608454676551407</c:v>
                </c:pt>
                <c:pt idx="273">
                  <c:v>9.8622119325205304</c:v>
                </c:pt>
                <c:pt idx="274">
                  <c:v>9.8635778017872493</c:v>
                </c:pt>
                <c:pt idx="275">
                  <c:v>9.8648907132468704</c:v>
                </c:pt>
                <c:pt idx="276">
                  <c:v>9.8662409354299108</c:v>
                </c:pt>
                <c:pt idx="277">
                  <c:v>9.8675490417206095</c:v>
                </c:pt>
                <c:pt idx="278">
                  <c:v>9.8688998595023101</c:v>
                </c:pt>
                <c:pt idx="279">
                  <c:v>9.8702127709619401</c:v>
                </c:pt>
                <c:pt idx="280">
                  <c:v>9.8715335160582907</c:v>
                </c:pt>
                <c:pt idx="281">
                  <c:v>9.8728337887122599</c:v>
                </c:pt>
                <c:pt idx="282">
                  <c:v>9.8741424906016295</c:v>
                </c:pt>
                <c:pt idx="283">
                  <c:v>9.8754313358370602</c:v>
                </c:pt>
                <c:pt idx="284">
                  <c:v>9.8767262077234292</c:v>
                </c:pt>
                <c:pt idx="285">
                  <c:v>9.8779945906113706</c:v>
                </c:pt>
                <c:pt idx="286">
                  <c:v>9.8792828402481305</c:v>
                </c:pt>
                <c:pt idx="287">
                  <c:v>9.8805373931330696</c:v>
                </c:pt>
                <c:pt idx="288">
                  <c:v>9.8818232300904807</c:v>
                </c:pt>
                <c:pt idx="289">
                  <c:v>9.8830880091017193</c:v>
                </c:pt>
                <c:pt idx="290">
                  <c:v>9.8843503754336002</c:v>
                </c:pt>
                <c:pt idx="291">
                  <c:v>9.8855784494149894</c:v>
                </c:pt>
                <c:pt idx="292">
                  <c:v>9.8868197678956005</c:v>
                </c:pt>
                <c:pt idx="293">
                  <c:v>9.8880646902529001</c:v>
                </c:pt>
                <c:pt idx="294">
                  <c:v>9.8893132164869009</c:v>
                </c:pt>
                <c:pt idx="295">
                  <c:v>9.8905184255363299</c:v>
                </c:pt>
                <c:pt idx="296">
                  <c:v>9.8917507191828697</c:v>
                </c:pt>
                <c:pt idx="297">
                  <c:v>9.8929559282323005</c:v>
                </c:pt>
                <c:pt idx="298">
                  <c:v>9.8941767843654098</c:v>
                </c:pt>
                <c:pt idx="299">
                  <c:v>9.8953440870927594</c:v>
                </c:pt>
                <c:pt idx="300">
                  <c:v>9.8965661445181006</c:v>
                </c:pt>
                <c:pt idx="301">
                  <c:v>9.8977346485376803</c:v>
                </c:pt>
                <c:pt idx="302">
                  <c:v>9.8989350423232896</c:v>
                </c:pt>
                <c:pt idx="303">
                  <c:v>9.9001047577300003</c:v>
                </c:pt>
                <c:pt idx="304">
                  <c:v>9.9012840935694406</c:v>
                </c:pt>
                <c:pt idx="305">
                  <c:v>9.9024501849096591</c:v>
                </c:pt>
                <c:pt idx="306">
                  <c:v>9.9036204959150407</c:v>
                </c:pt>
                <c:pt idx="307">
                  <c:v>9.9047366579159792</c:v>
                </c:pt>
                <c:pt idx="308">
                  <c:v>9.9059033650446509</c:v>
                </c:pt>
                <c:pt idx="309">
                  <c:v>9.90705381939609</c:v>
                </c:pt>
                <c:pt idx="310">
                  <c:v>9.9082114915958002</c:v>
                </c:pt>
                <c:pt idx="311">
                  <c:v>9.9093132078052903</c:v>
                </c:pt>
                <c:pt idx="312">
                  <c:v>9.9104582512942407</c:v>
                </c:pt>
                <c:pt idx="313">
                  <c:v>9.9115701936300393</c:v>
                </c:pt>
                <c:pt idx="314">
                  <c:v>9.9127098161616107</c:v>
                </c:pt>
                <c:pt idx="315">
                  <c:v>9.9138055158150493</c:v>
                </c:pt>
                <c:pt idx="316">
                  <c:v>9.9149018211620508</c:v>
                </c:pt>
                <c:pt idx="317">
                  <c:v>9.9159987221077195</c:v>
                </c:pt>
                <c:pt idx="318">
                  <c:v>9.9170841956348603</c:v>
                </c:pt>
                <c:pt idx="319">
                  <c:v>9.9181823079676601</c:v>
                </c:pt>
                <c:pt idx="320">
                  <c:v>9.9192635618296503</c:v>
                </c:pt>
                <c:pt idx="321">
                  <c:v>9.9203502366490195</c:v>
                </c:pt>
                <c:pt idx="322">
                  <c:v>9.9214332974967991</c:v>
                </c:pt>
                <c:pt idx="323">
                  <c:v>9.9224712341742194</c:v>
                </c:pt>
                <c:pt idx="324">
                  <c:v>9.9235386580332197</c:v>
                </c:pt>
                <c:pt idx="325">
                  <c:v>9.92457840169644</c:v>
                </c:pt>
                <c:pt idx="326">
                  <c:v>9.9256512364179095</c:v>
                </c:pt>
                <c:pt idx="327">
                  <c:v>9.92667171902586</c:v>
                </c:pt>
                <c:pt idx="328">
                  <c:v>9.9277204875231497</c:v>
                </c:pt>
                <c:pt idx="329">
                  <c:v>9.9287397789337604</c:v>
                </c:pt>
                <c:pt idx="330">
                  <c:v>9.9297783112098603</c:v>
                </c:pt>
                <c:pt idx="331">
                  <c:v>9.9307933829553203</c:v>
                </c:pt>
                <c:pt idx="332">
                  <c:v>9.9318198922142091</c:v>
                </c:pt>
                <c:pt idx="333">
                  <c:v>9.93282834171006</c:v>
                </c:pt>
                <c:pt idx="334">
                  <c:v>9.9338458261348794</c:v>
                </c:pt>
                <c:pt idx="335">
                  <c:v>9.9348247884491592</c:v>
                </c:pt>
                <c:pt idx="336">
                  <c:v>9.9358212149278096</c:v>
                </c:pt>
                <c:pt idx="337">
                  <c:v>9.9368074051852595</c:v>
                </c:pt>
                <c:pt idx="338">
                  <c:v>9.9377881744853305</c:v>
                </c:pt>
                <c:pt idx="339">
                  <c:v>9.9387791800066108</c:v>
                </c:pt>
                <c:pt idx="340">
                  <c:v>9.9397515301661699</c:v>
                </c:pt>
                <c:pt idx="341">
                  <c:v>9.9407401331029792</c:v>
                </c:pt>
                <c:pt idx="342">
                  <c:v>9.9416757782326908</c:v>
                </c:pt>
                <c:pt idx="343">
                  <c:v>9.9426276660447606</c:v>
                </c:pt>
                <c:pt idx="344">
                  <c:v>9.9435861862013297</c:v>
                </c:pt>
                <c:pt idx="345">
                  <c:v>9.9445146134827596</c:v>
                </c:pt>
                <c:pt idx="346">
                  <c:v>9.9454785344069201</c:v>
                </c:pt>
                <c:pt idx="347">
                  <c:v>9.9464063660896898</c:v>
                </c:pt>
                <c:pt idx="348">
                  <c:v>9.9473450194974298</c:v>
                </c:pt>
                <c:pt idx="349">
                  <c:v>9.9482812703207006</c:v>
                </c:pt>
                <c:pt idx="350">
                  <c:v>9.9492000670745107</c:v>
                </c:pt>
                <c:pt idx="351">
                  <c:v>9.9501008141601606</c:v>
                </c:pt>
                <c:pt idx="352">
                  <c:v>9.9510184096217298</c:v>
                </c:pt>
                <c:pt idx="353">
                  <c:v>9.9519299885272492</c:v>
                </c:pt>
                <c:pt idx="354">
                  <c:v>9.9528481896823902</c:v>
                </c:pt>
                <c:pt idx="355">
                  <c:v>9.9537242648502904</c:v>
                </c:pt>
                <c:pt idx="356">
                  <c:v>9.9546424660054207</c:v>
                </c:pt>
                <c:pt idx="357">
                  <c:v>9.9555101220328197</c:v>
                </c:pt>
                <c:pt idx="358">
                  <c:v>9.9564120704107104</c:v>
                </c:pt>
                <c:pt idx="359">
                  <c:v>9.9572707016040294</c:v>
                </c:pt>
                <c:pt idx="360">
                  <c:v>9.9581245175335305</c:v>
                </c:pt>
                <c:pt idx="361">
                  <c:v>9.9590060136588097</c:v>
                </c:pt>
                <c:pt idx="362">
                  <c:v>9.9598899123685598</c:v>
                </c:pt>
                <c:pt idx="363">
                  <c:v>9.9607340977704304</c:v>
                </c:pt>
                <c:pt idx="364">
                  <c:v>9.9616071747551995</c:v>
                </c:pt>
                <c:pt idx="365">
                  <c:v>9.9624483518790505</c:v>
                </c:pt>
                <c:pt idx="366">
                  <c:v>9.9633009665163197</c:v>
                </c:pt>
                <c:pt idx="367">
                  <c:v>9.9641096481805693</c:v>
                </c:pt>
                <c:pt idx="368">
                  <c:v>9.9649628685114102</c:v>
                </c:pt>
                <c:pt idx="369">
                  <c:v>9.9657980290792096</c:v>
                </c:pt>
                <c:pt idx="370">
                  <c:v>9.9666404175901793</c:v>
                </c:pt>
                <c:pt idx="371">
                  <c:v>9.96744970494799</c:v>
                </c:pt>
                <c:pt idx="372">
                  <c:v>9.9682595979993707</c:v>
                </c:pt>
                <c:pt idx="373">
                  <c:v>9.9690977668451897</c:v>
                </c:pt>
                <c:pt idx="374">
                  <c:v>9.9699064586043296</c:v>
                </c:pt>
                <c:pt idx="375">
                  <c:v>9.9706995032797892</c:v>
                </c:pt>
                <c:pt idx="376">
                  <c:v>9.9715178154716799</c:v>
                </c:pt>
                <c:pt idx="377">
                  <c:v>9.9722940117712309</c:v>
                </c:pt>
                <c:pt idx="378">
                  <c:v>9.9731002908510202</c:v>
                </c:pt>
                <c:pt idx="379">
                  <c:v>9.9739053686385795</c:v>
                </c:pt>
                <c:pt idx="380">
                  <c:v>9.9746761540756399</c:v>
                </c:pt>
                <c:pt idx="381">
                  <c:v>9.9754577612376796</c:v>
                </c:pt>
                <c:pt idx="382">
                  <c:v>9.9762465963428806</c:v>
                </c:pt>
                <c:pt idx="383">
                  <c:v>9.9769999277104695</c:v>
                </c:pt>
                <c:pt idx="384">
                  <c:v>9.9777851488441005</c:v>
                </c:pt>
                <c:pt idx="385">
                  <c:v>9.9785589324642903</c:v>
                </c:pt>
                <c:pt idx="386">
                  <c:v>9.9793351287638394</c:v>
                </c:pt>
                <c:pt idx="387">
                  <c:v>9.9800962836732694</c:v>
                </c:pt>
                <c:pt idx="388">
                  <c:v>9.9808399946081199</c:v>
                </c:pt>
                <c:pt idx="389">
                  <c:v>9.9815963342537302</c:v>
                </c:pt>
                <c:pt idx="390">
                  <c:v>9.9823586904553903</c:v>
                </c:pt>
                <c:pt idx="391">
                  <c:v>9.9830668875577295</c:v>
                </c:pt>
                <c:pt idx="392">
                  <c:v>9.9838460921353001</c:v>
                </c:pt>
                <c:pt idx="393">
                  <c:v>9.9845579133041102</c:v>
                </c:pt>
                <c:pt idx="394">
                  <c:v>9.9853142529497205</c:v>
                </c:pt>
                <c:pt idx="395">
                  <c:v>9.9860441136917899</c:v>
                </c:pt>
                <c:pt idx="396">
                  <c:v>9.9867757814196505</c:v>
                </c:pt>
                <c:pt idx="397">
                  <c:v>9.9875050465630508</c:v>
                </c:pt>
                <c:pt idx="398">
                  <c:v>9.9882192703163195</c:v>
                </c:pt>
                <c:pt idx="399">
                  <c:v>9.9889407119178806</c:v>
                </c:pt>
                <c:pt idx="400">
                  <c:v>9.9896639605052293</c:v>
                </c:pt>
                <c:pt idx="401">
                  <c:v>9.9903685537308693</c:v>
                </c:pt>
                <c:pt idx="402">
                  <c:v>10</c:v>
                </c:pt>
                <c:pt idx="403">
                  <c:v>9.3963377627131504</c:v>
                </c:pt>
                <c:pt idx="404">
                  <c:v>8.4697321753293497</c:v>
                </c:pt>
                <c:pt idx="405">
                  <c:v>7.49876726722563</c:v>
                </c:pt>
                <c:pt idx="406">
                  <c:v>6.4826379707093302</c:v>
                </c:pt>
                <c:pt idx="407">
                  <c:v>5.4305364830784901</c:v>
                </c:pt>
                <c:pt idx="408">
                  <c:v>4.3486022959844099</c:v>
                </c:pt>
                <c:pt idx="409">
                  <c:v>3.2440985433948102</c:v>
                </c:pt>
                <c:pt idx="410">
                  <c:v>2.34906638848642</c:v>
                </c:pt>
                <c:pt idx="411">
                  <c:v>2.5795277413354998E-3</c:v>
                </c:pt>
                <c:pt idx="412">
                  <c:v>1.6101353853315899E-3</c:v>
                </c:pt>
                <c:pt idx="413">
                  <c:v>1.15735925804073E-3</c:v>
                </c:pt>
                <c:pt idx="414">
                  <c:v>8.2577231758940303E-4</c:v>
                </c:pt>
                <c:pt idx="415">
                  <c:v>6.0913592029024301E-4</c:v>
                </c:pt>
                <c:pt idx="416">
                  <c:v>4.2795278614647197E-4</c:v>
                </c:pt>
                <c:pt idx="417">
                  <c:v>2.8655362412553402E-4</c:v>
                </c:pt>
                <c:pt idx="418">
                  <c:v>1.9082375667036399E-4</c:v>
                </c:pt>
                <c:pt idx="419">
                  <c:v>1.2240057396329499E-4</c:v>
                </c:pt>
                <c:pt idx="420" formatCode="0.00E+00">
                  <c:v>7.2743796781814794E-5</c:v>
                </c:pt>
                <c:pt idx="421" formatCode="0.00E+00">
                  <c:v>4.1267921349439203E-5</c:v>
                </c:pt>
                <c:pt idx="422" formatCode="0.00E+00">
                  <c:v>1.66363831663101E-5</c:v>
                </c:pt>
                <c:pt idx="423" formatCode="0.00E+00">
                  <c:v>4.45184767981964E-6</c:v>
                </c:pt>
                <c:pt idx="424" formatCode="0.00E+00">
                  <c:v>-1.6858470805666199E-5</c:v>
                </c:pt>
                <c:pt idx="425" formatCode="0.00E+00">
                  <c:v>-1.5455280720643701E-5</c:v>
                </c:pt>
                <c:pt idx="426" formatCode="0.00E+00">
                  <c:v>-2.75388672801542E-5</c:v>
                </c:pt>
                <c:pt idx="427" formatCode="0.00E+00">
                  <c:v>-3.4352919851306702E-5</c:v>
                </c:pt>
                <c:pt idx="428" formatCode="0.00E+00">
                  <c:v>-1.60104998190339E-5</c:v>
                </c:pt>
                <c:pt idx="429" formatCode="0.00E+00">
                  <c:v>-3.7300628519123803E-5</c:v>
                </c:pt>
                <c:pt idx="430" formatCode="0.00E+00">
                  <c:v>-1.10034330408241E-5</c:v>
                </c:pt>
                <c:pt idx="431" formatCode="0.00E+00">
                  <c:v>-1.0781345401468E-5</c:v>
                </c:pt>
                <c:pt idx="432" formatCode="0.00E+00">
                  <c:v>-1.3628105142305001E-5</c:v>
                </c:pt>
                <c:pt idx="433" formatCode="0.00E+00">
                  <c:v>-1.18211193493624E-5</c:v>
                </c:pt>
                <c:pt idx="434" formatCode="0.00E+00">
                  <c:v>-1.5313952222871599E-5</c:v>
                </c:pt>
                <c:pt idx="435" formatCode="0.00E+00">
                  <c:v>6.5717751464004202E-6</c:v>
                </c:pt>
                <c:pt idx="436" formatCode="0.00E+00">
                  <c:v>-2.4025844621248902E-6</c:v>
                </c:pt>
                <c:pt idx="437" formatCode="0.00E+00">
                  <c:v>6.3496875070443397E-6</c:v>
                </c:pt>
                <c:pt idx="438" formatCode="0.00E+00">
                  <c:v>1.13264696071602E-5</c:v>
                </c:pt>
                <c:pt idx="439" formatCode="0.00E+00">
                  <c:v>5.5118114131100297E-6</c:v>
                </c:pt>
                <c:pt idx="440" formatCode="0.00E+00">
                  <c:v>1.4375127201957299E-5</c:v>
                </c:pt>
                <c:pt idx="441" formatCode="0.00E+00">
                  <c:v>1.2638805657900701E-5</c:v>
                </c:pt>
                <c:pt idx="442" formatCode="0.00E+00">
                  <c:v>1.3860287674359101E-5</c:v>
                </c:pt>
                <c:pt idx="443" formatCode="0.00E+00">
                  <c:v>2.1128610416921801E-5</c:v>
                </c:pt>
                <c:pt idx="444" formatCode="0.00E+00">
                  <c:v>2.00484568982354E-5</c:v>
                </c:pt>
                <c:pt idx="445" formatCode="0.00E+00">
                  <c:v>2.4823341144391201E-5</c:v>
                </c:pt>
                <c:pt idx="446" formatCode="0.00E+00">
                  <c:v>1.7928529431654599E-5</c:v>
                </c:pt>
                <c:pt idx="447" formatCode="0.00E+00">
                  <c:v>2.5822735521493501E-5</c:v>
                </c:pt>
                <c:pt idx="448" formatCode="0.00E+00">
                  <c:v>2.53583704573854E-5</c:v>
                </c:pt>
                <c:pt idx="449" formatCode="0.00E+00">
                  <c:v>1.9563902048731201E-5</c:v>
                </c:pt>
                <c:pt idx="450" formatCode="0.00E+00">
                  <c:v>2.1845347798480101E-5</c:v>
                </c:pt>
                <c:pt idx="451" formatCode="0.00E+00">
                  <c:v>2.3561479557140699E-5</c:v>
                </c:pt>
                <c:pt idx="452" formatCode="0.00E+00">
                  <c:v>2.6317385263695701E-5</c:v>
                </c:pt>
                <c:pt idx="453" formatCode="0.00E+00">
                  <c:v>1.9685040761107301E-5</c:v>
                </c:pt>
                <c:pt idx="454" formatCode="0.00E+00">
                  <c:v>2.2784172819394399E-5</c:v>
                </c:pt>
                <c:pt idx="455" formatCode="0.00E+00">
                  <c:v>1.8857259559871002E-5</c:v>
                </c:pt>
                <c:pt idx="456" formatCode="0.00E+00">
                  <c:v>2.0028267112839401E-5</c:v>
                </c:pt>
                <c:pt idx="457" formatCode="0.00E+00">
                  <c:v>3.2485364702176002E-5</c:v>
                </c:pt>
                <c:pt idx="458" formatCode="0.00E+00">
                  <c:v>1.9785989688087299E-5</c:v>
                </c:pt>
                <c:pt idx="459" formatCode="0.00E+00">
                  <c:v>1.7767011148486601E-5</c:v>
                </c:pt>
                <c:pt idx="460" formatCode="0.00E+00">
                  <c:v>1.6293156814578E-5</c:v>
                </c:pt>
                <c:pt idx="461" formatCode="0.00E+00">
                  <c:v>2.6297195478299701E-5</c:v>
                </c:pt>
                <c:pt idx="462" formatCode="0.00E+00">
                  <c:v>3.0627904445743299E-5</c:v>
                </c:pt>
                <c:pt idx="463" formatCode="0.00E+00">
                  <c:v>1.44659812362393E-5</c:v>
                </c:pt>
                <c:pt idx="464" formatCode="0.00E+00">
                  <c:v>1.33252583613649E-5</c:v>
                </c:pt>
                <c:pt idx="465" formatCode="0.00E+00">
                  <c:v>2.23904720041723E-5</c:v>
                </c:pt>
                <c:pt idx="466" formatCode="0.00E+00">
                  <c:v>1.7756916255788602E-5</c:v>
                </c:pt>
                <c:pt idx="467" formatCode="0.00E+00">
                  <c:v>2.4399355651075001E-5</c:v>
                </c:pt>
                <c:pt idx="468" formatCode="0.00E+00">
                  <c:v>1.9563902048731201E-5</c:v>
                </c:pt>
                <c:pt idx="469" formatCode="0.00E+00">
                  <c:v>1.13668491779522E-5</c:v>
                </c:pt>
                <c:pt idx="470" formatCode="0.00E+00">
                  <c:v>1.5727842823489799E-5</c:v>
                </c:pt>
                <c:pt idx="471" formatCode="0.00E+00">
                  <c:v>2.60549180535476E-5</c:v>
                </c:pt>
                <c:pt idx="472" formatCode="0.00E+00">
                  <c:v>2.1007471704545701E-5</c:v>
                </c:pt>
                <c:pt idx="473" formatCode="0.00E+00">
                  <c:v>1.29315575461428E-5</c:v>
                </c:pt>
                <c:pt idx="474" formatCode="0.00E+00">
                  <c:v>1.0892389221146E-5</c:v>
                </c:pt>
                <c:pt idx="475" formatCode="0.00E+00">
                  <c:v>1.0942863684636E-5</c:v>
                </c:pt>
                <c:pt idx="476" formatCode="0.00E+00">
                  <c:v>1.1528367461120301E-5</c:v>
                </c:pt>
                <c:pt idx="477" formatCode="0.00E+00">
                  <c:v>2.6236626122111698E-5</c:v>
                </c:pt>
                <c:pt idx="478" formatCode="0.00E+00">
                  <c:v>6.9553810689245702E-6</c:v>
                </c:pt>
                <c:pt idx="479" formatCode="0.00E+00">
                  <c:v>1.5838886643167801E-5</c:v>
                </c:pt>
                <c:pt idx="480" formatCode="0.00E+00">
                  <c:v>9.0046442866193192E-6</c:v>
                </c:pt>
                <c:pt idx="481" formatCode="0.00E+00">
                  <c:v>1.3072886043914801E-5</c:v>
                </c:pt>
                <c:pt idx="482" formatCode="0.00E+00">
                  <c:v>1.7191602264700298E-5</c:v>
                </c:pt>
                <c:pt idx="483" formatCode="0.00E+00">
                  <c:v>1.5414901149851699E-5</c:v>
                </c:pt>
                <c:pt idx="484" formatCode="0.00E+00">
                  <c:v>2.04219679280615E-5</c:v>
                </c:pt>
                <c:pt idx="485" formatCode="0.00E+00">
                  <c:v>1.3274783897874899E-5</c:v>
                </c:pt>
                <c:pt idx="486" formatCode="0.00E+00">
                  <c:v>1.7635777543412498E-5</c:v>
                </c:pt>
                <c:pt idx="487" formatCode="0.00E+00">
                  <c:v>1.3718959176587099E-5</c:v>
                </c:pt>
                <c:pt idx="488" formatCode="0.00E+00">
                  <c:v>1.9937413078557399E-5</c:v>
                </c:pt>
                <c:pt idx="489" formatCode="0.00E+00">
                  <c:v>1.0539067976715901E-5</c:v>
                </c:pt>
                <c:pt idx="490" formatCode="0.00E+00">
                  <c:v>2.05330117477396E-5</c:v>
                </c:pt>
                <c:pt idx="491" formatCode="0.00E+00">
                  <c:v>9.1762574624853895E-6</c:v>
                </c:pt>
                <c:pt idx="492" formatCode="0.00E+00">
                  <c:v>2.2087625223232101E-5</c:v>
                </c:pt>
                <c:pt idx="493" formatCode="0.00E+00">
                  <c:v>2.2047245652440098E-5</c:v>
                </c:pt>
                <c:pt idx="494" formatCode="0.00E+00">
                  <c:v>1.4294368060373301E-5</c:v>
                </c:pt>
                <c:pt idx="495" formatCode="0.00E+00">
                  <c:v>8.3080966904570604E-6</c:v>
                </c:pt>
                <c:pt idx="496" formatCode="0.00E+00">
                  <c:v>2.7084597108744001E-5</c:v>
                </c:pt>
                <c:pt idx="497" formatCode="0.00E+00">
                  <c:v>2.4096508870134901E-5</c:v>
                </c:pt>
                <c:pt idx="498" formatCode="0.00E+00">
                  <c:v>1.6838281020270199E-5</c:v>
                </c:pt>
                <c:pt idx="499" formatCode="0.00E+00">
                  <c:v>1.2083586559510501E-5</c:v>
                </c:pt>
                <c:pt idx="500" formatCode="0.00E+00">
                  <c:v>9.8021408097616205E-6</c:v>
                </c:pt>
                <c:pt idx="501" formatCode="0.00E+00">
                  <c:v>2.8528166764558501E-5</c:v>
                </c:pt>
                <c:pt idx="502" formatCode="0.00E+00">
                  <c:v>1.1518272568422199E-5</c:v>
                </c:pt>
                <c:pt idx="503" formatCode="0.00E+00">
                  <c:v>1.8796690203682901E-5</c:v>
                </c:pt>
                <c:pt idx="504" formatCode="0.00E+00">
                  <c:v>2.2188574150212201E-5</c:v>
                </c:pt>
                <c:pt idx="505" formatCode="0.00E+00">
                  <c:v>7.7326878066708506E-6</c:v>
                </c:pt>
                <c:pt idx="506" formatCode="0.00E+00">
                  <c:v>1.5041390120025499E-5</c:v>
                </c:pt>
                <c:pt idx="507" formatCode="0.00E+00">
                  <c:v>1.7948719217050599E-5</c:v>
                </c:pt>
                <c:pt idx="508" formatCode="0.00E+00">
                  <c:v>1.5828791750469801E-5</c:v>
                </c:pt>
                <c:pt idx="509" formatCode="0.00E+00">
                  <c:v>1.44659812362393E-5</c:v>
                </c:pt>
                <c:pt idx="510" formatCode="0.00E+00">
                  <c:v>8.8027464326592494E-6</c:v>
                </c:pt>
                <c:pt idx="511" formatCode="0.00E+00">
                  <c:v>1.13769440706502E-5</c:v>
                </c:pt>
                <c:pt idx="512" formatCode="0.00E+00">
                  <c:v>2.3097114493032499E-5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725-4CFD-A969-69D1B1FC0F34}"/>
            </c:ext>
          </c:extLst>
        </c:ser>
        <c:ser>
          <c:idx val="2"/>
          <c:order val="2"/>
          <c:spPr>
            <a:ln w="38100" cap="rnd">
              <a:solidFill>
                <a:srgbClr val="FBB034"/>
              </a:solidFill>
              <a:round/>
            </a:ln>
            <a:effectLst/>
          </c:spPr>
          <c:marker>
            <c:symbol val="none"/>
          </c:marker>
          <c:xVal>
            <c:numRef>
              <c:f>Sheet1!$AQ$3:$AQ$515</c:f>
              <c:numCache>
                <c:formatCode>General</c:formatCode>
                <c:ptCount val="513"/>
                <c:pt idx="0">
                  <c:v>0</c:v>
                </c:pt>
                <c:pt idx="1">
                  <c:v>9.765625E-2</c:v>
                </c:pt>
                <c:pt idx="2">
                  <c:v>0.1953125</c:v>
                </c:pt>
                <c:pt idx="3">
                  <c:v>0.29296875</c:v>
                </c:pt>
                <c:pt idx="4">
                  <c:v>0.390625</c:v>
                </c:pt>
                <c:pt idx="5">
                  <c:v>0.48828125</c:v>
                </c:pt>
                <c:pt idx="6">
                  <c:v>0.5859375</c:v>
                </c:pt>
                <c:pt idx="7">
                  <c:v>0.68359375</c:v>
                </c:pt>
                <c:pt idx="8">
                  <c:v>0.78125</c:v>
                </c:pt>
                <c:pt idx="9">
                  <c:v>0.87890625</c:v>
                </c:pt>
                <c:pt idx="10">
                  <c:v>0.9765625</c:v>
                </c:pt>
                <c:pt idx="11">
                  <c:v>1.07421875</c:v>
                </c:pt>
                <c:pt idx="12">
                  <c:v>1.171875</c:v>
                </c:pt>
                <c:pt idx="13">
                  <c:v>1.26953125</c:v>
                </c:pt>
                <c:pt idx="14">
                  <c:v>1.3671875</c:v>
                </c:pt>
                <c:pt idx="15">
                  <c:v>1.46484375</c:v>
                </c:pt>
                <c:pt idx="16">
                  <c:v>1.5625</c:v>
                </c:pt>
                <c:pt idx="17">
                  <c:v>1.66015625</c:v>
                </c:pt>
                <c:pt idx="18">
                  <c:v>1.7578125</c:v>
                </c:pt>
                <c:pt idx="19">
                  <c:v>1.85546875</c:v>
                </c:pt>
                <c:pt idx="20">
                  <c:v>1.953125</c:v>
                </c:pt>
                <c:pt idx="21">
                  <c:v>2.05078125</c:v>
                </c:pt>
                <c:pt idx="22">
                  <c:v>2.1484375</c:v>
                </c:pt>
                <c:pt idx="23">
                  <c:v>2.24609375</c:v>
                </c:pt>
                <c:pt idx="24">
                  <c:v>2.34375</c:v>
                </c:pt>
                <c:pt idx="25">
                  <c:v>2.44140625</c:v>
                </c:pt>
                <c:pt idx="26">
                  <c:v>2.5390625</c:v>
                </c:pt>
                <c:pt idx="27">
                  <c:v>2.63671875</c:v>
                </c:pt>
                <c:pt idx="28">
                  <c:v>2.734375</c:v>
                </c:pt>
                <c:pt idx="29">
                  <c:v>2.83203125</c:v>
                </c:pt>
                <c:pt idx="30">
                  <c:v>2.9296875</c:v>
                </c:pt>
                <c:pt idx="31">
                  <c:v>3.02734375</c:v>
                </c:pt>
                <c:pt idx="32">
                  <c:v>3.125</c:v>
                </c:pt>
                <c:pt idx="33">
                  <c:v>3.22265625</c:v>
                </c:pt>
                <c:pt idx="34">
                  <c:v>3.3203125</c:v>
                </c:pt>
                <c:pt idx="35">
                  <c:v>3.41796875</c:v>
                </c:pt>
                <c:pt idx="36">
                  <c:v>3.515625</c:v>
                </c:pt>
                <c:pt idx="37">
                  <c:v>3.61328125</c:v>
                </c:pt>
                <c:pt idx="38">
                  <c:v>3.7109375</c:v>
                </c:pt>
                <c:pt idx="39">
                  <c:v>3.80859375</c:v>
                </c:pt>
                <c:pt idx="40">
                  <c:v>3.90625</c:v>
                </c:pt>
                <c:pt idx="41">
                  <c:v>4.00390625</c:v>
                </c:pt>
                <c:pt idx="42">
                  <c:v>4.1015625</c:v>
                </c:pt>
                <c:pt idx="43">
                  <c:v>4.19921875</c:v>
                </c:pt>
                <c:pt idx="44">
                  <c:v>4.296875</c:v>
                </c:pt>
                <c:pt idx="45">
                  <c:v>4.39453125</c:v>
                </c:pt>
                <c:pt idx="46">
                  <c:v>4.4921875</c:v>
                </c:pt>
                <c:pt idx="47">
                  <c:v>4.58984375</c:v>
                </c:pt>
                <c:pt idx="48">
                  <c:v>4.6875</c:v>
                </c:pt>
                <c:pt idx="49">
                  <c:v>4.78515625</c:v>
                </c:pt>
                <c:pt idx="50">
                  <c:v>4.8828125</c:v>
                </c:pt>
                <c:pt idx="51">
                  <c:v>4.98046875</c:v>
                </c:pt>
                <c:pt idx="52">
                  <c:v>5.078125</c:v>
                </c:pt>
                <c:pt idx="53">
                  <c:v>5.17578125</c:v>
                </c:pt>
                <c:pt idx="54">
                  <c:v>5.2734375</c:v>
                </c:pt>
                <c:pt idx="55">
                  <c:v>5.37109375</c:v>
                </c:pt>
                <c:pt idx="56">
                  <c:v>5.46875</c:v>
                </c:pt>
                <c:pt idx="57">
                  <c:v>5.56640625</c:v>
                </c:pt>
                <c:pt idx="58">
                  <c:v>5.6640625</c:v>
                </c:pt>
                <c:pt idx="59">
                  <c:v>5.76171875</c:v>
                </c:pt>
                <c:pt idx="60">
                  <c:v>5.859375</c:v>
                </c:pt>
                <c:pt idx="61">
                  <c:v>5.95703125</c:v>
                </c:pt>
                <c:pt idx="62">
                  <c:v>6.0546875</c:v>
                </c:pt>
                <c:pt idx="63">
                  <c:v>6.15234375</c:v>
                </c:pt>
                <c:pt idx="64">
                  <c:v>6.25</c:v>
                </c:pt>
                <c:pt idx="65">
                  <c:v>6.34765625</c:v>
                </c:pt>
                <c:pt idx="66">
                  <c:v>6.4453125</c:v>
                </c:pt>
                <c:pt idx="67">
                  <c:v>6.54296875</c:v>
                </c:pt>
                <c:pt idx="68">
                  <c:v>6.640625</c:v>
                </c:pt>
                <c:pt idx="69">
                  <c:v>6.73828125</c:v>
                </c:pt>
                <c:pt idx="70">
                  <c:v>6.8359375</c:v>
                </c:pt>
                <c:pt idx="71">
                  <c:v>6.93359375</c:v>
                </c:pt>
                <c:pt idx="72">
                  <c:v>7.03125</c:v>
                </c:pt>
                <c:pt idx="73">
                  <c:v>7.12890625</c:v>
                </c:pt>
                <c:pt idx="74">
                  <c:v>7.2265625</c:v>
                </c:pt>
                <c:pt idx="75">
                  <c:v>7.32421875</c:v>
                </c:pt>
                <c:pt idx="76">
                  <c:v>7.421875</c:v>
                </c:pt>
                <c:pt idx="77">
                  <c:v>7.51953125</c:v>
                </c:pt>
                <c:pt idx="78">
                  <c:v>7.6171875</c:v>
                </c:pt>
                <c:pt idx="79">
                  <c:v>7.71484375</c:v>
                </c:pt>
                <c:pt idx="80">
                  <c:v>7.8125</c:v>
                </c:pt>
                <c:pt idx="81">
                  <c:v>7.91015625</c:v>
                </c:pt>
                <c:pt idx="82">
                  <c:v>8.0078125</c:v>
                </c:pt>
                <c:pt idx="83">
                  <c:v>8.10546875</c:v>
                </c:pt>
                <c:pt idx="84">
                  <c:v>8.203125</c:v>
                </c:pt>
                <c:pt idx="85">
                  <c:v>8.30078125</c:v>
                </c:pt>
                <c:pt idx="86">
                  <c:v>8.3984375</c:v>
                </c:pt>
                <c:pt idx="87">
                  <c:v>8.49609375</c:v>
                </c:pt>
                <c:pt idx="88">
                  <c:v>8.59375</c:v>
                </c:pt>
                <c:pt idx="89">
                  <c:v>8.69140625</c:v>
                </c:pt>
                <c:pt idx="90">
                  <c:v>8.7890625</c:v>
                </c:pt>
                <c:pt idx="91">
                  <c:v>8.88671875</c:v>
                </c:pt>
                <c:pt idx="92">
                  <c:v>8.984375</c:v>
                </c:pt>
                <c:pt idx="93">
                  <c:v>9.08203125</c:v>
                </c:pt>
                <c:pt idx="94">
                  <c:v>9.1796875</c:v>
                </c:pt>
                <c:pt idx="95">
                  <c:v>9.27734375</c:v>
                </c:pt>
                <c:pt idx="96">
                  <c:v>9.375</c:v>
                </c:pt>
                <c:pt idx="97">
                  <c:v>9.47265625</c:v>
                </c:pt>
                <c:pt idx="98">
                  <c:v>9.5703125</c:v>
                </c:pt>
                <c:pt idx="99">
                  <c:v>9.66796875</c:v>
                </c:pt>
                <c:pt idx="100">
                  <c:v>9.765625</c:v>
                </c:pt>
                <c:pt idx="101">
                  <c:v>9.86328125</c:v>
                </c:pt>
                <c:pt idx="102">
                  <c:v>9.9609375</c:v>
                </c:pt>
                <c:pt idx="103">
                  <c:v>10.05859375</c:v>
                </c:pt>
                <c:pt idx="104">
                  <c:v>10.15625</c:v>
                </c:pt>
                <c:pt idx="105">
                  <c:v>10.25390625</c:v>
                </c:pt>
                <c:pt idx="106">
                  <c:v>10.3515625</c:v>
                </c:pt>
                <c:pt idx="107">
                  <c:v>10.44921875</c:v>
                </c:pt>
                <c:pt idx="108">
                  <c:v>10.546875</c:v>
                </c:pt>
                <c:pt idx="109">
                  <c:v>10.64453125</c:v>
                </c:pt>
                <c:pt idx="110">
                  <c:v>10.7421875</c:v>
                </c:pt>
                <c:pt idx="111">
                  <c:v>10.83984375</c:v>
                </c:pt>
                <c:pt idx="112">
                  <c:v>10.9375</c:v>
                </c:pt>
                <c:pt idx="113">
                  <c:v>11.03515625</c:v>
                </c:pt>
                <c:pt idx="114">
                  <c:v>11.1328125</c:v>
                </c:pt>
                <c:pt idx="115">
                  <c:v>11.23046875</c:v>
                </c:pt>
                <c:pt idx="116">
                  <c:v>11.328125</c:v>
                </c:pt>
                <c:pt idx="117">
                  <c:v>11.42578125</c:v>
                </c:pt>
                <c:pt idx="118">
                  <c:v>11.5234375</c:v>
                </c:pt>
                <c:pt idx="119">
                  <c:v>11.62109375</c:v>
                </c:pt>
                <c:pt idx="120">
                  <c:v>11.71875</c:v>
                </c:pt>
                <c:pt idx="121">
                  <c:v>11.81640625</c:v>
                </c:pt>
                <c:pt idx="122">
                  <c:v>11.9140625</c:v>
                </c:pt>
                <c:pt idx="123">
                  <c:v>12.01171875</c:v>
                </c:pt>
                <c:pt idx="124">
                  <c:v>12.109375</c:v>
                </c:pt>
                <c:pt idx="125">
                  <c:v>12.20703125</c:v>
                </c:pt>
                <c:pt idx="126">
                  <c:v>12.3046875</c:v>
                </c:pt>
                <c:pt idx="127">
                  <c:v>12.40234375</c:v>
                </c:pt>
                <c:pt idx="128">
                  <c:v>12.5</c:v>
                </c:pt>
                <c:pt idx="129">
                  <c:v>12.59765625</c:v>
                </c:pt>
                <c:pt idx="130">
                  <c:v>12.6953125</c:v>
                </c:pt>
                <c:pt idx="131">
                  <c:v>12.79296875</c:v>
                </c:pt>
                <c:pt idx="132">
                  <c:v>12.890625</c:v>
                </c:pt>
                <c:pt idx="133">
                  <c:v>12.98828125</c:v>
                </c:pt>
                <c:pt idx="134">
                  <c:v>13.0859375</c:v>
                </c:pt>
                <c:pt idx="135">
                  <c:v>13.18359375</c:v>
                </c:pt>
                <c:pt idx="136">
                  <c:v>13.28125</c:v>
                </c:pt>
                <c:pt idx="137">
                  <c:v>13.37890625</c:v>
                </c:pt>
                <c:pt idx="138">
                  <c:v>13.4765625</c:v>
                </c:pt>
                <c:pt idx="139">
                  <c:v>13.57421875</c:v>
                </c:pt>
                <c:pt idx="140">
                  <c:v>13.671875</c:v>
                </c:pt>
                <c:pt idx="141">
                  <c:v>13.76953125</c:v>
                </c:pt>
                <c:pt idx="142">
                  <c:v>13.8671875</c:v>
                </c:pt>
                <c:pt idx="143">
                  <c:v>13.96484375</c:v>
                </c:pt>
                <c:pt idx="144">
                  <c:v>14.0625</c:v>
                </c:pt>
                <c:pt idx="145">
                  <c:v>14.16015625</c:v>
                </c:pt>
                <c:pt idx="146">
                  <c:v>14.2578125</c:v>
                </c:pt>
                <c:pt idx="147">
                  <c:v>14.35546875</c:v>
                </c:pt>
                <c:pt idx="148">
                  <c:v>14.453125</c:v>
                </c:pt>
                <c:pt idx="149">
                  <c:v>14.55078125</c:v>
                </c:pt>
                <c:pt idx="150">
                  <c:v>14.6484375</c:v>
                </c:pt>
                <c:pt idx="151">
                  <c:v>14.74609375</c:v>
                </c:pt>
                <c:pt idx="152">
                  <c:v>14.84375</c:v>
                </c:pt>
                <c:pt idx="153">
                  <c:v>14.94140625</c:v>
                </c:pt>
                <c:pt idx="154">
                  <c:v>15.0390625</c:v>
                </c:pt>
                <c:pt idx="155">
                  <c:v>15.13671875</c:v>
                </c:pt>
                <c:pt idx="156">
                  <c:v>15.234375</c:v>
                </c:pt>
                <c:pt idx="157">
                  <c:v>15.33203125</c:v>
                </c:pt>
                <c:pt idx="158">
                  <c:v>15.4296875</c:v>
                </c:pt>
                <c:pt idx="159">
                  <c:v>15.52734375</c:v>
                </c:pt>
                <c:pt idx="160">
                  <c:v>15.625</c:v>
                </c:pt>
                <c:pt idx="161">
                  <c:v>15.72265625</c:v>
                </c:pt>
                <c:pt idx="162">
                  <c:v>15.8203125</c:v>
                </c:pt>
                <c:pt idx="163">
                  <c:v>15.91796875</c:v>
                </c:pt>
                <c:pt idx="164">
                  <c:v>16.015625</c:v>
                </c:pt>
                <c:pt idx="165">
                  <c:v>16.11328125</c:v>
                </c:pt>
                <c:pt idx="166">
                  <c:v>16.2109375</c:v>
                </c:pt>
                <c:pt idx="167">
                  <c:v>16.30859375</c:v>
                </c:pt>
                <c:pt idx="168">
                  <c:v>16.40625</c:v>
                </c:pt>
                <c:pt idx="169">
                  <c:v>16.50390625</c:v>
                </c:pt>
                <c:pt idx="170">
                  <c:v>16.6015625</c:v>
                </c:pt>
                <c:pt idx="171">
                  <c:v>16.69921875</c:v>
                </c:pt>
                <c:pt idx="172">
                  <c:v>16.796875</c:v>
                </c:pt>
                <c:pt idx="173">
                  <c:v>16.89453125</c:v>
                </c:pt>
                <c:pt idx="174">
                  <c:v>16.9921875</c:v>
                </c:pt>
                <c:pt idx="175">
                  <c:v>17.08984375</c:v>
                </c:pt>
                <c:pt idx="176">
                  <c:v>17.1875</c:v>
                </c:pt>
                <c:pt idx="177">
                  <c:v>17.28515625</c:v>
                </c:pt>
                <c:pt idx="178">
                  <c:v>17.3828125</c:v>
                </c:pt>
                <c:pt idx="179">
                  <c:v>17.48046875</c:v>
                </c:pt>
                <c:pt idx="180">
                  <c:v>17.578125</c:v>
                </c:pt>
                <c:pt idx="181">
                  <c:v>17.67578125</c:v>
                </c:pt>
                <c:pt idx="182">
                  <c:v>17.7734375</c:v>
                </c:pt>
                <c:pt idx="183">
                  <c:v>17.87109375</c:v>
                </c:pt>
                <c:pt idx="184">
                  <c:v>17.96875</c:v>
                </c:pt>
                <c:pt idx="185">
                  <c:v>18.06640625</c:v>
                </c:pt>
                <c:pt idx="186">
                  <c:v>18.1640625</c:v>
                </c:pt>
                <c:pt idx="187">
                  <c:v>18.26171875</c:v>
                </c:pt>
                <c:pt idx="188">
                  <c:v>18.359375</c:v>
                </c:pt>
                <c:pt idx="189">
                  <c:v>18.45703125</c:v>
                </c:pt>
                <c:pt idx="190">
                  <c:v>18.5546875</c:v>
                </c:pt>
                <c:pt idx="191">
                  <c:v>18.65234375</c:v>
                </c:pt>
                <c:pt idx="192">
                  <c:v>18.75</c:v>
                </c:pt>
                <c:pt idx="193">
                  <c:v>18.84765625</c:v>
                </c:pt>
                <c:pt idx="194">
                  <c:v>18.9453125</c:v>
                </c:pt>
                <c:pt idx="195">
                  <c:v>19.04296875</c:v>
                </c:pt>
                <c:pt idx="196">
                  <c:v>19.140625</c:v>
                </c:pt>
                <c:pt idx="197">
                  <c:v>19.23828125</c:v>
                </c:pt>
                <c:pt idx="198">
                  <c:v>19.3359375</c:v>
                </c:pt>
                <c:pt idx="199">
                  <c:v>19.43359375</c:v>
                </c:pt>
                <c:pt idx="200">
                  <c:v>19.53125</c:v>
                </c:pt>
                <c:pt idx="201">
                  <c:v>19.62890625</c:v>
                </c:pt>
                <c:pt idx="202">
                  <c:v>19.7265625</c:v>
                </c:pt>
                <c:pt idx="203">
                  <c:v>19.82421875</c:v>
                </c:pt>
                <c:pt idx="204">
                  <c:v>19.921875</c:v>
                </c:pt>
                <c:pt idx="205">
                  <c:v>20.01953125</c:v>
                </c:pt>
                <c:pt idx="206">
                  <c:v>20.1171875</c:v>
                </c:pt>
                <c:pt idx="207">
                  <c:v>20.21484375</c:v>
                </c:pt>
                <c:pt idx="208">
                  <c:v>20.3125</c:v>
                </c:pt>
                <c:pt idx="209">
                  <c:v>20.41015625</c:v>
                </c:pt>
                <c:pt idx="210">
                  <c:v>20.5078125</c:v>
                </c:pt>
                <c:pt idx="211">
                  <c:v>20.60546875</c:v>
                </c:pt>
                <c:pt idx="212">
                  <c:v>20.703125</c:v>
                </c:pt>
                <c:pt idx="213">
                  <c:v>20.80078125</c:v>
                </c:pt>
                <c:pt idx="214">
                  <c:v>20.8984375</c:v>
                </c:pt>
                <c:pt idx="215">
                  <c:v>20.99609375</c:v>
                </c:pt>
                <c:pt idx="216">
                  <c:v>21.09375</c:v>
                </c:pt>
                <c:pt idx="217">
                  <c:v>21.19140625</c:v>
                </c:pt>
                <c:pt idx="218">
                  <c:v>21.2890625</c:v>
                </c:pt>
                <c:pt idx="219">
                  <c:v>21.38671875</c:v>
                </c:pt>
                <c:pt idx="220">
                  <c:v>21.484375</c:v>
                </c:pt>
                <c:pt idx="221">
                  <c:v>21.58203125</c:v>
                </c:pt>
                <c:pt idx="222">
                  <c:v>21.6796875</c:v>
                </c:pt>
                <c:pt idx="223">
                  <c:v>21.77734375</c:v>
                </c:pt>
                <c:pt idx="224">
                  <c:v>21.875</c:v>
                </c:pt>
                <c:pt idx="225">
                  <c:v>21.97265625</c:v>
                </c:pt>
                <c:pt idx="226">
                  <c:v>22.0703125</c:v>
                </c:pt>
                <c:pt idx="227">
                  <c:v>22.16796875</c:v>
                </c:pt>
                <c:pt idx="228">
                  <c:v>22.265625</c:v>
                </c:pt>
                <c:pt idx="229">
                  <c:v>22.36328125</c:v>
                </c:pt>
                <c:pt idx="230">
                  <c:v>22.4609375</c:v>
                </c:pt>
                <c:pt idx="231">
                  <c:v>22.55859375</c:v>
                </c:pt>
                <c:pt idx="232">
                  <c:v>22.65625</c:v>
                </c:pt>
                <c:pt idx="233">
                  <c:v>22.75390625</c:v>
                </c:pt>
                <c:pt idx="234">
                  <c:v>22.8515625</c:v>
                </c:pt>
                <c:pt idx="235">
                  <c:v>22.94921875</c:v>
                </c:pt>
                <c:pt idx="236">
                  <c:v>23.046875</c:v>
                </c:pt>
                <c:pt idx="237">
                  <c:v>23.14453125</c:v>
                </c:pt>
                <c:pt idx="238">
                  <c:v>23.2421875</c:v>
                </c:pt>
                <c:pt idx="239">
                  <c:v>23.33984375</c:v>
                </c:pt>
                <c:pt idx="240">
                  <c:v>23.4375</c:v>
                </c:pt>
                <c:pt idx="241">
                  <c:v>23.53515625</c:v>
                </c:pt>
                <c:pt idx="242">
                  <c:v>23.6328125</c:v>
                </c:pt>
                <c:pt idx="243">
                  <c:v>23.73046875</c:v>
                </c:pt>
                <c:pt idx="244">
                  <c:v>23.828125</c:v>
                </c:pt>
                <c:pt idx="245">
                  <c:v>23.92578125</c:v>
                </c:pt>
                <c:pt idx="246">
                  <c:v>24.0234375</c:v>
                </c:pt>
                <c:pt idx="247">
                  <c:v>24.12109375</c:v>
                </c:pt>
                <c:pt idx="248">
                  <c:v>24.21875</c:v>
                </c:pt>
                <c:pt idx="249">
                  <c:v>24.31640625</c:v>
                </c:pt>
                <c:pt idx="250">
                  <c:v>24.4140625</c:v>
                </c:pt>
                <c:pt idx="251">
                  <c:v>24.51171875</c:v>
                </c:pt>
                <c:pt idx="252">
                  <c:v>24.609375</c:v>
                </c:pt>
                <c:pt idx="253">
                  <c:v>24.70703125</c:v>
                </c:pt>
                <c:pt idx="254">
                  <c:v>24.8046875</c:v>
                </c:pt>
                <c:pt idx="255">
                  <c:v>24.90234375</c:v>
                </c:pt>
                <c:pt idx="256">
                  <c:v>25</c:v>
                </c:pt>
                <c:pt idx="257">
                  <c:v>25.09765625</c:v>
                </c:pt>
                <c:pt idx="258">
                  <c:v>25.1953125</c:v>
                </c:pt>
                <c:pt idx="259">
                  <c:v>25.29296875</c:v>
                </c:pt>
                <c:pt idx="260">
                  <c:v>25.390625</c:v>
                </c:pt>
                <c:pt idx="261">
                  <c:v>25.48828125</c:v>
                </c:pt>
                <c:pt idx="262">
                  <c:v>25.5859375</c:v>
                </c:pt>
                <c:pt idx="263">
                  <c:v>25.68359375</c:v>
                </c:pt>
                <c:pt idx="264">
                  <c:v>25.78125</c:v>
                </c:pt>
                <c:pt idx="265">
                  <c:v>25.87890625</c:v>
                </c:pt>
                <c:pt idx="266">
                  <c:v>25.9765625</c:v>
                </c:pt>
                <c:pt idx="267">
                  <c:v>26.07421875</c:v>
                </c:pt>
                <c:pt idx="268">
                  <c:v>26.171875</c:v>
                </c:pt>
                <c:pt idx="269">
                  <c:v>26.26953125</c:v>
                </c:pt>
                <c:pt idx="270">
                  <c:v>26.3671875</c:v>
                </c:pt>
                <c:pt idx="271">
                  <c:v>26.46484375</c:v>
                </c:pt>
                <c:pt idx="272">
                  <c:v>26.5625</c:v>
                </c:pt>
                <c:pt idx="273">
                  <c:v>26.66015625</c:v>
                </c:pt>
                <c:pt idx="274">
                  <c:v>26.7578125</c:v>
                </c:pt>
                <c:pt idx="275">
                  <c:v>26.85546875</c:v>
                </c:pt>
                <c:pt idx="276">
                  <c:v>26.953125</c:v>
                </c:pt>
                <c:pt idx="277">
                  <c:v>27.05078125</c:v>
                </c:pt>
                <c:pt idx="278">
                  <c:v>27.1484375</c:v>
                </c:pt>
                <c:pt idx="279">
                  <c:v>27.24609375</c:v>
                </c:pt>
                <c:pt idx="280">
                  <c:v>27.34375</c:v>
                </c:pt>
                <c:pt idx="281">
                  <c:v>27.44140625</c:v>
                </c:pt>
                <c:pt idx="282">
                  <c:v>27.5390625</c:v>
                </c:pt>
                <c:pt idx="283">
                  <c:v>27.63671875</c:v>
                </c:pt>
                <c:pt idx="284">
                  <c:v>27.734375</c:v>
                </c:pt>
                <c:pt idx="285">
                  <c:v>27.83203125</c:v>
                </c:pt>
                <c:pt idx="286">
                  <c:v>27.9296875</c:v>
                </c:pt>
                <c:pt idx="287">
                  <c:v>28.02734375</c:v>
                </c:pt>
                <c:pt idx="288">
                  <c:v>28.125</c:v>
                </c:pt>
                <c:pt idx="289">
                  <c:v>28.22265625</c:v>
                </c:pt>
                <c:pt idx="290">
                  <c:v>28.3203125</c:v>
                </c:pt>
                <c:pt idx="291">
                  <c:v>28.41796875</c:v>
                </c:pt>
                <c:pt idx="292">
                  <c:v>28.515625</c:v>
                </c:pt>
                <c:pt idx="293">
                  <c:v>28.61328125</c:v>
                </c:pt>
                <c:pt idx="294">
                  <c:v>28.7109375</c:v>
                </c:pt>
                <c:pt idx="295">
                  <c:v>28.80859375</c:v>
                </c:pt>
                <c:pt idx="296">
                  <c:v>28.90625</c:v>
                </c:pt>
                <c:pt idx="297">
                  <c:v>29.00390625</c:v>
                </c:pt>
                <c:pt idx="298">
                  <c:v>29.1015625</c:v>
                </c:pt>
                <c:pt idx="299">
                  <c:v>29.19921875</c:v>
                </c:pt>
                <c:pt idx="300">
                  <c:v>29.296875</c:v>
                </c:pt>
                <c:pt idx="301">
                  <c:v>29.39453125</c:v>
                </c:pt>
                <c:pt idx="302">
                  <c:v>29.4921875</c:v>
                </c:pt>
                <c:pt idx="303">
                  <c:v>29.58984375</c:v>
                </c:pt>
                <c:pt idx="304">
                  <c:v>29.6875</c:v>
                </c:pt>
                <c:pt idx="305">
                  <c:v>29.78515625</c:v>
                </c:pt>
                <c:pt idx="306">
                  <c:v>29.8828125</c:v>
                </c:pt>
                <c:pt idx="307">
                  <c:v>29.98046875</c:v>
                </c:pt>
                <c:pt idx="308">
                  <c:v>30.078125</c:v>
                </c:pt>
                <c:pt idx="309">
                  <c:v>30.17578125</c:v>
                </c:pt>
                <c:pt idx="310">
                  <c:v>30.2734375</c:v>
                </c:pt>
                <c:pt idx="311">
                  <c:v>30.37109375</c:v>
                </c:pt>
                <c:pt idx="312">
                  <c:v>30.46875</c:v>
                </c:pt>
                <c:pt idx="313">
                  <c:v>30.56640625</c:v>
                </c:pt>
                <c:pt idx="314">
                  <c:v>30.6640625</c:v>
                </c:pt>
                <c:pt idx="315">
                  <c:v>30.76171875</c:v>
                </c:pt>
                <c:pt idx="316">
                  <c:v>30.859375</c:v>
                </c:pt>
                <c:pt idx="317">
                  <c:v>30.95703125</c:v>
                </c:pt>
                <c:pt idx="318">
                  <c:v>31.0546875</c:v>
                </c:pt>
                <c:pt idx="319">
                  <c:v>31.15234375</c:v>
                </c:pt>
                <c:pt idx="320">
                  <c:v>31.25</c:v>
                </c:pt>
                <c:pt idx="321">
                  <c:v>31.34765625</c:v>
                </c:pt>
                <c:pt idx="322">
                  <c:v>31.4453125</c:v>
                </c:pt>
                <c:pt idx="323">
                  <c:v>31.54296875</c:v>
                </c:pt>
                <c:pt idx="324">
                  <c:v>31.640625</c:v>
                </c:pt>
                <c:pt idx="325">
                  <c:v>31.73828125</c:v>
                </c:pt>
                <c:pt idx="326">
                  <c:v>31.8359375</c:v>
                </c:pt>
                <c:pt idx="327">
                  <c:v>31.93359375</c:v>
                </c:pt>
                <c:pt idx="328">
                  <c:v>32.03125</c:v>
                </c:pt>
                <c:pt idx="329">
                  <c:v>32.12890625</c:v>
                </c:pt>
                <c:pt idx="330">
                  <c:v>32.2265625</c:v>
                </c:pt>
                <c:pt idx="331">
                  <c:v>32.32421875</c:v>
                </c:pt>
                <c:pt idx="332">
                  <c:v>32.421875</c:v>
                </c:pt>
                <c:pt idx="333">
                  <c:v>32.51953125</c:v>
                </c:pt>
                <c:pt idx="334">
                  <c:v>32.6171875</c:v>
                </c:pt>
                <c:pt idx="335">
                  <c:v>32.71484375</c:v>
                </c:pt>
                <c:pt idx="336">
                  <c:v>32.8125</c:v>
                </c:pt>
                <c:pt idx="337">
                  <c:v>32.91015625</c:v>
                </c:pt>
                <c:pt idx="338">
                  <c:v>33.0078125</c:v>
                </c:pt>
                <c:pt idx="339">
                  <c:v>33.10546875</c:v>
                </c:pt>
                <c:pt idx="340">
                  <c:v>33.203125</c:v>
                </c:pt>
                <c:pt idx="341">
                  <c:v>33.30078125</c:v>
                </c:pt>
                <c:pt idx="342">
                  <c:v>33.3984375</c:v>
                </c:pt>
                <c:pt idx="343">
                  <c:v>33.49609375</c:v>
                </c:pt>
                <c:pt idx="344">
                  <c:v>33.59375</c:v>
                </c:pt>
                <c:pt idx="345">
                  <c:v>33.69140625</c:v>
                </c:pt>
                <c:pt idx="346">
                  <c:v>33.7890625</c:v>
                </c:pt>
                <c:pt idx="347">
                  <c:v>33.88671875</c:v>
                </c:pt>
                <c:pt idx="348">
                  <c:v>33.984375</c:v>
                </c:pt>
                <c:pt idx="349">
                  <c:v>34.08203125</c:v>
                </c:pt>
                <c:pt idx="350">
                  <c:v>34.1796875</c:v>
                </c:pt>
                <c:pt idx="351">
                  <c:v>34.27734375</c:v>
                </c:pt>
                <c:pt idx="352">
                  <c:v>34.375</c:v>
                </c:pt>
                <c:pt idx="353">
                  <c:v>34.47265625</c:v>
                </c:pt>
                <c:pt idx="354">
                  <c:v>34.5703125</c:v>
                </c:pt>
                <c:pt idx="355">
                  <c:v>34.66796875</c:v>
                </c:pt>
                <c:pt idx="356">
                  <c:v>34.765625</c:v>
                </c:pt>
                <c:pt idx="357">
                  <c:v>34.86328125</c:v>
                </c:pt>
                <c:pt idx="358">
                  <c:v>34.9609375</c:v>
                </c:pt>
                <c:pt idx="359">
                  <c:v>35.05859375</c:v>
                </c:pt>
                <c:pt idx="360">
                  <c:v>35.15625</c:v>
                </c:pt>
                <c:pt idx="361">
                  <c:v>35.25390625</c:v>
                </c:pt>
                <c:pt idx="362">
                  <c:v>35.3515625</c:v>
                </c:pt>
                <c:pt idx="363">
                  <c:v>35.44921875</c:v>
                </c:pt>
                <c:pt idx="364">
                  <c:v>35.546875</c:v>
                </c:pt>
                <c:pt idx="365">
                  <c:v>35.64453125</c:v>
                </c:pt>
                <c:pt idx="366">
                  <c:v>35.7421875</c:v>
                </c:pt>
                <c:pt idx="367">
                  <c:v>35.83984375</c:v>
                </c:pt>
                <c:pt idx="368">
                  <c:v>35.9375</c:v>
                </c:pt>
                <c:pt idx="369">
                  <c:v>36.03515625</c:v>
                </c:pt>
                <c:pt idx="370">
                  <c:v>36.1328125</c:v>
                </c:pt>
                <c:pt idx="371">
                  <c:v>36.23046875</c:v>
                </c:pt>
                <c:pt idx="372">
                  <c:v>36.328125</c:v>
                </c:pt>
                <c:pt idx="373">
                  <c:v>36.42578125</c:v>
                </c:pt>
                <c:pt idx="374">
                  <c:v>36.5234375</c:v>
                </c:pt>
                <c:pt idx="375">
                  <c:v>36.62109375</c:v>
                </c:pt>
                <c:pt idx="376">
                  <c:v>36.71875</c:v>
                </c:pt>
                <c:pt idx="377">
                  <c:v>36.81640625</c:v>
                </c:pt>
                <c:pt idx="378">
                  <c:v>36.9140625</c:v>
                </c:pt>
                <c:pt idx="379">
                  <c:v>37.01171875</c:v>
                </c:pt>
                <c:pt idx="380">
                  <c:v>37.109375</c:v>
                </c:pt>
                <c:pt idx="381">
                  <c:v>37.20703125</c:v>
                </c:pt>
                <c:pt idx="382">
                  <c:v>37.3046875</c:v>
                </c:pt>
                <c:pt idx="383">
                  <c:v>37.40234375</c:v>
                </c:pt>
                <c:pt idx="384">
                  <c:v>37.5</c:v>
                </c:pt>
                <c:pt idx="385">
                  <c:v>37.59765625</c:v>
                </c:pt>
                <c:pt idx="386">
                  <c:v>37.6953125</c:v>
                </c:pt>
                <c:pt idx="387">
                  <c:v>37.79296875</c:v>
                </c:pt>
                <c:pt idx="388">
                  <c:v>37.890625</c:v>
                </c:pt>
                <c:pt idx="389">
                  <c:v>37.98828125</c:v>
                </c:pt>
                <c:pt idx="390">
                  <c:v>38.0859375</c:v>
                </c:pt>
                <c:pt idx="391">
                  <c:v>38.18359375</c:v>
                </c:pt>
                <c:pt idx="392">
                  <c:v>38.28125</c:v>
                </c:pt>
                <c:pt idx="393">
                  <c:v>38.37890625</c:v>
                </c:pt>
                <c:pt idx="394">
                  <c:v>38.4765625</c:v>
                </c:pt>
                <c:pt idx="395">
                  <c:v>38.57421875</c:v>
                </c:pt>
                <c:pt idx="396">
                  <c:v>38.671875</c:v>
                </c:pt>
                <c:pt idx="397">
                  <c:v>38.76953125</c:v>
                </c:pt>
                <c:pt idx="398">
                  <c:v>38.8671875</c:v>
                </c:pt>
                <c:pt idx="399">
                  <c:v>38.96484375</c:v>
                </c:pt>
                <c:pt idx="400">
                  <c:v>39.0625</c:v>
                </c:pt>
                <c:pt idx="401">
                  <c:v>39.16015625</c:v>
                </c:pt>
                <c:pt idx="402">
                  <c:v>39.2578125</c:v>
                </c:pt>
                <c:pt idx="403">
                  <c:v>39.35546875</c:v>
                </c:pt>
                <c:pt idx="404">
                  <c:v>39.453125</c:v>
                </c:pt>
                <c:pt idx="405">
                  <c:v>39.55078125</c:v>
                </c:pt>
                <c:pt idx="406">
                  <c:v>39.6484375</c:v>
                </c:pt>
                <c:pt idx="407">
                  <c:v>39.74609375</c:v>
                </c:pt>
                <c:pt idx="408">
                  <c:v>39.84375</c:v>
                </c:pt>
                <c:pt idx="409">
                  <c:v>39.94140625</c:v>
                </c:pt>
                <c:pt idx="410">
                  <c:v>40.01953125</c:v>
                </c:pt>
                <c:pt idx="411">
                  <c:v>40.41015625</c:v>
                </c:pt>
                <c:pt idx="412">
                  <c:v>40.80078125</c:v>
                </c:pt>
                <c:pt idx="413">
                  <c:v>41.19140625</c:v>
                </c:pt>
                <c:pt idx="414">
                  <c:v>41.58203125</c:v>
                </c:pt>
                <c:pt idx="415">
                  <c:v>41.97265625</c:v>
                </c:pt>
                <c:pt idx="416">
                  <c:v>42.36328125</c:v>
                </c:pt>
                <c:pt idx="417">
                  <c:v>42.75390625</c:v>
                </c:pt>
                <c:pt idx="418">
                  <c:v>43.14453125</c:v>
                </c:pt>
                <c:pt idx="419">
                  <c:v>43.53515625</c:v>
                </c:pt>
                <c:pt idx="420">
                  <c:v>43.92578125</c:v>
                </c:pt>
                <c:pt idx="421">
                  <c:v>44.31640625</c:v>
                </c:pt>
                <c:pt idx="422">
                  <c:v>44.70703125</c:v>
                </c:pt>
                <c:pt idx="423">
                  <c:v>45.09765625</c:v>
                </c:pt>
                <c:pt idx="424">
                  <c:v>45.48828125</c:v>
                </c:pt>
                <c:pt idx="425">
                  <c:v>45.87890625</c:v>
                </c:pt>
                <c:pt idx="426">
                  <c:v>46.26953125</c:v>
                </c:pt>
                <c:pt idx="427">
                  <c:v>46.66015625</c:v>
                </c:pt>
                <c:pt idx="428">
                  <c:v>47.05078125</c:v>
                </c:pt>
                <c:pt idx="429">
                  <c:v>47.44140625</c:v>
                </c:pt>
                <c:pt idx="430">
                  <c:v>47.83203125</c:v>
                </c:pt>
                <c:pt idx="431">
                  <c:v>48.22265625</c:v>
                </c:pt>
                <c:pt idx="432">
                  <c:v>48.61328125</c:v>
                </c:pt>
                <c:pt idx="433">
                  <c:v>49.00390625</c:v>
                </c:pt>
                <c:pt idx="434">
                  <c:v>49.39453125</c:v>
                </c:pt>
                <c:pt idx="435">
                  <c:v>49.78515625</c:v>
                </c:pt>
                <c:pt idx="436">
                  <c:v>50.17578125</c:v>
                </c:pt>
                <c:pt idx="437">
                  <c:v>50.56640625</c:v>
                </c:pt>
                <c:pt idx="438">
                  <c:v>50.95703125</c:v>
                </c:pt>
                <c:pt idx="439">
                  <c:v>51.34765625</c:v>
                </c:pt>
                <c:pt idx="440">
                  <c:v>51.73828125</c:v>
                </c:pt>
                <c:pt idx="441">
                  <c:v>52.12890625</c:v>
                </c:pt>
                <c:pt idx="442">
                  <c:v>52.51953125</c:v>
                </c:pt>
                <c:pt idx="443">
                  <c:v>52.91015625</c:v>
                </c:pt>
                <c:pt idx="444">
                  <c:v>53.30078125</c:v>
                </c:pt>
                <c:pt idx="445">
                  <c:v>53.69140625</c:v>
                </c:pt>
                <c:pt idx="446">
                  <c:v>54.08203125</c:v>
                </c:pt>
                <c:pt idx="447">
                  <c:v>54.47265625</c:v>
                </c:pt>
                <c:pt idx="448">
                  <c:v>54.86328125</c:v>
                </c:pt>
                <c:pt idx="449">
                  <c:v>55.25390625</c:v>
                </c:pt>
                <c:pt idx="450">
                  <c:v>55.64453125</c:v>
                </c:pt>
                <c:pt idx="451">
                  <c:v>56.03515625</c:v>
                </c:pt>
                <c:pt idx="452">
                  <c:v>56.42578125</c:v>
                </c:pt>
                <c:pt idx="453">
                  <c:v>56.81640625</c:v>
                </c:pt>
                <c:pt idx="454">
                  <c:v>57.20703125</c:v>
                </c:pt>
                <c:pt idx="455">
                  <c:v>57.59765625</c:v>
                </c:pt>
                <c:pt idx="456">
                  <c:v>57.98828125</c:v>
                </c:pt>
                <c:pt idx="457">
                  <c:v>58.37890625</c:v>
                </c:pt>
                <c:pt idx="458">
                  <c:v>58.76953125</c:v>
                </c:pt>
                <c:pt idx="459">
                  <c:v>59.16015625</c:v>
                </c:pt>
                <c:pt idx="460">
                  <c:v>59.55078125</c:v>
                </c:pt>
                <c:pt idx="461">
                  <c:v>59.94140625</c:v>
                </c:pt>
                <c:pt idx="462">
                  <c:v>60.33203125</c:v>
                </c:pt>
                <c:pt idx="463">
                  <c:v>60.72265625</c:v>
                </c:pt>
                <c:pt idx="464">
                  <c:v>61.11328125</c:v>
                </c:pt>
                <c:pt idx="465">
                  <c:v>61.50390625</c:v>
                </c:pt>
                <c:pt idx="466">
                  <c:v>61.89453125</c:v>
                </c:pt>
                <c:pt idx="467">
                  <c:v>62.28515625</c:v>
                </c:pt>
                <c:pt idx="468">
                  <c:v>62.67578125</c:v>
                </c:pt>
                <c:pt idx="469">
                  <c:v>63.06640625</c:v>
                </c:pt>
                <c:pt idx="470">
                  <c:v>63.45703125</c:v>
                </c:pt>
                <c:pt idx="471">
                  <c:v>63.84765625</c:v>
                </c:pt>
                <c:pt idx="472">
                  <c:v>64.23828125</c:v>
                </c:pt>
                <c:pt idx="473">
                  <c:v>64.62890625</c:v>
                </c:pt>
                <c:pt idx="474">
                  <c:v>65.01953125</c:v>
                </c:pt>
                <c:pt idx="475">
                  <c:v>65.41015625</c:v>
                </c:pt>
                <c:pt idx="476">
                  <c:v>65.80078125</c:v>
                </c:pt>
                <c:pt idx="477">
                  <c:v>66.19140625</c:v>
                </c:pt>
                <c:pt idx="478">
                  <c:v>66.58203125</c:v>
                </c:pt>
                <c:pt idx="479">
                  <c:v>66.97265625</c:v>
                </c:pt>
                <c:pt idx="480">
                  <c:v>67.36328125</c:v>
                </c:pt>
                <c:pt idx="481">
                  <c:v>67.75390625</c:v>
                </c:pt>
                <c:pt idx="482">
                  <c:v>68.14453125</c:v>
                </c:pt>
                <c:pt idx="483">
                  <c:v>68.53515625</c:v>
                </c:pt>
                <c:pt idx="484">
                  <c:v>68.92578125</c:v>
                </c:pt>
                <c:pt idx="485">
                  <c:v>69.31640625</c:v>
                </c:pt>
                <c:pt idx="486">
                  <c:v>69.70703125</c:v>
                </c:pt>
                <c:pt idx="487">
                  <c:v>70.09765625</c:v>
                </c:pt>
                <c:pt idx="488">
                  <c:v>70.48828125</c:v>
                </c:pt>
                <c:pt idx="489">
                  <c:v>70.87890625</c:v>
                </c:pt>
                <c:pt idx="490">
                  <c:v>71.26953125</c:v>
                </c:pt>
                <c:pt idx="491">
                  <c:v>71.66015625</c:v>
                </c:pt>
                <c:pt idx="492">
                  <c:v>72.05078125</c:v>
                </c:pt>
                <c:pt idx="493">
                  <c:v>72.44140625</c:v>
                </c:pt>
                <c:pt idx="494">
                  <c:v>72.83203125</c:v>
                </c:pt>
                <c:pt idx="495">
                  <c:v>73.22265625</c:v>
                </c:pt>
                <c:pt idx="496">
                  <c:v>73.61328125</c:v>
                </c:pt>
                <c:pt idx="497">
                  <c:v>74.00390625</c:v>
                </c:pt>
                <c:pt idx="498">
                  <c:v>74.39453125</c:v>
                </c:pt>
                <c:pt idx="499">
                  <c:v>74.78515625</c:v>
                </c:pt>
                <c:pt idx="500">
                  <c:v>75.17578125</c:v>
                </c:pt>
                <c:pt idx="501">
                  <c:v>75.56640625</c:v>
                </c:pt>
                <c:pt idx="502">
                  <c:v>75.95703125</c:v>
                </c:pt>
                <c:pt idx="503">
                  <c:v>76.34765625</c:v>
                </c:pt>
                <c:pt idx="504">
                  <c:v>76.73828125</c:v>
                </c:pt>
                <c:pt idx="505">
                  <c:v>77.12890625</c:v>
                </c:pt>
                <c:pt idx="506">
                  <c:v>77.51953125</c:v>
                </c:pt>
                <c:pt idx="507">
                  <c:v>77.91015625</c:v>
                </c:pt>
                <c:pt idx="508">
                  <c:v>78.30078125</c:v>
                </c:pt>
                <c:pt idx="509">
                  <c:v>78.69140625</c:v>
                </c:pt>
                <c:pt idx="510">
                  <c:v>79.08203125</c:v>
                </c:pt>
                <c:pt idx="511">
                  <c:v>79.47265625</c:v>
                </c:pt>
                <c:pt idx="512">
                  <c:v>79.86328125</c:v>
                </c:pt>
              </c:numCache>
            </c:numRef>
          </c:xVal>
          <c:yVal>
            <c:numRef>
              <c:f>Sheet1!$AR$3:$AR$515</c:f>
              <c:numCache>
                <c:formatCode>General</c:formatCode>
                <c:ptCount val="513"/>
                <c:pt idx="0">
                  <c:v>0</c:v>
                </c:pt>
                <c:pt idx="1">
                  <c:v>-4.4560875347528001E-4</c:v>
                </c:pt>
                <c:pt idx="2">
                  <c:v>0.13870941824112601</c:v>
                </c:pt>
                <c:pt idx="3">
                  <c:v>1.21403045122363</c:v>
                </c:pt>
                <c:pt idx="4">
                  <c:v>2.3222045856595201</c:v>
                </c:pt>
                <c:pt idx="5">
                  <c:v>3.4033394086753099</c:v>
                </c:pt>
                <c:pt idx="6">
                  <c:v>4.4588600667476301</c:v>
                </c:pt>
                <c:pt idx="7">
                  <c:v>5.4800186993754396</c:v>
                </c:pt>
                <c:pt idx="8">
                  <c:v>6.4612438343297702</c:v>
                </c:pt>
                <c:pt idx="9">
                  <c:v>7.3963081644877597</c:v>
                </c:pt>
                <c:pt idx="10">
                  <c:v>8.2795815461040903</c:v>
                </c:pt>
                <c:pt idx="11">
                  <c:v>9.1003699344093398</c:v>
                </c:pt>
                <c:pt idx="12">
                  <c:v>9.2253850653916292</c:v>
                </c:pt>
                <c:pt idx="13">
                  <c:v>9.2325922534640199</c:v>
                </c:pt>
                <c:pt idx="14">
                  <c:v>9.2349045996803198</c:v>
                </c:pt>
                <c:pt idx="15">
                  <c:v>9.2388222761130194</c:v>
                </c:pt>
                <c:pt idx="16">
                  <c:v>9.2425065081520792</c:v>
                </c:pt>
                <c:pt idx="17">
                  <c:v>9.2463537928980095</c:v>
                </c:pt>
                <c:pt idx="18">
                  <c:v>9.2502167247276095</c:v>
                </c:pt>
                <c:pt idx="19">
                  <c:v>9.2540766381842996</c:v>
                </c:pt>
                <c:pt idx="20">
                  <c:v>9.2579311508733895</c:v>
                </c:pt>
                <c:pt idx="21">
                  <c:v>9.2617718133697</c:v>
                </c:pt>
                <c:pt idx="22">
                  <c:v>9.2656136872531398</c:v>
                </c:pt>
                <c:pt idx="23">
                  <c:v>9.2694266796485607</c:v>
                </c:pt>
                <c:pt idx="24">
                  <c:v>9.27324567850515</c:v>
                </c:pt>
                <c:pt idx="25">
                  <c:v>9.2770550569289902</c:v>
                </c:pt>
                <c:pt idx="26">
                  <c:v>9.2808548149200796</c:v>
                </c:pt>
                <c:pt idx="27">
                  <c:v>9.2846040176885491</c:v>
                </c:pt>
                <c:pt idx="28">
                  <c:v>9.2883730872058496</c:v>
                </c:pt>
                <c:pt idx="29">
                  <c:v>9.2920891989160594</c:v>
                </c:pt>
                <c:pt idx="30">
                  <c:v>9.2958359991000599</c:v>
                </c:pt>
                <c:pt idx="31">
                  <c:v>9.2995292458783005</c:v>
                </c:pt>
                <c:pt idx="32">
                  <c:v>9.3032405524195791</c:v>
                </c:pt>
                <c:pt idx="33">
                  <c:v>9.3069043120162505</c:v>
                </c:pt>
                <c:pt idx="34">
                  <c:v>9.3105656791233606</c:v>
                </c:pt>
                <c:pt idx="35">
                  <c:v>9.3142053724958398</c:v>
                </c:pt>
                <c:pt idx="36">
                  <c:v>9.3178432689774198</c:v>
                </c:pt>
                <c:pt idx="37">
                  <c:v>9.3214282076519002</c:v>
                </c:pt>
                <c:pt idx="38">
                  <c:v>9.3250450461873093</c:v>
                </c:pt>
                <c:pt idx="39">
                  <c:v>9.3285932798319493</c:v>
                </c:pt>
                <c:pt idx="40">
                  <c:v>9.3321740190310702</c:v>
                </c:pt>
                <c:pt idx="41">
                  <c:v>9.3357144291338692</c:v>
                </c:pt>
                <c:pt idx="42">
                  <c:v>9.3392626728733994</c:v>
                </c:pt>
                <c:pt idx="43">
                  <c:v>9.3427669836398994</c:v>
                </c:pt>
                <c:pt idx="44">
                  <c:v>9.34629055546168</c:v>
                </c:pt>
                <c:pt idx="45">
                  <c:v>9.34973169238968</c:v>
                </c:pt>
                <c:pt idx="46">
                  <c:v>9.3532263827234505</c:v>
                </c:pt>
                <c:pt idx="47">
                  <c:v>9.3566645113734292</c:v>
                </c:pt>
                <c:pt idx="48">
                  <c:v>9.3601351354830005</c:v>
                </c:pt>
                <c:pt idx="49">
                  <c:v>9.3635461795358701</c:v>
                </c:pt>
                <c:pt idx="50">
                  <c:v>9.3669680655034995</c:v>
                </c:pt>
                <c:pt idx="51">
                  <c:v>9.3703478254839006</c:v>
                </c:pt>
                <c:pt idx="52">
                  <c:v>9.3737474421182299</c:v>
                </c:pt>
                <c:pt idx="53">
                  <c:v>9.3771175816658907</c:v>
                </c:pt>
                <c:pt idx="54">
                  <c:v>9.3804762837001192</c:v>
                </c:pt>
                <c:pt idx="55">
                  <c:v>9.3837982807045002</c:v>
                </c:pt>
                <c:pt idx="56">
                  <c:v>9.3871256986662601</c:v>
                </c:pt>
                <c:pt idx="57">
                  <c:v>9.3904579318918397</c:v>
                </c:pt>
                <c:pt idx="58">
                  <c:v>9.3937486347288495</c:v>
                </c:pt>
                <c:pt idx="59">
                  <c:v>9.3970219036861806</c:v>
                </c:pt>
                <c:pt idx="60">
                  <c:v>9.4003186331741393</c:v>
                </c:pt>
                <c:pt idx="61">
                  <c:v>9.4035503717429094</c:v>
                </c:pt>
                <c:pt idx="62">
                  <c:v>9.40680498533853</c:v>
                </c:pt>
                <c:pt idx="63">
                  <c:v>9.4100331200306009</c:v>
                </c:pt>
                <c:pt idx="64">
                  <c:v>9.4132522197937192</c:v>
                </c:pt>
                <c:pt idx="65">
                  <c:v>9.4164454564417408</c:v>
                </c:pt>
                <c:pt idx="66">
                  <c:v>9.4196573484514605</c:v>
                </c:pt>
                <c:pt idx="67">
                  <c:v>9.42280605652779</c:v>
                </c:pt>
                <c:pt idx="68">
                  <c:v>9.4259866543701492</c:v>
                </c:pt>
                <c:pt idx="69">
                  <c:v>9.4291179184718903</c:v>
                </c:pt>
                <c:pt idx="70">
                  <c:v>9.4322774583680804</c:v>
                </c:pt>
                <c:pt idx="71">
                  <c:v>9.4353684034683898</c:v>
                </c:pt>
                <c:pt idx="72">
                  <c:v>9.4384978504894494</c:v>
                </c:pt>
                <c:pt idx="73">
                  <c:v>9.4415701503229492</c:v>
                </c:pt>
                <c:pt idx="74">
                  <c:v>9.4446634980077206</c:v>
                </c:pt>
                <c:pt idx="75">
                  <c:v>9.4476996884100295</c:v>
                </c:pt>
                <c:pt idx="76">
                  <c:v>9.4507786003982392</c:v>
                </c:pt>
                <c:pt idx="77">
                  <c:v>9.4538129838147693</c:v>
                </c:pt>
                <c:pt idx="78">
                  <c:v>9.4568467716326197</c:v>
                </c:pt>
                <c:pt idx="79">
                  <c:v>9.4598528792547008</c:v>
                </c:pt>
                <c:pt idx="80">
                  <c:v>9.4628830531009598</c:v>
                </c:pt>
                <c:pt idx="81">
                  <c:v>9.4658368086095095</c:v>
                </c:pt>
                <c:pt idx="82">
                  <c:v>9.4688194456060604</c:v>
                </c:pt>
                <c:pt idx="83">
                  <c:v>9.4717918564763099</c:v>
                </c:pt>
                <c:pt idx="84">
                  <c:v>9.4747305705947298</c:v>
                </c:pt>
                <c:pt idx="85">
                  <c:v>9.4776789152407908</c:v>
                </c:pt>
                <c:pt idx="86">
                  <c:v>9.4805965714130398</c:v>
                </c:pt>
                <c:pt idx="87">
                  <c:v>9.4834997817938493</c:v>
                </c:pt>
                <c:pt idx="88">
                  <c:v>9.4864042035617704</c:v>
                </c:pt>
                <c:pt idx="89">
                  <c:v>9.4892941795382502</c:v>
                </c:pt>
                <c:pt idx="90">
                  <c:v>9.4921606949841006</c:v>
                </c:pt>
                <c:pt idx="91">
                  <c:v>9.4950320155988699</c:v>
                </c:pt>
                <c:pt idx="92">
                  <c:v>9.4978949170731308</c:v>
                </c:pt>
                <c:pt idx="93">
                  <c:v>9.5006940390153307</c:v>
                </c:pt>
                <c:pt idx="94">
                  <c:v>9.5035689736016806</c:v>
                </c:pt>
                <c:pt idx="95">
                  <c:v>9.5063608676007103</c:v>
                </c:pt>
                <c:pt idx="96">
                  <c:v>9.5091527716946196</c:v>
                </c:pt>
                <c:pt idx="97">
                  <c:v>9.5119518936368195</c:v>
                </c:pt>
                <c:pt idx="98">
                  <c:v>9.5147359640939992</c:v>
                </c:pt>
                <c:pt idx="99">
                  <c:v>9.5174857522955794</c:v>
                </c:pt>
                <c:pt idx="100">
                  <c:v>9.5202710240449893</c:v>
                </c:pt>
                <c:pt idx="101">
                  <c:v>9.5229859142025202</c:v>
                </c:pt>
                <c:pt idx="102">
                  <c:v>9.5257272630738008</c:v>
                </c:pt>
                <c:pt idx="103">
                  <c:v>9.5284108590639605</c:v>
                </c:pt>
                <c:pt idx="104">
                  <c:v>9.5311480084598799</c:v>
                </c:pt>
                <c:pt idx="105">
                  <c:v>9.5338231752146392</c:v>
                </c:pt>
                <c:pt idx="106">
                  <c:v>9.5365224081935906</c:v>
                </c:pt>
                <c:pt idx="107">
                  <c:v>9.5391879545156009</c:v>
                </c:pt>
                <c:pt idx="108">
                  <c:v>9.5418583060065405</c:v>
                </c:pt>
                <c:pt idx="109">
                  <c:v>9.5445142218009202</c:v>
                </c:pt>
                <c:pt idx="110">
                  <c:v>9.5471653223314892</c:v>
                </c:pt>
                <c:pt idx="111">
                  <c:v>9.5497580642873707</c:v>
                </c:pt>
                <c:pt idx="112">
                  <c:v>9.5523838872066094</c:v>
                </c:pt>
                <c:pt idx="113">
                  <c:v>9.5549874609823604</c:v>
                </c:pt>
                <c:pt idx="114">
                  <c:v>9.5575988482050498</c:v>
                </c:pt>
                <c:pt idx="115">
                  <c:v>9.5601825552319593</c:v>
                </c:pt>
                <c:pt idx="116">
                  <c:v>9.5627584488119197</c:v>
                </c:pt>
                <c:pt idx="117">
                  <c:v>9.5652928120033298</c:v>
                </c:pt>
                <c:pt idx="118">
                  <c:v>9.5678650916117096</c:v>
                </c:pt>
                <c:pt idx="119">
                  <c:v>9.5704000705915693</c:v>
                </c:pt>
                <c:pt idx="120">
                  <c:v>9.5729356451700909</c:v>
                </c:pt>
                <c:pt idx="121">
                  <c:v>9.5754423382606095</c:v>
                </c:pt>
                <c:pt idx="122">
                  <c:v>9.5779502326433601</c:v>
                </c:pt>
                <c:pt idx="123">
                  <c:v>9.5804539174558592</c:v>
                </c:pt>
                <c:pt idx="124">
                  <c:v>9.5829551895890006</c:v>
                </c:pt>
                <c:pt idx="125">
                  <c:v>9.5854137502311403</c:v>
                </c:pt>
                <c:pt idx="126">
                  <c:v>9.5878963670025694</c:v>
                </c:pt>
                <c:pt idx="127">
                  <c:v>9.5903392805610199</c:v>
                </c:pt>
                <c:pt idx="128">
                  <c:v>9.5928020507734093</c:v>
                </c:pt>
                <c:pt idx="129">
                  <c:v>9.5952287216495193</c:v>
                </c:pt>
                <c:pt idx="130">
                  <c:v>9.59766561865192</c:v>
                </c:pt>
                <c:pt idx="131">
                  <c:v>9.6000952877111505</c:v>
                </c:pt>
                <c:pt idx="132">
                  <c:v>9.6024882618354308</c:v>
                </c:pt>
                <c:pt idx="133">
                  <c:v>9.6048896551002194</c:v>
                </c:pt>
                <c:pt idx="134">
                  <c:v>9.6072982662132809</c:v>
                </c:pt>
                <c:pt idx="135">
                  <c:v>9.6096521327232498</c:v>
                </c:pt>
                <c:pt idx="136">
                  <c:v>9.6120445011539601</c:v>
                </c:pt>
                <c:pt idx="137">
                  <c:v>9.6143772996228698</c:v>
                </c:pt>
                <c:pt idx="138">
                  <c:v>9.6167449961358304</c:v>
                </c:pt>
                <c:pt idx="139">
                  <c:v>9.6190657614926405</c:v>
                </c:pt>
                <c:pt idx="140">
                  <c:v>9.6214250388650804</c:v>
                </c:pt>
                <c:pt idx="141">
                  <c:v>9.6237349724020298</c:v>
                </c:pt>
                <c:pt idx="142">
                  <c:v>9.6260581504381904</c:v>
                </c:pt>
                <c:pt idx="143">
                  <c:v>9.6283512355992205</c:v>
                </c:pt>
                <c:pt idx="144">
                  <c:v>9.6306599678439309</c:v>
                </c:pt>
                <c:pt idx="145">
                  <c:v>9.6329265841963103</c:v>
                </c:pt>
                <c:pt idx="146">
                  <c:v>9.6352407273035006</c:v>
                </c:pt>
                <c:pt idx="147">
                  <c:v>9.63747846216787</c:v>
                </c:pt>
                <c:pt idx="148">
                  <c:v>9.6397474811047097</c:v>
                </c:pt>
                <c:pt idx="149">
                  <c:v>9.64199123252512</c:v>
                </c:pt>
                <c:pt idx="150">
                  <c:v>9.6442764941443109</c:v>
                </c:pt>
                <c:pt idx="151">
                  <c:v>9.6464739100072396</c:v>
                </c:pt>
                <c:pt idx="152">
                  <c:v>9.6487296945397496</c:v>
                </c:pt>
                <c:pt idx="153">
                  <c:v>9.6509241021246606</c:v>
                </c:pt>
                <c:pt idx="154">
                  <c:v>9.6531407790428592</c:v>
                </c:pt>
                <c:pt idx="155">
                  <c:v>9.6553303713639504</c:v>
                </c:pt>
                <c:pt idx="156">
                  <c:v>9.6575380234480708</c:v>
                </c:pt>
                <c:pt idx="157">
                  <c:v>9.6596993399747202</c:v>
                </c:pt>
                <c:pt idx="158">
                  <c:v>9.6618774947823791</c:v>
                </c:pt>
                <c:pt idx="159">
                  <c:v>9.6640460392521899</c:v>
                </c:pt>
                <c:pt idx="160">
                  <c:v>9.6662115653490908</c:v>
                </c:pt>
                <c:pt idx="161">
                  <c:v>9.66834219340193</c:v>
                </c:pt>
                <c:pt idx="162">
                  <c:v>9.6705047112208096</c:v>
                </c:pt>
                <c:pt idx="163">
                  <c:v>9.6726172896054994</c:v>
                </c:pt>
                <c:pt idx="164">
                  <c:v>9.6747617577562295</c:v>
                </c:pt>
                <c:pt idx="165">
                  <c:v>9.6768628986274994</c:v>
                </c:pt>
                <c:pt idx="166">
                  <c:v>9.6789947279725705</c:v>
                </c:pt>
                <c:pt idx="167">
                  <c:v>9.6810730140067704</c:v>
                </c:pt>
                <c:pt idx="168">
                  <c:v>9.6831621217659496</c:v>
                </c:pt>
                <c:pt idx="169">
                  <c:v>9.6852386008143601</c:v>
                </c:pt>
                <c:pt idx="170">
                  <c:v>9.6873547830757492</c:v>
                </c:pt>
                <c:pt idx="171">
                  <c:v>9.6893981710658892</c:v>
                </c:pt>
                <c:pt idx="172">
                  <c:v>9.6914662208788993</c:v>
                </c:pt>
                <c:pt idx="173">
                  <c:v>9.6934951630775892</c:v>
                </c:pt>
                <c:pt idx="174">
                  <c:v>9.6955680281544101</c:v>
                </c:pt>
                <c:pt idx="175">
                  <c:v>9.6975963646595407</c:v>
                </c:pt>
                <c:pt idx="176">
                  <c:v>9.6996367342767709</c:v>
                </c:pt>
                <c:pt idx="177">
                  <c:v>9.7016392076668101</c:v>
                </c:pt>
                <c:pt idx="178">
                  <c:v>9.7036579136443102</c:v>
                </c:pt>
                <c:pt idx="179">
                  <c:v>9.7056537647847403</c:v>
                </c:pt>
                <c:pt idx="180">
                  <c:v>9.7076845038743294</c:v>
                </c:pt>
                <c:pt idx="181">
                  <c:v>9.7096538761112203</c:v>
                </c:pt>
                <c:pt idx="182">
                  <c:v>9.7116310718899399</c:v>
                </c:pt>
                <c:pt idx="183">
                  <c:v>9.7136022511126203</c:v>
                </c:pt>
                <c:pt idx="184">
                  <c:v>9.7155565819593797</c:v>
                </c:pt>
                <c:pt idx="185">
                  <c:v>9.7175277611820494</c:v>
                </c:pt>
                <c:pt idx="186">
                  <c:v>9.7195085608374701</c:v>
                </c:pt>
                <c:pt idx="187">
                  <c:v>9.7214201700983391</c:v>
                </c:pt>
                <c:pt idx="188">
                  <c:v>9.7233823244869395</c:v>
                </c:pt>
                <c:pt idx="189">
                  <c:v>9.7252752783860998</c:v>
                </c:pt>
                <c:pt idx="190">
                  <c:v>9.7272253996626095</c:v>
                </c:pt>
                <c:pt idx="191">
                  <c:v>9.7291291853816304</c:v>
                </c:pt>
                <c:pt idx="192">
                  <c:v>9.7310353736851205</c:v>
                </c:pt>
                <c:pt idx="193">
                  <c:v>9.7329325472494208</c:v>
                </c:pt>
                <c:pt idx="194">
                  <c:v>9.7348291151201707</c:v>
                </c:pt>
                <c:pt idx="195">
                  <c:v>9.7366955901157795</c:v>
                </c:pt>
                <c:pt idx="196">
                  <c:v>9.7385915623878496</c:v>
                </c:pt>
                <c:pt idx="197">
                  <c:v>9.7404610456614904</c:v>
                </c:pt>
                <c:pt idx="198">
                  <c:v>9.7423341429067101</c:v>
                </c:pt>
                <c:pt idx="199">
                  <c:v>9.7441627216751403</c:v>
                </c:pt>
                <c:pt idx="200">
                  <c:v>9.7460249871004905</c:v>
                </c:pt>
                <c:pt idx="201">
                  <c:v>9.7478547671611508</c:v>
                </c:pt>
                <c:pt idx="202">
                  <c:v>9.7496977816261303</c:v>
                </c:pt>
                <c:pt idx="203">
                  <c:v>9.7515107133108696</c:v>
                </c:pt>
                <c:pt idx="204">
                  <c:v>9.7533513251913906</c:v>
                </c:pt>
                <c:pt idx="205">
                  <c:v>9.7551413818492794</c:v>
                </c:pt>
                <c:pt idx="206">
                  <c:v>9.7569531122417903</c:v>
                </c:pt>
                <c:pt idx="207">
                  <c:v>9.7587353554527301</c:v>
                </c:pt>
                <c:pt idx="208">
                  <c:v>9.7605242108183905</c:v>
                </c:pt>
                <c:pt idx="209">
                  <c:v>9.7622986405823795</c:v>
                </c:pt>
                <c:pt idx="210">
                  <c:v>9.7640850933635708</c:v>
                </c:pt>
                <c:pt idx="211">
                  <c:v>9.7658553034624198</c:v>
                </c:pt>
                <c:pt idx="212">
                  <c:v>9.7676381422720304</c:v>
                </c:pt>
                <c:pt idx="213">
                  <c:v>9.76936984035523</c:v>
                </c:pt>
                <c:pt idx="214">
                  <c:v>9.7710943205901497</c:v>
                </c:pt>
                <c:pt idx="215">
                  <c:v>9.7728344479087603</c:v>
                </c:pt>
                <c:pt idx="216">
                  <c:v>9.7745908179097096</c:v>
                </c:pt>
                <c:pt idx="217">
                  <c:v>9.7762954414906904</c:v>
                </c:pt>
                <c:pt idx="218">
                  <c:v>9.7780367701015294</c:v>
                </c:pt>
                <c:pt idx="219">
                  <c:v>9.7797305618626496</c:v>
                </c:pt>
                <c:pt idx="220">
                  <c:v>9.7814514281259903</c:v>
                </c:pt>
                <c:pt idx="221">
                  <c:v>9.7831410103168501</c:v>
                </c:pt>
                <c:pt idx="222">
                  <c:v>9.7848408186340201</c:v>
                </c:pt>
                <c:pt idx="223">
                  <c:v>9.7865267868532992</c:v>
                </c:pt>
                <c:pt idx="224">
                  <c:v>9.7881766557362901</c:v>
                </c:pt>
                <c:pt idx="225">
                  <c:v>9.7898487838576802</c:v>
                </c:pt>
                <c:pt idx="226">
                  <c:v>9.7915365590627506</c:v>
                </c:pt>
                <c:pt idx="227">
                  <c:v>9.7931756062207693</c:v>
                </c:pt>
                <c:pt idx="228">
                  <c:v>9.7948387095080793</c:v>
                </c:pt>
                <c:pt idx="229">
                  <c:v>9.7964711243216005</c:v>
                </c:pt>
                <c:pt idx="230">
                  <c:v>9.7981083543989307</c:v>
                </c:pt>
                <c:pt idx="231">
                  <c:v>9.7997191156676102</c:v>
                </c:pt>
                <c:pt idx="232">
                  <c:v>9.8013539431604908</c:v>
                </c:pt>
                <c:pt idx="233">
                  <c:v>9.8029604847640108</c:v>
                </c:pt>
                <c:pt idx="234">
                  <c:v>9.8045911026866293</c:v>
                </c:pt>
                <c:pt idx="235">
                  <c:v>9.8061832085936107</c:v>
                </c:pt>
                <c:pt idx="236">
                  <c:v>9.8077849349333199</c:v>
                </c:pt>
                <c:pt idx="237">
                  <c:v>9.8093734369636003</c:v>
                </c:pt>
                <c:pt idx="238">
                  <c:v>9.8109529040649104</c:v>
                </c:pt>
                <c:pt idx="239">
                  <c:v>9.8125010870937608</c:v>
                </c:pt>
                <c:pt idx="240">
                  <c:v>9.8140859650575596</c:v>
                </c:pt>
                <c:pt idx="241">
                  <c:v>9.8156299385161496</c:v>
                </c:pt>
                <c:pt idx="242">
                  <c:v>9.8172244470075807</c:v>
                </c:pt>
                <c:pt idx="243">
                  <c:v>9.8187605969243297</c:v>
                </c:pt>
                <c:pt idx="244">
                  <c:v>9.8203177946923503</c:v>
                </c:pt>
                <c:pt idx="245">
                  <c:v>9.8218142313012304</c:v>
                </c:pt>
                <c:pt idx="246">
                  <c:v>9.8233762544279593</c:v>
                </c:pt>
                <c:pt idx="247">
                  <c:v>9.8248708840510393</c:v>
                </c:pt>
                <c:pt idx="248">
                  <c:v>9.8263979990388304</c:v>
                </c:pt>
                <c:pt idx="249">
                  <c:v>9.8279022591895409</c:v>
                </c:pt>
                <c:pt idx="250">
                  <c:v>9.8294197537445793</c:v>
                </c:pt>
                <c:pt idx="251">
                  <c:v>9.8309089624102803</c:v>
                </c:pt>
                <c:pt idx="252">
                  <c:v>9.83241562514546</c:v>
                </c:pt>
                <c:pt idx="253">
                  <c:v>9.8338928107939605</c:v>
                </c:pt>
                <c:pt idx="254">
                  <c:v>9.8353567519432392</c:v>
                </c:pt>
                <c:pt idx="255">
                  <c:v>9.8368110625648804</c:v>
                </c:pt>
                <c:pt idx="256">
                  <c:v>9.8382762151012901</c:v>
                </c:pt>
                <c:pt idx="257">
                  <c:v>9.8397419632363601</c:v>
                </c:pt>
                <c:pt idx="258">
                  <c:v>9.8412143235261507</c:v>
                </c:pt>
                <c:pt idx="259">
                  <c:v>9.8426499888809804</c:v>
                </c:pt>
                <c:pt idx="260">
                  <c:v>9.8440970816543505</c:v>
                </c:pt>
                <c:pt idx="261">
                  <c:v>9.8455068737991898</c:v>
                </c:pt>
                <c:pt idx="262">
                  <c:v>9.8469232780987603</c:v>
                </c:pt>
                <c:pt idx="263">
                  <c:v>9.8483505142181897</c:v>
                </c:pt>
                <c:pt idx="264">
                  <c:v>9.8497843725872301</c:v>
                </c:pt>
                <c:pt idx="265">
                  <c:v>9.8511821316199804</c:v>
                </c:pt>
                <c:pt idx="266">
                  <c:v>9.8525931250570604</c:v>
                </c:pt>
                <c:pt idx="267">
                  <c:v>9.8539686147565106</c:v>
                </c:pt>
                <c:pt idx="268">
                  <c:v>9.8553404904843909</c:v>
                </c:pt>
                <c:pt idx="269">
                  <c:v>9.8567310316688594</c:v>
                </c:pt>
                <c:pt idx="270">
                  <c:v>9.8581131436179295</c:v>
                </c:pt>
                <c:pt idx="271">
                  <c:v>9.8594669696776602</c:v>
                </c:pt>
                <c:pt idx="272">
                  <c:v>9.8608454676551407</c:v>
                </c:pt>
                <c:pt idx="273">
                  <c:v>9.8622119325205304</c:v>
                </c:pt>
                <c:pt idx="274">
                  <c:v>9.8635778017872493</c:v>
                </c:pt>
                <c:pt idx="275">
                  <c:v>9.8648907132468704</c:v>
                </c:pt>
                <c:pt idx="276">
                  <c:v>9.8662409354299108</c:v>
                </c:pt>
                <c:pt idx="277">
                  <c:v>9.8675490417206095</c:v>
                </c:pt>
                <c:pt idx="278">
                  <c:v>9.8688998595023101</c:v>
                </c:pt>
                <c:pt idx="279">
                  <c:v>9.8702127709619401</c:v>
                </c:pt>
                <c:pt idx="280">
                  <c:v>9.8715335160582907</c:v>
                </c:pt>
                <c:pt idx="281">
                  <c:v>9.8728337887122599</c:v>
                </c:pt>
                <c:pt idx="282">
                  <c:v>9.8741424906016295</c:v>
                </c:pt>
                <c:pt idx="283">
                  <c:v>9.8754313358370602</c:v>
                </c:pt>
                <c:pt idx="284">
                  <c:v>9.8767262077234292</c:v>
                </c:pt>
                <c:pt idx="285">
                  <c:v>9.8779945906113706</c:v>
                </c:pt>
                <c:pt idx="286">
                  <c:v>9.8792828402481305</c:v>
                </c:pt>
                <c:pt idx="287">
                  <c:v>9.8805373931330696</c:v>
                </c:pt>
                <c:pt idx="288">
                  <c:v>9.8818232300904807</c:v>
                </c:pt>
                <c:pt idx="289">
                  <c:v>9.8830880091017193</c:v>
                </c:pt>
                <c:pt idx="290">
                  <c:v>9.8843503754336002</c:v>
                </c:pt>
                <c:pt idx="291">
                  <c:v>9.8855784494149894</c:v>
                </c:pt>
                <c:pt idx="292">
                  <c:v>9.8868197678956005</c:v>
                </c:pt>
                <c:pt idx="293">
                  <c:v>9.8880646902529001</c:v>
                </c:pt>
                <c:pt idx="294">
                  <c:v>9.8893132164869009</c:v>
                </c:pt>
                <c:pt idx="295">
                  <c:v>9.8905184255363299</c:v>
                </c:pt>
                <c:pt idx="296">
                  <c:v>9.8917507191828697</c:v>
                </c:pt>
                <c:pt idx="297">
                  <c:v>9.8929559282323005</c:v>
                </c:pt>
                <c:pt idx="298">
                  <c:v>9.8941767843654098</c:v>
                </c:pt>
                <c:pt idx="299">
                  <c:v>9.8953440870927594</c:v>
                </c:pt>
                <c:pt idx="300">
                  <c:v>9.8965661445181006</c:v>
                </c:pt>
                <c:pt idx="301">
                  <c:v>9.8977346485376803</c:v>
                </c:pt>
                <c:pt idx="302">
                  <c:v>9.8989350423232896</c:v>
                </c:pt>
                <c:pt idx="303">
                  <c:v>9.9001047577300003</c:v>
                </c:pt>
                <c:pt idx="304">
                  <c:v>9.9012840935694406</c:v>
                </c:pt>
                <c:pt idx="305">
                  <c:v>9.9024501849096591</c:v>
                </c:pt>
                <c:pt idx="306">
                  <c:v>9.9036204959150407</c:v>
                </c:pt>
                <c:pt idx="307">
                  <c:v>9.9047366579159792</c:v>
                </c:pt>
                <c:pt idx="308">
                  <c:v>9.9059033650446509</c:v>
                </c:pt>
                <c:pt idx="309">
                  <c:v>9.90705381939609</c:v>
                </c:pt>
                <c:pt idx="310">
                  <c:v>9.9082114915958002</c:v>
                </c:pt>
                <c:pt idx="311">
                  <c:v>9.9093132078052903</c:v>
                </c:pt>
                <c:pt idx="312">
                  <c:v>9.9104582512942407</c:v>
                </c:pt>
                <c:pt idx="313">
                  <c:v>9.9115701936300393</c:v>
                </c:pt>
                <c:pt idx="314">
                  <c:v>9.9127098161616107</c:v>
                </c:pt>
                <c:pt idx="315">
                  <c:v>9.9138055158150493</c:v>
                </c:pt>
                <c:pt idx="316">
                  <c:v>9.9149018211620508</c:v>
                </c:pt>
                <c:pt idx="317">
                  <c:v>9.9159987221077195</c:v>
                </c:pt>
                <c:pt idx="318">
                  <c:v>9.9170841956348603</c:v>
                </c:pt>
                <c:pt idx="319">
                  <c:v>9.9181823079676601</c:v>
                </c:pt>
                <c:pt idx="320">
                  <c:v>9.9192635618296503</c:v>
                </c:pt>
                <c:pt idx="321">
                  <c:v>9.9203502366490195</c:v>
                </c:pt>
                <c:pt idx="322">
                  <c:v>9.9214332974967991</c:v>
                </c:pt>
                <c:pt idx="323">
                  <c:v>9.9224712341742194</c:v>
                </c:pt>
                <c:pt idx="324">
                  <c:v>9.9235386580332197</c:v>
                </c:pt>
                <c:pt idx="325">
                  <c:v>9.92457840169644</c:v>
                </c:pt>
                <c:pt idx="326">
                  <c:v>9.9256512364179095</c:v>
                </c:pt>
                <c:pt idx="327">
                  <c:v>9.92667171902586</c:v>
                </c:pt>
                <c:pt idx="328">
                  <c:v>9.9277204875231497</c:v>
                </c:pt>
                <c:pt idx="329">
                  <c:v>9.9287397789337604</c:v>
                </c:pt>
                <c:pt idx="330">
                  <c:v>9.9297783112098603</c:v>
                </c:pt>
                <c:pt idx="331">
                  <c:v>9.9307933829553203</c:v>
                </c:pt>
                <c:pt idx="332">
                  <c:v>9.9318198922142091</c:v>
                </c:pt>
                <c:pt idx="333">
                  <c:v>9.93282834171006</c:v>
                </c:pt>
                <c:pt idx="334">
                  <c:v>9.9338458261348794</c:v>
                </c:pt>
                <c:pt idx="335">
                  <c:v>9.9348247884491592</c:v>
                </c:pt>
                <c:pt idx="336">
                  <c:v>9.9358212149278096</c:v>
                </c:pt>
                <c:pt idx="337">
                  <c:v>9.9368074051852595</c:v>
                </c:pt>
                <c:pt idx="338">
                  <c:v>9.9377881744853305</c:v>
                </c:pt>
                <c:pt idx="339">
                  <c:v>9.9387791800066108</c:v>
                </c:pt>
                <c:pt idx="340">
                  <c:v>9.9397515301661699</c:v>
                </c:pt>
                <c:pt idx="341">
                  <c:v>9.9407401331029792</c:v>
                </c:pt>
                <c:pt idx="342">
                  <c:v>9.9416757782326908</c:v>
                </c:pt>
                <c:pt idx="343">
                  <c:v>9.9426276660447606</c:v>
                </c:pt>
                <c:pt idx="344">
                  <c:v>9.9435861862013297</c:v>
                </c:pt>
                <c:pt idx="345">
                  <c:v>9.9445146134827596</c:v>
                </c:pt>
                <c:pt idx="346">
                  <c:v>9.9454785344069201</c:v>
                </c:pt>
                <c:pt idx="347">
                  <c:v>9.9464063660896898</c:v>
                </c:pt>
                <c:pt idx="348">
                  <c:v>9.9473450194974298</c:v>
                </c:pt>
                <c:pt idx="349">
                  <c:v>9.9482812703207006</c:v>
                </c:pt>
                <c:pt idx="350">
                  <c:v>9.9492000670745107</c:v>
                </c:pt>
                <c:pt idx="351">
                  <c:v>9.9501008141601606</c:v>
                </c:pt>
                <c:pt idx="352">
                  <c:v>9.9510184096217298</c:v>
                </c:pt>
                <c:pt idx="353">
                  <c:v>9.9519299885272492</c:v>
                </c:pt>
                <c:pt idx="354">
                  <c:v>9.9528481896823902</c:v>
                </c:pt>
                <c:pt idx="355">
                  <c:v>9.9537242648502904</c:v>
                </c:pt>
                <c:pt idx="356">
                  <c:v>9.9546424660054207</c:v>
                </c:pt>
                <c:pt idx="357">
                  <c:v>9.9555101220328197</c:v>
                </c:pt>
                <c:pt idx="358">
                  <c:v>9.9564120704107104</c:v>
                </c:pt>
                <c:pt idx="359">
                  <c:v>9.9572707016040294</c:v>
                </c:pt>
                <c:pt idx="360">
                  <c:v>9.9581245175335305</c:v>
                </c:pt>
                <c:pt idx="361">
                  <c:v>9.9590060136588097</c:v>
                </c:pt>
                <c:pt idx="362">
                  <c:v>9.9598899123685598</c:v>
                </c:pt>
                <c:pt idx="363">
                  <c:v>9.9607340977704304</c:v>
                </c:pt>
                <c:pt idx="364">
                  <c:v>9.9616071747551995</c:v>
                </c:pt>
                <c:pt idx="365">
                  <c:v>9.9624483518790505</c:v>
                </c:pt>
                <c:pt idx="366">
                  <c:v>9.9633009665163197</c:v>
                </c:pt>
                <c:pt idx="367">
                  <c:v>9.9641096481805693</c:v>
                </c:pt>
                <c:pt idx="368">
                  <c:v>9.9649628685114102</c:v>
                </c:pt>
                <c:pt idx="369">
                  <c:v>9.9657980290792096</c:v>
                </c:pt>
                <c:pt idx="370">
                  <c:v>9.9666404175901793</c:v>
                </c:pt>
                <c:pt idx="371">
                  <c:v>9.96744970494799</c:v>
                </c:pt>
                <c:pt idx="372">
                  <c:v>9.9682595979993707</c:v>
                </c:pt>
                <c:pt idx="373">
                  <c:v>9.9690977668451897</c:v>
                </c:pt>
                <c:pt idx="374">
                  <c:v>9.9699064586043296</c:v>
                </c:pt>
                <c:pt idx="375">
                  <c:v>9.9706995032797892</c:v>
                </c:pt>
                <c:pt idx="376">
                  <c:v>9.9715178154716799</c:v>
                </c:pt>
                <c:pt idx="377">
                  <c:v>9.9722940117712309</c:v>
                </c:pt>
                <c:pt idx="378">
                  <c:v>9.9731002908510202</c:v>
                </c:pt>
                <c:pt idx="379">
                  <c:v>9.9739053686385795</c:v>
                </c:pt>
                <c:pt idx="380">
                  <c:v>9.9746761540756399</c:v>
                </c:pt>
                <c:pt idx="381">
                  <c:v>9.9754577612376796</c:v>
                </c:pt>
                <c:pt idx="382">
                  <c:v>9.9762465963428806</c:v>
                </c:pt>
                <c:pt idx="383">
                  <c:v>9.9769999277104695</c:v>
                </c:pt>
                <c:pt idx="384">
                  <c:v>9.9777851488441005</c:v>
                </c:pt>
                <c:pt idx="385">
                  <c:v>9.9785589324642903</c:v>
                </c:pt>
                <c:pt idx="386">
                  <c:v>9.9793351287638394</c:v>
                </c:pt>
                <c:pt idx="387">
                  <c:v>9.9800962836732694</c:v>
                </c:pt>
                <c:pt idx="388">
                  <c:v>9.9808399946081199</c:v>
                </c:pt>
                <c:pt idx="389">
                  <c:v>9.9815963342537302</c:v>
                </c:pt>
                <c:pt idx="390">
                  <c:v>9.9823586904553903</c:v>
                </c:pt>
                <c:pt idx="391">
                  <c:v>9.9830668875577295</c:v>
                </c:pt>
                <c:pt idx="392">
                  <c:v>9.9838460921353001</c:v>
                </c:pt>
                <c:pt idx="393">
                  <c:v>9.9845579133041102</c:v>
                </c:pt>
                <c:pt idx="394">
                  <c:v>9.9853142529497205</c:v>
                </c:pt>
                <c:pt idx="395">
                  <c:v>9.9860441136917899</c:v>
                </c:pt>
                <c:pt idx="396">
                  <c:v>9.9867757814196505</c:v>
                </c:pt>
                <c:pt idx="397">
                  <c:v>9.9875050465630508</c:v>
                </c:pt>
                <c:pt idx="398">
                  <c:v>9.9882192703163195</c:v>
                </c:pt>
                <c:pt idx="399">
                  <c:v>9.9889407119178806</c:v>
                </c:pt>
                <c:pt idx="400">
                  <c:v>9.9896639605052293</c:v>
                </c:pt>
                <c:pt idx="401">
                  <c:v>9.9903685537308693</c:v>
                </c:pt>
                <c:pt idx="402">
                  <c:v>10</c:v>
                </c:pt>
                <c:pt idx="403">
                  <c:v>9.3963377627131504</c:v>
                </c:pt>
                <c:pt idx="404">
                  <c:v>8.4697321753293497</c:v>
                </c:pt>
                <c:pt idx="405">
                  <c:v>7.49876726722563</c:v>
                </c:pt>
                <c:pt idx="406">
                  <c:v>6.4826379707093302</c:v>
                </c:pt>
                <c:pt idx="407">
                  <c:v>5.4305364830784901</c:v>
                </c:pt>
                <c:pt idx="408">
                  <c:v>4.3486022959844099</c:v>
                </c:pt>
                <c:pt idx="409">
                  <c:v>3.2440985433948102</c:v>
                </c:pt>
                <c:pt idx="410">
                  <c:v>2.34906638848642</c:v>
                </c:pt>
                <c:pt idx="411">
                  <c:v>2.5795277413354998E-3</c:v>
                </c:pt>
                <c:pt idx="412">
                  <c:v>1.6101353853315899E-3</c:v>
                </c:pt>
                <c:pt idx="413">
                  <c:v>1.15735925804073E-3</c:v>
                </c:pt>
                <c:pt idx="414">
                  <c:v>8.2577231758940303E-4</c:v>
                </c:pt>
                <c:pt idx="415">
                  <c:v>6.0913592029024301E-4</c:v>
                </c:pt>
                <c:pt idx="416">
                  <c:v>4.2795278614647197E-4</c:v>
                </c:pt>
                <c:pt idx="417">
                  <c:v>2.8655362412553402E-4</c:v>
                </c:pt>
                <c:pt idx="418">
                  <c:v>1.9082375667036399E-4</c:v>
                </c:pt>
                <c:pt idx="419">
                  <c:v>1.2240057396329499E-4</c:v>
                </c:pt>
                <c:pt idx="420" formatCode="0.00E+00">
                  <c:v>7.2743796781814794E-5</c:v>
                </c:pt>
                <c:pt idx="421" formatCode="0.00E+00">
                  <c:v>4.1267921349439203E-5</c:v>
                </c:pt>
                <c:pt idx="422" formatCode="0.00E+00">
                  <c:v>1.66363831663101E-5</c:v>
                </c:pt>
                <c:pt idx="423" formatCode="0.00E+00">
                  <c:v>4.45184767981964E-6</c:v>
                </c:pt>
                <c:pt idx="424" formatCode="0.00E+00">
                  <c:v>-1.6858470805666199E-5</c:v>
                </c:pt>
                <c:pt idx="425" formatCode="0.00E+00">
                  <c:v>-1.5455280720643701E-5</c:v>
                </c:pt>
                <c:pt idx="426" formatCode="0.00E+00">
                  <c:v>-2.75388672801542E-5</c:v>
                </c:pt>
                <c:pt idx="427" formatCode="0.00E+00">
                  <c:v>-3.4352919851306702E-5</c:v>
                </c:pt>
                <c:pt idx="428" formatCode="0.00E+00">
                  <c:v>-1.60104998190339E-5</c:v>
                </c:pt>
                <c:pt idx="429" formatCode="0.00E+00">
                  <c:v>-3.7300628519123803E-5</c:v>
                </c:pt>
                <c:pt idx="430" formatCode="0.00E+00">
                  <c:v>-1.10034330408241E-5</c:v>
                </c:pt>
                <c:pt idx="431" formatCode="0.00E+00">
                  <c:v>-1.0781345401468E-5</c:v>
                </c:pt>
                <c:pt idx="432" formatCode="0.00E+00">
                  <c:v>-1.3628105142305001E-5</c:v>
                </c:pt>
                <c:pt idx="433" formatCode="0.00E+00">
                  <c:v>-1.18211193493624E-5</c:v>
                </c:pt>
                <c:pt idx="434" formatCode="0.00E+00">
                  <c:v>-1.5313952222871599E-5</c:v>
                </c:pt>
                <c:pt idx="435" formatCode="0.00E+00">
                  <c:v>6.5717751464004202E-6</c:v>
                </c:pt>
                <c:pt idx="436" formatCode="0.00E+00">
                  <c:v>-2.4025844621248902E-6</c:v>
                </c:pt>
                <c:pt idx="437" formatCode="0.00E+00">
                  <c:v>6.3496875070443397E-6</c:v>
                </c:pt>
                <c:pt idx="438" formatCode="0.00E+00">
                  <c:v>1.13264696071602E-5</c:v>
                </c:pt>
                <c:pt idx="439" formatCode="0.00E+00">
                  <c:v>5.5118114131100297E-6</c:v>
                </c:pt>
                <c:pt idx="440" formatCode="0.00E+00">
                  <c:v>1.4375127201957299E-5</c:v>
                </c:pt>
                <c:pt idx="441" formatCode="0.00E+00">
                  <c:v>1.2638805657900701E-5</c:v>
                </c:pt>
                <c:pt idx="442" formatCode="0.00E+00">
                  <c:v>1.3860287674359101E-5</c:v>
                </c:pt>
                <c:pt idx="443" formatCode="0.00E+00">
                  <c:v>2.1128610416921801E-5</c:v>
                </c:pt>
                <c:pt idx="444" formatCode="0.00E+00">
                  <c:v>2.00484568982354E-5</c:v>
                </c:pt>
                <c:pt idx="445" formatCode="0.00E+00">
                  <c:v>2.4823341144391201E-5</c:v>
                </c:pt>
                <c:pt idx="446" formatCode="0.00E+00">
                  <c:v>1.7928529431654599E-5</c:v>
                </c:pt>
                <c:pt idx="447" formatCode="0.00E+00">
                  <c:v>2.5822735521493501E-5</c:v>
                </c:pt>
                <c:pt idx="448" formatCode="0.00E+00">
                  <c:v>2.53583704573854E-5</c:v>
                </c:pt>
                <c:pt idx="449" formatCode="0.00E+00">
                  <c:v>1.9563902048731201E-5</c:v>
                </c:pt>
                <c:pt idx="450" formatCode="0.00E+00">
                  <c:v>2.1845347798480101E-5</c:v>
                </c:pt>
                <c:pt idx="451" formatCode="0.00E+00">
                  <c:v>2.3561479557140699E-5</c:v>
                </c:pt>
                <c:pt idx="452" formatCode="0.00E+00">
                  <c:v>2.6317385263695701E-5</c:v>
                </c:pt>
                <c:pt idx="453" formatCode="0.00E+00">
                  <c:v>1.9685040761107301E-5</c:v>
                </c:pt>
                <c:pt idx="454" formatCode="0.00E+00">
                  <c:v>2.2784172819394399E-5</c:v>
                </c:pt>
                <c:pt idx="455" formatCode="0.00E+00">
                  <c:v>1.8857259559871002E-5</c:v>
                </c:pt>
                <c:pt idx="456" formatCode="0.00E+00">
                  <c:v>2.0028267112839401E-5</c:v>
                </c:pt>
                <c:pt idx="457" formatCode="0.00E+00">
                  <c:v>3.2485364702176002E-5</c:v>
                </c:pt>
                <c:pt idx="458" formatCode="0.00E+00">
                  <c:v>1.9785989688087299E-5</c:v>
                </c:pt>
                <c:pt idx="459" formatCode="0.00E+00">
                  <c:v>1.7767011148486601E-5</c:v>
                </c:pt>
                <c:pt idx="460" formatCode="0.00E+00">
                  <c:v>1.6293156814578E-5</c:v>
                </c:pt>
                <c:pt idx="461" formatCode="0.00E+00">
                  <c:v>2.6297195478299701E-5</c:v>
                </c:pt>
                <c:pt idx="462" formatCode="0.00E+00">
                  <c:v>3.0627904445743299E-5</c:v>
                </c:pt>
                <c:pt idx="463" formatCode="0.00E+00">
                  <c:v>1.44659812362393E-5</c:v>
                </c:pt>
                <c:pt idx="464" formatCode="0.00E+00">
                  <c:v>1.33252583613649E-5</c:v>
                </c:pt>
                <c:pt idx="465" formatCode="0.00E+00">
                  <c:v>2.23904720041723E-5</c:v>
                </c:pt>
                <c:pt idx="466" formatCode="0.00E+00">
                  <c:v>1.7756916255788602E-5</c:v>
                </c:pt>
                <c:pt idx="467" formatCode="0.00E+00">
                  <c:v>2.4399355651075001E-5</c:v>
                </c:pt>
                <c:pt idx="468" formatCode="0.00E+00">
                  <c:v>1.9563902048731201E-5</c:v>
                </c:pt>
                <c:pt idx="469" formatCode="0.00E+00">
                  <c:v>1.13668491779522E-5</c:v>
                </c:pt>
                <c:pt idx="470" formatCode="0.00E+00">
                  <c:v>1.5727842823489799E-5</c:v>
                </c:pt>
                <c:pt idx="471" formatCode="0.00E+00">
                  <c:v>2.60549180535476E-5</c:v>
                </c:pt>
                <c:pt idx="472" formatCode="0.00E+00">
                  <c:v>2.1007471704545701E-5</c:v>
                </c:pt>
                <c:pt idx="473" formatCode="0.00E+00">
                  <c:v>1.29315575461428E-5</c:v>
                </c:pt>
                <c:pt idx="474" formatCode="0.00E+00">
                  <c:v>1.0892389221146E-5</c:v>
                </c:pt>
                <c:pt idx="475" formatCode="0.00E+00">
                  <c:v>1.0942863684636E-5</c:v>
                </c:pt>
                <c:pt idx="476" formatCode="0.00E+00">
                  <c:v>1.1528367461120301E-5</c:v>
                </c:pt>
                <c:pt idx="477" formatCode="0.00E+00">
                  <c:v>2.6236626122111698E-5</c:v>
                </c:pt>
                <c:pt idx="478" formatCode="0.00E+00">
                  <c:v>6.9553810689245702E-6</c:v>
                </c:pt>
                <c:pt idx="479" formatCode="0.00E+00">
                  <c:v>1.5838886643167801E-5</c:v>
                </c:pt>
                <c:pt idx="480" formatCode="0.00E+00">
                  <c:v>9.0046442866193192E-6</c:v>
                </c:pt>
                <c:pt idx="481" formatCode="0.00E+00">
                  <c:v>1.3072886043914801E-5</c:v>
                </c:pt>
                <c:pt idx="482" formatCode="0.00E+00">
                  <c:v>1.7191602264700298E-5</c:v>
                </c:pt>
                <c:pt idx="483" formatCode="0.00E+00">
                  <c:v>1.5414901149851699E-5</c:v>
                </c:pt>
                <c:pt idx="484" formatCode="0.00E+00">
                  <c:v>2.04219679280615E-5</c:v>
                </c:pt>
                <c:pt idx="485" formatCode="0.00E+00">
                  <c:v>1.3274783897874899E-5</c:v>
                </c:pt>
                <c:pt idx="486" formatCode="0.00E+00">
                  <c:v>1.7635777543412498E-5</c:v>
                </c:pt>
                <c:pt idx="487" formatCode="0.00E+00">
                  <c:v>1.3718959176587099E-5</c:v>
                </c:pt>
                <c:pt idx="488" formatCode="0.00E+00">
                  <c:v>1.9937413078557399E-5</c:v>
                </c:pt>
                <c:pt idx="489" formatCode="0.00E+00">
                  <c:v>1.0539067976715901E-5</c:v>
                </c:pt>
                <c:pt idx="490" formatCode="0.00E+00">
                  <c:v>2.05330117477396E-5</c:v>
                </c:pt>
                <c:pt idx="491" formatCode="0.00E+00">
                  <c:v>9.1762574624853895E-6</c:v>
                </c:pt>
                <c:pt idx="492" formatCode="0.00E+00">
                  <c:v>2.2087625223232101E-5</c:v>
                </c:pt>
                <c:pt idx="493" formatCode="0.00E+00">
                  <c:v>2.2047245652440098E-5</c:v>
                </c:pt>
                <c:pt idx="494" formatCode="0.00E+00">
                  <c:v>1.4294368060373301E-5</c:v>
                </c:pt>
                <c:pt idx="495" formatCode="0.00E+00">
                  <c:v>8.3080966904570604E-6</c:v>
                </c:pt>
                <c:pt idx="496" formatCode="0.00E+00">
                  <c:v>2.7084597108744001E-5</c:v>
                </c:pt>
                <c:pt idx="497" formatCode="0.00E+00">
                  <c:v>2.4096508870134901E-5</c:v>
                </c:pt>
                <c:pt idx="498" formatCode="0.00E+00">
                  <c:v>1.6838281020270199E-5</c:v>
                </c:pt>
                <c:pt idx="499" formatCode="0.00E+00">
                  <c:v>1.2083586559510501E-5</c:v>
                </c:pt>
                <c:pt idx="500" formatCode="0.00E+00">
                  <c:v>9.8021408097616205E-6</c:v>
                </c:pt>
                <c:pt idx="501" formatCode="0.00E+00">
                  <c:v>2.8528166764558501E-5</c:v>
                </c:pt>
                <c:pt idx="502" formatCode="0.00E+00">
                  <c:v>1.1518272568422199E-5</c:v>
                </c:pt>
                <c:pt idx="503" formatCode="0.00E+00">
                  <c:v>1.8796690203682901E-5</c:v>
                </c:pt>
                <c:pt idx="504" formatCode="0.00E+00">
                  <c:v>2.2188574150212201E-5</c:v>
                </c:pt>
                <c:pt idx="505" formatCode="0.00E+00">
                  <c:v>7.7326878066708506E-6</c:v>
                </c:pt>
                <c:pt idx="506" formatCode="0.00E+00">
                  <c:v>1.5041390120025499E-5</c:v>
                </c:pt>
                <c:pt idx="507" formatCode="0.00E+00">
                  <c:v>1.7948719217050599E-5</c:v>
                </c:pt>
                <c:pt idx="508" formatCode="0.00E+00">
                  <c:v>1.5828791750469801E-5</c:v>
                </c:pt>
                <c:pt idx="509" formatCode="0.00E+00">
                  <c:v>1.44659812362393E-5</c:v>
                </c:pt>
                <c:pt idx="510" formatCode="0.00E+00">
                  <c:v>8.8027464326592494E-6</c:v>
                </c:pt>
                <c:pt idx="511" formatCode="0.00E+00">
                  <c:v>1.13769440706502E-5</c:v>
                </c:pt>
                <c:pt idx="512" formatCode="0.00E+00">
                  <c:v>2.3097114493032499E-5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725-4CFD-A969-69D1B1FC0F34}"/>
            </c:ext>
          </c:extLst>
        </c:ser>
        <c:ser>
          <c:idx val="3"/>
          <c:order val="3"/>
          <c:spPr>
            <a:ln w="3810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Sheet1!$Z$2:$Z$3001</c:f>
              <c:numCache>
                <c:formatCode>General</c:formatCode>
                <c:ptCount val="3000"/>
                <c:pt idx="0">
                  <c:v>0</c:v>
                </c:pt>
                <c:pt idx="1">
                  <c:v>5.4999999999999997E-3</c:v>
                </c:pt>
                <c:pt idx="2">
                  <c:v>1.11E-2</c:v>
                </c:pt>
                <c:pt idx="3">
                  <c:v>1.66E-2</c:v>
                </c:pt>
                <c:pt idx="4">
                  <c:v>2.2100000000000002E-2</c:v>
                </c:pt>
                <c:pt idx="5">
                  <c:v>2.7699999999999999E-2</c:v>
                </c:pt>
                <c:pt idx="6">
                  <c:v>3.32E-2</c:v>
                </c:pt>
                <c:pt idx="7">
                  <c:v>3.8699999999999998E-2</c:v>
                </c:pt>
                <c:pt idx="8">
                  <c:v>4.4299999999999999E-2</c:v>
                </c:pt>
                <c:pt idx="9">
                  <c:v>4.9799999999999997E-2</c:v>
                </c:pt>
                <c:pt idx="10">
                  <c:v>5.5399999999999998E-2</c:v>
                </c:pt>
                <c:pt idx="11">
                  <c:v>6.0900000000000003E-2</c:v>
                </c:pt>
                <c:pt idx="12">
                  <c:v>6.6400000000000001E-2</c:v>
                </c:pt>
                <c:pt idx="13">
                  <c:v>7.1999999999999995E-2</c:v>
                </c:pt>
                <c:pt idx="14">
                  <c:v>7.7499999999999999E-2</c:v>
                </c:pt>
                <c:pt idx="15">
                  <c:v>8.3000000000000004E-2</c:v>
                </c:pt>
                <c:pt idx="16">
                  <c:v>8.8599999999999998E-2</c:v>
                </c:pt>
                <c:pt idx="17">
                  <c:v>9.4100000000000003E-2</c:v>
                </c:pt>
                <c:pt idx="18">
                  <c:v>9.9599999999999994E-2</c:v>
                </c:pt>
                <c:pt idx="19">
                  <c:v>0.1052</c:v>
                </c:pt>
                <c:pt idx="20">
                  <c:v>0.11070000000000001</c:v>
                </c:pt>
                <c:pt idx="21">
                  <c:v>0.1162</c:v>
                </c:pt>
                <c:pt idx="22">
                  <c:v>0.12180000000000001</c:v>
                </c:pt>
                <c:pt idx="23">
                  <c:v>0.1273</c:v>
                </c:pt>
                <c:pt idx="24">
                  <c:v>0.1328</c:v>
                </c:pt>
                <c:pt idx="25">
                  <c:v>0.1384</c:v>
                </c:pt>
                <c:pt idx="26">
                  <c:v>0.1439</c:v>
                </c:pt>
                <c:pt idx="27">
                  <c:v>0.14940000000000001</c:v>
                </c:pt>
                <c:pt idx="28">
                  <c:v>0.155</c:v>
                </c:pt>
                <c:pt idx="29">
                  <c:v>0.1605</c:v>
                </c:pt>
                <c:pt idx="30">
                  <c:v>0.1661</c:v>
                </c:pt>
                <c:pt idx="31">
                  <c:v>0.1716</c:v>
                </c:pt>
                <c:pt idx="32">
                  <c:v>0.17710000000000001</c:v>
                </c:pt>
                <c:pt idx="33">
                  <c:v>0.1827</c:v>
                </c:pt>
                <c:pt idx="34">
                  <c:v>0.18820000000000001</c:v>
                </c:pt>
                <c:pt idx="35">
                  <c:v>0.19370000000000001</c:v>
                </c:pt>
                <c:pt idx="36">
                  <c:v>0.1993</c:v>
                </c:pt>
                <c:pt idx="37">
                  <c:v>0.20480000000000001</c:v>
                </c:pt>
                <c:pt idx="38">
                  <c:v>0.21029999999999999</c:v>
                </c:pt>
                <c:pt idx="39">
                  <c:v>0.21590000000000001</c:v>
                </c:pt>
                <c:pt idx="40">
                  <c:v>0.22140000000000001</c:v>
                </c:pt>
                <c:pt idx="41">
                  <c:v>0.22689999999999999</c:v>
                </c:pt>
                <c:pt idx="42">
                  <c:v>0.23250000000000001</c:v>
                </c:pt>
                <c:pt idx="43">
                  <c:v>0.23799999999999999</c:v>
                </c:pt>
                <c:pt idx="44">
                  <c:v>0.24349999999999999</c:v>
                </c:pt>
                <c:pt idx="45">
                  <c:v>0.24909999999999999</c:v>
                </c:pt>
                <c:pt idx="46">
                  <c:v>0.25459999999999999</c:v>
                </c:pt>
                <c:pt idx="47">
                  <c:v>0.26019999999999999</c:v>
                </c:pt>
                <c:pt idx="48">
                  <c:v>0.26569999999999999</c:v>
                </c:pt>
                <c:pt idx="49">
                  <c:v>0.2712</c:v>
                </c:pt>
                <c:pt idx="50">
                  <c:v>0.27679999999999999</c:v>
                </c:pt>
                <c:pt idx="51">
                  <c:v>0.2823</c:v>
                </c:pt>
                <c:pt idx="52">
                  <c:v>0.2878</c:v>
                </c:pt>
                <c:pt idx="53">
                  <c:v>0.29339999999999999</c:v>
                </c:pt>
                <c:pt idx="54">
                  <c:v>0.2989</c:v>
                </c:pt>
                <c:pt idx="55">
                  <c:v>0.3044</c:v>
                </c:pt>
                <c:pt idx="56">
                  <c:v>0.31</c:v>
                </c:pt>
                <c:pt idx="57">
                  <c:v>0.3155</c:v>
                </c:pt>
                <c:pt idx="58">
                  <c:v>0.32100000000000001</c:v>
                </c:pt>
                <c:pt idx="59">
                  <c:v>0.3266</c:v>
                </c:pt>
                <c:pt idx="60">
                  <c:v>0.33210000000000001</c:v>
                </c:pt>
                <c:pt idx="61">
                  <c:v>0.33760000000000001</c:v>
                </c:pt>
                <c:pt idx="62">
                  <c:v>0.34320000000000001</c:v>
                </c:pt>
                <c:pt idx="63">
                  <c:v>0.34870000000000001</c:v>
                </c:pt>
                <c:pt idx="64">
                  <c:v>0.3543</c:v>
                </c:pt>
                <c:pt idx="65">
                  <c:v>0.35980000000000001</c:v>
                </c:pt>
                <c:pt idx="66">
                  <c:v>0.36530000000000001</c:v>
                </c:pt>
                <c:pt idx="67">
                  <c:v>0.37090000000000001</c:v>
                </c:pt>
                <c:pt idx="68">
                  <c:v>0.37640000000000001</c:v>
                </c:pt>
                <c:pt idx="69">
                  <c:v>0.38190000000000002</c:v>
                </c:pt>
                <c:pt idx="70">
                  <c:v>0.38750000000000001</c:v>
                </c:pt>
                <c:pt idx="71">
                  <c:v>0.39300000000000002</c:v>
                </c:pt>
                <c:pt idx="72">
                  <c:v>0.39850000000000002</c:v>
                </c:pt>
                <c:pt idx="73">
                  <c:v>0.40410000000000001</c:v>
                </c:pt>
                <c:pt idx="74">
                  <c:v>0.40960000000000002</c:v>
                </c:pt>
                <c:pt idx="75">
                  <c:v>0.41510000000000002</c:v>
                </c:pt>
                <c:pt idx="76">
                  <c:v>0.42070000000000002</c:v>
                </c:pt>
                <c:pt idx="77">
                  <c:v>0.42620000000000002</c:v>
                </c:pt>
                <c:pt idx="78">
                  <c:v>0.43169999999999997</c:v>
                </c:pt>
                <c:pt idx="79">
                  <c:v>0.43730000000000002</c:v>
                </c:pt>
                <c:pt idx="80">
                  <c:v>0.44280000000000003</c:v>
                </c:pt>
                <c:pt idx="81">
                  <c:v>0.44829999999999998</c:v>
                </c:pt>
                <c:pt idx="82">
                  <c:v>0.45390000000000003</c:v>
                </c:pt>
                <c:pt idx="83">
                  <c:v>0.45939999999999998</c:v>
                </c:pt>
                <c:pt idx="84">
                  <c:v>0.46500000000000002</c:v>
                </c:pt>
                <c:pt idx="85">
                  <c:v>0.47049999999999997</c:v>
                </c:pt>
                <c:pt idx="86">
                  <c:v>0.47599999999999998</c:v>
                </c:pt>
                <c:pt idx="87">
                  <c:v>0.48159999999999997</c:v>
                </c:pt>
                <c:pt idx="88">
                  <c:v>0.48709999999999998</c:v>
                </c:pt>
                <c:pt idx="89">
                  <c:v>0.49259999999999998</c:v>
                </c:pt>
                <c:pt idx="90">
                  <c:v>0.49819999999999998</c:v>
                </c:pt>
                <c:pt idx="91">
                  <c:v>0.50370000000000004</c:v>
                </c:pt>
                <c:pt idx="92">
                  <c:v>0.50919999999999999</c:v>
                </c:pt>
                <c:pt idx="93">
                  <c:v>0.51480000000000004</c:v>
                </c:pt>
                <c:pt idx="94">
                  <c:v>0.52029999999999998</c:v>
                </c:pt>
                <c:pt idx="95">
                  <c:v>0.52580000000000005</c:v>
                </c:pt>
                <c:pt idx="96">
                  <c:v>0.53139999999999998</c:v>
                </c:pt>
                <c:pt idx="97">
                  <c:v>0.53690000000000004</c:v>
                </c:pt>
                <c:pt idx="98">
                  <c:v>0.54239999999999999</c:v>
                </c:pt>
                <c:pt idx="99">
                  <c:v>0.54800000000000004</c:v>
                </c:pt>
                <c:pt idx="100">
                  <c:v>0.55349999999999999</c:v>
                </c:pt>
                <c:pt idx="101">
                  <c:v>0.55910000000000004</c:v>
                </c:pt>
                <c:pt idx="102">
                  <c:v>0.56459999999999999</c:v>
                </c:pt>
                <c:pt idx="103">
                  <c:v>0.57010000000000005</c:v>
                </c:pt>
                <c:pt idx="104">
                  <c:v>0.57569999999999999</c:v>
                </c:pt>
                <c:pt idx="105">
                  <c:v>0.58120000000000005</c:v>
                </c:pt>
                <c:pt idx="106">
                  <c:v>0.5867</c:v>
                </c:pt>
                <c:pt idx="107">
                  <c:v>0.59230000000000005</c:v>
                </c:pt>
                <c:pt idx="108">
                  <c:v>0.5978</c:v>
                </c:pt>
                <c:pt idx="109">
                  <c:v>0.60329999999999995</c:v>
                </c:pt>
                <c:pt idx="110">
                  <c:v>0.6089</c:v>
                </c:pt>
                <c:pt idx="111">
                  <c:v>0.61439999999999995</c:v>
                </c:pt>
                <c:pt idx="112">
                  <c:v>0.61990000000000001</c:v>
                </c:pt>
                <c:pt idx="113">
                  <c:v>0.62549999999999994</c:v>
                </c:pt>
                <c:pt idx="114">
                  <c:v>0.63100000000000001</c:v>
                </c:pt>
                <c:pt idx="115">
                  <c:v>0.63649999999999995</c:v>
                </c:pt>
                <c:pt idx="116">
                  <c:v>0.6421</c:v>
                </c:pt>
                <c:pt idx="117">
                  <c:v>0.64759999999999995</c:v>
                </c:pt>
                <c:pt idx="118">
                  <c:v>0.6532</c:v>
                </c:pt>
                <c:pt idx="119">
                  <c:v>0.65869999999999995</c:v>
                </c:pt>
                <c:pt idx="120">
                  <c:v>0.66420000000000001</c:v>
                </c:pt>
                <c:pt idx="121">
                  <c:v>0.66979999999999995</c:v>
                </c:pt>
                <c:pt idx="122">
                  <c:v>0.67530000000000001</c:v>
                </c:pt>
                <c:pt idx="123">
                  <c:v>0.68079999999999996</c:v>
                </c:pt>
                <c:pt idx="124">
                  <c:v>0.68640000000000001</c:v>
                </c:pt>
                <c:pt idx="125">
                  <c:v>0.69189999999999996</c:v>
                </c:pt>
                <c:pt idx="126">
                  <c:v>0.69740000000000002</c:v>
                </c:pt>
                <c:pt idx="127">
                  <c:v>0.70299999999999996</c:v>
                </c:pt>
                <c:pt idx="128">
                  <c:v>0.70850000000000002</c:v>
                </c:pt>
                <c:pt idx="129">
                  <c:v>0.71399999999999997</c:v>
                </c:pt>
                <c:pt idx="130">
                  <c:v>0.71960000000000002</c:v>
                </c:pt>
                <c:pt idx="131">
                  <c:v>0.72509999999999997</c:v>
                </c:pt>
                <c:pt idx="132">
                  <c:v>0.73060000000000003</c:v>
                </c:pt>
                <c:pt idx="133">
                  <c:v>0.73619999999999997</c:v>
                </c:pt>
                <c:pt idx="134">
                  <c:v>0.74170000000000003</c:v>
                </c:pt>
                <c:pt idx="135">
                  <c:v>0.74719999999999998</c:v>
                </c:pt>
                <c:pt idx="136">
                  <c:v>0.75280000000000002</c:v>
                </c:pt>
                <c:pt idx="137">
                  <c:v>0.75829999999999997</c:v>
                </c:pt>
                <c:pt idx="138">
                  <c:v>0.76390000000000002</c:v>
                </c:pt>
                <c:pt idx="139">
                  <c:v>0.76939999999999997</c:v>
                </c:pt>
                <c:pt idx="140">
                  <c:v>0.77490000000000003</c:v>
                </c:pt>
                <c:pt idx="141">
                  <c:v>0.78049999999999997</c:v>
                </c:pt>
                <c:pt idx="142">
                  <c:v>0.78600000000000003</c:v>
                </c:pt>
                <c:pt idx="143">
                  <c:v>0.79149999999999998</c:v>
                </c:pt>
                <c:pt idx="144">
                  <c:v>0.79710000000000003</c:v>
                </c:pt>
                <c:pt idx="145">
                  <c:v>0.80259999999999998</c:v>
                </c:pt>
                <c:pt idx="146">
                  <c:v>0.80810000000000004</c:v>
                </c:pt>
                <c:pt idx="147">
                  <c:v>0.81369999999999998</c:v>
                </c:pt>
                <c:pt idx="148">
                  <c:v>0.81920000000000004</c:v>
                </c:pt>
                <c:pt idx="149">
                  <c:v>0.82469999999999999</c:v>
                </c:pt>
                <c:pt idx="150">
                  <c:v>0.83030000000000004</c:v>
                </c:pt>
                <c:pt idx="151">
                  <c:v>0.83579999999999999</c:v>
                </c:pt>
                <c:pt idx="152">
                  <c:v>0.84130000000000005</c:v>
                </c:pt>
                <c:pt idx="153">
                  <c:v>0.84689999999999999</c:v>
                </c:pt>
                <c:pt idx="154">
                  <c:v>0.85240000000000005</c:v>
                </c:pt>
                <c:pt idx="155">
                  <c:v>0.85799999999999998</c:v>
                </c:pt>
                <c:pt idx="156">
                  <c:v>0.86350000000000005</c:v>
                </c:pt>
                <c:pt idx="157">
                  <c:v>0.86899999999999999</c:v>
                </c:pt>
                <c:pt idx="158">
                  <c:v>0.87460000000000004</c:v>
                </c:pt>
                <c:pt idx="159">
                  <c:v>0.88009999999999999</c:v>
                </c:pt>
                <c:pt idx="160">
                  <c:v>0.88560000000000005</c:v>
                </c:pt>
                <c:pt idx="161">
                  <c:v>0.89119999999999999</c:v>
                </c:pt>
                <c:pt idx="162">
                  <c:v>0.89670000000000005</c:v>
                </c:pt>
                <c:pt idx="163">
                  <c:v>0.9022</c:v>
                </c:pt>
                <c:pt idx="164">
                  <c:v>0.90780000000000005</c:v>
                </c:pt>
                <c:pt idx="165">
                  <c:v>0.9133</c:v>
                </c:pt>
                <c:pt idx="166">
                  <c:v>0.91879999999999995</c:v>
                </c:pt>
                <c:pt idx="167">
                  <c:v>0.9244</c:v>
                </c:pt>
                <c:pt idx="168">
                  <c:v>0.92989999999999995</c:v>
                </c:pt>
                <c:pt idx="169">
                  <c:v>0.93540000000000001</c:v>
                </c:pt>
                <c:pt idx="170">
                  <c:v>0.94099999999999995</c:v>
                </c:pt>
                <c:pt idx="171">
                  <c:v>0.94650000000000001</c:v>
                </c:pt>
                <c:pt idx="172">
                  <c:v>0.95209999999999995</c:v>
                </c:pt>
                <c:pt idx="173">
                  <c:v>0.95760000000000001</c:v>
                </c:pt>
                <c:pt idx="174">
                  <c:v>0.96309999999999996</c:v>
                </c:pt>
                <c:pt idx="175">
                  <c:v>0.96870000000000001</c:v>
                </c:pt>
                <c:pt idx="176">
                  <c:v>0.97419999999999995</c:v>
                </c:pt>
                <c:pt idx="177">
                  <c:v>0.97970000000000002</c:v>
                </c:pt>
                <c:pt idx="178">
                  <c:v>0.98529999999999995</c:v>
                </c:pt>
                <c:pt idx="179">
                  <c:v>0.99080000000000001</c:v>
                </c:pt>
                <c:pt idx="180">
                  <c:v>0.99629999999999996</c:v>
                </c:pt>
                <c:pt idx="181">
                  <c:v>1.0019</c:v>
                </c:pt>
                <c:pt idx="182">
                  <c:v>1.0074000000000001</c:v>
                </c:pt>
                <c:pt idx="183">
                  <c:v>1.0128999999999999</c:v>
                </c:pt>
                <c:pt idx="184">
                  <c:v>1.0185</c:v>
                </c:pt>
                <c:pt idx="185">
                  <c:v>1.024</c:v>
                </c:pt>
                <c:pt idx="186">
                  <c:v>1.0295000000000001</c:v>
                </c:pt>
                <c:pt idx="187">
                  <c:v>1.0350999999999999</c:v>
                </c:pt>
                <c:pt idx="188">
                  <c:v>1.0406</c:v>
                </c:pt>
                <c:pt idx="189">
                  <c:v>1.0461</c:v>
                </c:pt>
                <c:pt idx="190">
                  <c:v>1.0517000000000001</c:v>
                </c:pt>
                <c:pt idx="191">
                  <c:v>1.0571999999999999</c:v>
                </c:pt>
                <c:pt idx="192">
                  <c:v>1.0628</c:v>
                </c:pt>
                <c:pt idx="193">
                  <c:v>1.0683</c:v>
                </c:pt>
                <c:pt idx="194">
                  <c:v>1.0738000000000001</c:v>
                </c:pt>
                <c:pt idx="195">
                  <c:v>1.0793999999999999</c:v>
                </c:pt>
                <c:pt idx="196">
                  <c:v>1.0849</c:v>
                </c:pt>
                <c:pt idx="197">
                  <c:v>1.0904</c:v>
                </c:pt>
                <c:pt idx="198">
                  <c:v>1.0960000000000001</c:v>
                </c:pt>
                <c:pt idx="199">
                  <c:v>1.1014999999999999</c:v>
                </c:pt>
                <c:pt idx="200">
                  <c:v>1.107</c:v>
                </c:pt>
                <c:pt idx="201">
                  <c:v>1.1126</c:v>
                </c:pt>
                <c:pt idx="202">
                  <c:v>1.1181000000000001</c:v>
                </c:pt>
                <c:pt idx="203">
                  <c:v>1.1235999999999999</c:v>
                </c:pt>
                <c:pt idx="204">
                  <c:v>1.1292</c:v>
                </c:pt>
                <c:pt idx="205">
                  <c:v>1.1347</c:v>
                </c:pt>
                <c:pt idx="206">
                  <c:v>1.1402000000000001</c:v>
                </c:pt>
                <c:pt idx="207">
                  <c:v>1.1457999999999999</c:v>
                </c:pt>
                <c:pt idx="208">
                  <c:v>1.1513</c:v>
                </c:pt>
                <c:pt idx="209">
                  <c:v>1.1569</c:v>
                </c:pt>
                <c:pt idx="210">
                  <c:v>1.1624000000000001</c:v>
                </c:pt>
                <c:pt idx="211">
                  <c:v>1.1678999999999999</c:v>
                </c:pt>
                <c:pt idx="212">
                  <c:v>1.1735</c:v>
                </c:pt>
                <c:pt idx="213">
                  <c:v>1.179</c:v>
                </c:pt>
                <c:pt idx="214">
                  <c:v>1.1845000000000001</c:v>
                </c:pt>
                <c:pt idx="215">
                  <c:v>1.1900999999999999</c:v>
                </c:pt>
                <c:pt idx="216">
                  <c:v>1.1956</c:v>
                </c:pt>
                <c:pt idx="217">
                  <c:v>1.2011000000000001</c:v>
                </c:pt>
                <c:pt idx="218">
                  <c:v>1.2067000000000001</c:v>
                </c:pt>
                <c:pt idx="219">
                  <c:v>1.2121999999999999</c:v>
                </c:pt>
                <c:pt idx="220">
                  <c:v>1.2177</c:v>
                </c:pt>
                <c:pt idx="221">
                  <c:v>1.2233000000000001</c:v>
                </c:pt>
                <c:pt idx="222">
                  <c:v>1.2287999999999999</c:v>
                </c:pt>
                <c:pt idx="223">
                  <c:v>1.2343</c:v>
                </c:pt>
                <c:pt idx="224">
                  <c:v>1.2399</c:v>
                </c:pt>
                <c:pt idx="225">
                  <c:v>1.2454000000000001</c:v>
                </c:pt>
                <c:pt idx="226">
                  <c:v>1.2509999999999999</c:v>
                </c:pt>
                <c:pt idx="227">
                  <c:v>1.2565</c:v>
                </c:pt>
                <c:pt idx="228">
                  <c:v>1.262</c:v>
                </c:pt>
                <c:pt idx="229">
                  <c:v>1.2676000000000001</c:v>
                </c:pt>
                <c:pt idx="230">
                  <c:v>1.2730999999999999</c:v>
                </c:pt>
                <c:pt idx="231">
                  <c:v>1.2786</c:v>
                </c:pt>
                <c:pt idx="232">
                  <c:v>1.2842</c:v>
                </c:pt>
                <c:pt idx="233">
                  <c:v>1.2897000000000001</c:v>
                </c:pt>
                <c:pt idx="234">
                  <c:v>1.2951999999999999</c:v>
                </c:pt>
                <c:pt idx="235">
                  <c:v>1.3008</c:v>
                </c:pt>
                <c:pt idx="236">
                  <c:v>1.3063</c:v>
                </c:pt>
                <c:pt idx="237">
                  <c:v>1.3118000000000001</c:v>
                </c:pt>
                <c:pt idx="238">
                  <c:v>1.3173999999999999</c:v>
                </c:pt>
                <c:pt idx="239">
                  <c:v>1.3229</c:v>
                </c:pt>
                <c:pt idx="240">
                  <c:v>1.3284</c:v>
                </c:pt>
                <c:pt idx="241">
                  <c:v>1.3340000000000001</c:v>
                </c:pt>
                <c:pt idx="242">
                  <c:v>1.3394999999999999</c:v>
                </c:pt>
                <c:pt idx="243">
                  <c:v>1.345</c:v>
                </c:pt>
                <c:pt idx="244">
                  <c:v>1.3506</c:v>
                </c:pt>
                <c:pt idx="245">
                  <c:v>1.3561000000000001</c:v>
                </c:pt>
                <c:pt idx="246">
                  <c:v>1.3616999999999999</c:v>
                </c:pt>
                <c:pt idx="247">
                  <c:v>1.3672</c:v>
                </c:pt>
                <c:pt idx="248">
                  <c:v>1.3727</c:v>
                </c:pt>
                <c:pt idx="249">
                  <c:v>1.3783000000000001</c:v>
                </c:pt>
                <c:pt idx="250">
                  <c:v>1.3837999999999999</c:v>
                </c:pt>
                <c:pt idx="251">
                  <c:v>1.3893</c:v>
                </c:pt>
                <c:pt idx="252">
                  <c:v>1.3949</c:v>
                </c:pt>
                <c:pt idx="253">
                  <c:v>1.4004000000000001</c:v>
                </c:pt>
                <c:pt idx="254">
                  <c:v>1.4058999999999999</c:v>
                </c:pt>
                <c:pt idx="255">
                  <c:v>1.4115</c:v>
                </c:pt>
                <c:pt idx="256">
                  <c:v>1.417</c:v>
                </c:pt>
                <c:pt idx="257">
                  <c:v>1.4225000000000001</c:v>
                </c:pt>
                <c:pt idx="258">
                  <c:v>1.4280999999999999</c:v>
                </c:pt>
                <c:pt idx="259">
                  <c:v>1.4336</c:v>
                </c:pt>
                <c:pt idx="260">
                  <c:v>1.4391</c:v>
                </c:pt>
                <c:pt idx="261">
                  <c:v>1.4447000000000001</c:v>
                </c:pt>
                <c:pt idx="262">
                  <c:v>1.4501999999999999</c:v>
                </c:pt>
                <c:pt idx="263">
                  <c:v>1.4558</c:v>
                </c:pt>
                <c:pt idx="264">
                  <c:v>1.4613</c:v>
                </c:pt>
                <c:pt idx="265">
                  <c:v>1.4668000000000001</c:v>
                </c:pt>
                <c:pt idx="266">
                  <c:v>1.4723999999999999</c:v>
                </c:pt>
                <c:pt idx="267">
                  <c:v>1.4779</c:v>
                </c:pt>
                <c:pt idx="268">
                  <c:v>1.4834000000000001</c:v>
                </c:pt>
                <c:pt idx="269">
                  <c:v>1.4890000000000001</c:v>
                </c:pt>
                <c:pt idx="270">
                  <c:v>1.4944999999999999</c:v>
                </c:pt>
                <c:pt idx="271">
                  <c:v>1.5</c:v>
                </c:pt>
                <c:pt idx="272">
                  <c:v>1.5056</c:v>
                </c:pt>
                <c:pt idx="273">
                  <c:v>1.5111000000000001</c:v>
                </c:pt>
                <c:pt idx="274">
                  <c:v>1.5165999999999999</c:v>
                </c:pt>
                <c:pt idx="275">
                  <c:v>1.5222</c:v>
                </c:pt>
                <c:pt idx="276">
                  <c:v>1.5277000000000001</c:v>
                </c:pt>
                <c:pt idx="277">
                  <c:v>1.5331999999999999</c:v>
                </c:pt>
                <c:pt idx="278">
                  <c:v>1.5387999999999999</c:v>
                </c:pt>
                <c:pt idx="279">
                  <c:v>1.5443</c:v>
                </c:pt>
                <c:pt idx="280">
                  <c:v>1.5498000000000001</c:v>
                </c:pt>
                <c:pt idx="281">
                  <c:v>1.5553999999999999</c:v>
                </c:pt>
                <c:pt idx="282">
                  <c:v>1.5609</c:v>
                </c:pt>
                <c:pt idx="283">
                  <c:v>1.5665</c:v>
                </c:pt>
                <c:pt idx="284">
                  <c:v>1.5720000000000001</c:v>
                </c:pt>
                <c:pt idx="285">
                  <c:v>1.5774999999999999</c:v>
                </c:pt>
                <c:pt idx="286">
                  <c:v>1.5831</c:v>
                </c:pt>
                <c:pt idx="287">
                  <c:v>1.5886</c:v>
                </c:pt>
                <c:pt idx="288">
                  <c:v>1.5941000000000001</c:v>
                </c:pt>
                <c:pt idx="289">
                  <c:v>1.5996999999999999</c:v>
                </c:pt>
                <c:pt idx="290">
                  <c:v>1.6052</c:v>
                </c:pt>
                <c:pt idx="291">
                  <c:v>1.6107</c:v>
                </c:pt>
                <c:pt idx="292">
                  <c:v>1.6163000000000001</c:v>
                </c:pt>
                <c:pt idx="293">
                  <c:v>1.6217999999999999</c:v>
                </c:pt>
                <c:pt idx="294">
                  <c:v>1.6273</c:v>
                </c:pt>
                <c:pt idx="295">
                  <c:v>1.6329</c:v>
                </c:pt>
                <c:pt idx="296">
                  <c:v>1.6384000000000001</c:v>
                </c:pt>
                <c:pt idx="297">
                  <c:v>1.6438999999999999</c:v>
                </c:pt>
                <c:pt idx="298">
                  <c:v>1.6495</c:v>
                </c:pt>
                <c:pt idx="299">
                  <c:v>1.655</c:v>
                </c:pt>
                <c:pt idx="300">
                  <c:v>1.6606000000000001</c:v>
                </c:pt>
                <c:pt idx="301">
                  <c:v>1.6660999999999999</c:v>
                </c:pt>
                <c:pt idx="302">
                  <c:v>1.6716</c:v>
                </c:pt>
                <c:pt idx="303">
                  <c:v>1.6772</c:v>
                </c:pt>
                <c:pt idx="304">
                  <c:v>1.6827000000000001</c:v>
                </c:pt>
                <c:pt idx="305">
                  <c:v>1.6881999999999999</c:v>
                </c:pt>
                <c:pt idx="306">
                  <c:v>1.6938</c:v>
                </c:pt>
                <c:pt idx="307">
                  <c:v>1.6993</c:v>
                </c:pt>
                <c:pt idx="308">
                  <c:v>1.7048000000000001</c:v>
                </c:pt>
                <c:pt idx="309">
                  <c:v>1.7103999999999999</c:v>
                </c:pt>
                <c:pt idx="310">
                  <c:v>1.7159</c:v>
                </c:pt>
                <c:pt idx="311">
                  <c:v>1.7214</c:v>
                </c:pt>
                <c:pt idx="312">
                  <c:v>1.7270000000000001</c:v>
                </c:pt>
                <c:pt idx="313">
                  <c:v>1.7324999999999999</c:v>
                </c:pt>
                <c:pt idx="314">
                  <c:v>1.738</c:v>
                </c:pt>
                <c:pt idx="315">
                  <c:v>1.7436</c:v>
                </c:pt>
                <c:pt idx="316">
                  <c:v>1.7491000000000001</c:v>
                </c:pt>
                <c:pt idx="317">
                  <c:v>1.7546999999999999</c:v>
                </c:pt>
                <c:pt idx="318">
                  <c:v>1.7602</c:v>
                </c:pt>
                <c:pt idx="319">
                  <c:v>1.7657</c:v>
                </c:pt>
                <c:pt idx="320">
                  <c:v>1.7713000000000001</c:v>
                </c:pt>
                <c:pt idx="321">
                  <c:v>1.7767999999999999</c:v>
                </c:pt>
                <c:pt idx="322">
                  <c:v>1.7823</c:v>
                </c:pt>
                <c:pt idx="323">
                  <c:v>1.7879</c:v>
                </c:pt>
                <c:pt idx="324">
                  <c:v>1.7934000000000001</c:v>
                </c:pt>
                <c:pt idx="325">
                  <c:v>1.7988999999999999</c:v>
                </c:pt>
                <c:pt idx="326">
                  <c:v>1.8045</c:v>
                </c:pt>
                <c:pt idx="327">
                  <c:v>1.81</c:v>
                </c:pt>
                <c:pt idx="328">
                  <c:v>1.8154999999999999</c:v>
                </c:pt>
                <c:pt idx="329">
                  <c:v>1.8210999999999999</c:v>
                </c:pt>
                <c:pt idx="330">
                  <c:v>1.8266</c:v>
                </c:pt>
                <c:pt idx="331">
                  <c:v>1.8321000000000001</c:v>
                </c:pt>
                <c:pt idx="332">
                  <c:v>1.8376999999999999</c:v>
                </c:pt>
                <c:pt idx="333">
                  <c:v>1.8431999999999999</c:v>
                </c:pt>
                <c:pt idx="334">
                  <c:v>1.8487</c:v>
                </c:pt>
                <c:pt idx="335">
                  <c:v>1.8543000000000001</c:v>
                </c:pt>
                <c:pt idx="336">
                  <c:v>1.8597999999999999</c:v>
                </c:pt>
                <c:pt idx="337">
                  <c:v>1.8653999999999999</c:v>
                </c:pt>
                <c:pt idx="338">
                  <c:v>1.8709</c:v>
                </c:pt>
                <c:pt idx="339">
                  <c:v>1.8764000000000001</c:v>
                </c:pt>
                <c:pt idx="340">
                  <c:v>1.8819999999999999</c:v>
                </c:pt>
                <c:pt idx="341">
                  <c:v>1.8875</c:v>
                </c:pt>
                <c:pt idx="342">
                  <c:v>1.893</c:v>
                </c:pt>
                <c:pt idx="343">
                  <c:v>1.8986000000000001</c:v>
                </c:pt>
                <c:pt idx="344">
                  <c:v>1.9040999999999999</c:v>
                </c:pt>
                <c:pt idx="345">
                  <c:v>1.9096</c:v>
                </c:pt>
                <c:pt idx="346">
                  <c:v>1.9152</c:v>
                </c:pt>
                <c:pt idx="347">
                  <c:v>1.9207000000000001</c:v>
                </c:pt>
                <c:pt idx="348">
                  <c:v>1.9261999999999999</c:v>
                </c:pt>
                <c:pt idx="349">
                  <c:v>1.9318</c:v>
                </c:pt>
                <c:pt idx="350">
                  <c:v>1.9373</c:v>
                </c:pt>
                <c:pt idx="351">
                  <c:v>1.9428000000000001</c:v>
                </c:pt>
                <c:pt idx="352">
                  <c:v>1.9483999999999999</c:v>
                </c:pt>
                <c:pt idx="353">
                  <c:v>1.9539</c:v>
                </c:pt>
                <c:pt idx="354">
                  <c:v>1.9595</c:v>
                </c:pt>
                <c:pt idx="355">
                  <c:v>1.9650000000000001</c:v>
                </c:pt>
                <c:pt idx="356">
                  <c:v>1.9704999999999999</c:v>
                </c:pt>
                <c:pt idx="357">
                  <c:v>1.9761</c:v>
                </c:pt>
                <c:pt idx="358">
                  <c:v>1.9816</c:v>
                </c:pt>
                <c:pt idx="359">
                  <c:v>1.9871000000000001</c:v>
                </c:pt>
                <c:pt idx="360">
                  <c:v>1.9926999999999999</c:v>
                </c:pt>
                <c:pt idx="361">
                  <c:v>1.9982</c:v>
                </c:pt>
                <c:pt idx="362">
                  <c:v>2.0036999999999998</c:v>
                </c:pt>
                <c:pt idx="363">
                  <c:v>2.0093000000000001</c:v>
                </c:pt>
                <c:pt idx="364">
                  <c:v>2.0148000000000001</c:v>
                </c:pt>
                <c:pt idx="365">
                  <c:v>2.0203000000000002</c:v>
                </c:pt>
                <c:pt idx="366">
                  <c:v>2.0259</c:v>
                </c:pt>
                <c:pt idx="367">
                  <c:v>2.0314000000000001</c:v>
                </c:pt>
                <c:pt idx="368">
                  <c:v>2.0369000000000002</c:v>
                </c:pt>
                <c:pt idx="369">
                  <c:v>2.0425</c:v>
                </c:pt>
                <c:pt idx="370">
                  <c:v>2.048</c:v>
                </c:pt>
                <c:pt idx="371">
                  <c:v>2.0535999999999999</c:v>
                </c:pt>
                <c:pt idx="372">
                  <c:v>2.0590999999999999</c:v>
                </c:pt>
                <c:pt idx="373">
                  <c:v>2.0646</c:v>
                </c:pt>
                <c:pt idx="374">
                  <c:v>2.0701999999999998</c:v>
                </c:pt>
                <c:pt idx="375">
                  <c:v>2.0756999999999999</c:v>
                </c:pt>
                <c:pt idx="376">
                  <c:v>2.0811999999999999</c:v>
                </c:pt>
                <c:pt idx="377">
                  <c:v>2.0868000000000002</c:v>
                </c:pt>
                <c:pt idx="378">
                  <c:v>2.0922999999999998</c:v>
                </c:pt>
                <c:pt idx="379">
                  <c:v>2.0977999999999999</c:v>
                </c:pt>
                <c:pt idx="380">
                  <c:v>2.1034000000000002</c:v>
                </c:pt>
                <c:pt idx="381">
                  <c:v>2.1089000000000002</c:v>
                </c:pt>
                <c:pt idx="382">
                  <c:v>2.1143999999999998</c:v>
                </c:pt>
                <c:pt idx="383">
                  <c:v>2.12</c:v>
                </c:pt>
                <c:pt idx="384">
                  <c:v>2.1255000000000002</c:v>
                </c:pt>
                <c:pt idx="385">
                  <c:v>2.1309999999999998</c:v>
                </c:pt>
                <c:pt idx="386">
                  <c:v>2.1366000000000001</c:v>
                </c:pt>
                <c:pt idx="387">
                  <c:v>2.1421000000000001</c:v>
                </c:pt>
                <c:pt idx="388">
                  <c:v>2.1476000000000002</c:v>
                </c:pt>
                <c:pt idx="389">
                  <c:v>2.1532</c:v>
                </c:pt>
                <c:pt idx="390">
                  <c:v>2.1587000000000001</c:v>
                </c:pt>
                <c:pt idx="391">
                  <c:v>2.1642999999999999</c:v>
                </c:pt>
                <c:pt idx="392">
                  <c:v>2.1698</c:v>
                </c:pt>
                <c:pt idx="393">
                  <c:v>2.1753</c:v>
                </c:pt>
                <c:pt idx="394">
                  <c:v>2.1808999999999998</c:v>
                </c:pt>
                <c:pt idx="395">
                  <c:v>2.1863999999999999</c:v>
                </c:pt>
                <c:pt idx="396">
                  <c:v>2.1919</c:v>
                </c:pt>
                <c:pt idx="397">
                  <c:v>2.1974999999999998</c:v>
                </c:pt>
                <c:pt idx="398">
                  <c:v>2.2029999999999998</c:v>
                </c:pt>
                <c:pt idx="399">
                  <c:v>2.2084999999999999</c:v>
                </c:pt>
                <c:pt idx="400">
                  <c:v>2.2141000000000002</c:v>
                </c:pt>
                <c:pt idx="401">
                  <c:v>2.2195999999999998</c:v>
                </c:pt>
                <c:pt idx="402">
                  <c:v>2.2250999999999999</c:v>
                </c:pt>
                <c:pt idx="403">
                  <c:v>2.2307000000000001</c:v>
                </c:pt>
                <c:pt idx="404">
                  <c:v>2.2362000000000002</c:v>
                </c:pt>
                <c:pt idx="405">
                  <c:v>2.2416999999999998</c:v>
                </c:pt>
                <c:pt idx="406">
                  <c:v>2.2473000000000001</c:v>
                </c:pt>
                <c:pt idx="407">
                  <c:v>2.2528000000000001</c:v>
                </c:pt>
                <c:pt idx="408">
                  <c:v>2.2584</c:v>
                </c:pt>
                <c:pt idx="409">
                  <c:v>2.2639</c:v>
                </c:pt>
                <c:pt idx="410">
                  <c:v>2.2694000000000001</c:v>
                </c:pt>
                <c:pt idx="411">
                  <c:v>2.2749999999999999</c:v>
                </c:pt>
                <c:pt idx="412">
                  <c:v>2.2805</c:v>
                </c:pt>
                <c:pt idx="413">
                  <c:v>2.286</c:v>
                </c:pt>
                <c:pt idx="414">
                  <c:v>2.2915999999999999</c:v>
                </c:pt>
                <c:pt idx="415">
                  <c:v>2.2970999999999999</c:v>
                </c:pt>
                <c:pt idx="416">
                  <c:v>2.3026</c:v>
                </c:pt>
                <c:pt idx="417">
                  <c:v>2.3081999999999998</c:v>
                </c:pt>
                <c:pt idx="418">
                  <c:v>2.3136999999999999</c:v>
                </c:pt>
                <c:pt idx="419">
                  <c:v>2.3191999999999999</c:v>
                </c:pt>
                <c:pt idx="420">
                  <c:v>2.3248000000000002</c:v>
                </c:pt>
                <c:pt idx="421">
                  <c:v>2.3302999999999998</c:v>
                </c:pt>
                <c:pt idx="422">
                  <c:v>2.3357999999999999</c:v>
                </c:pt>
                <c:pt idx="423">
                  <c:v>2.3414000000000001</c:v>
                </c:pt>
                <c:pt idx="424">
                  <c:v>2.3469000000000002</c:v>
                </c:pt>
                <c:pt idx="425">
                  <c:v>2.3525</c:v>
                </c:pt>
                <c:pt idx="426">
                  <c:v>2.3580000000000001</c:v>
                </c:pt>
                <c:pt idx="427">
                  <c:v>2.3635000000000002</c:v>
                </c:pt>
                <c:pt idx="428">
                  <c:v>2.3691</c:v>
                </c:pt>
                <c:pt idx="429">
                  <c:v>2.3746</c:v>
                </c:pt>
                <c:pt idx="430">
                  <c:v>2.3801000000000001</c:v>
                </c:pt>
                <c:pt idx="431">
                  <c:v>2.3856999999999999</c:v>
                </c:pt>
                <c:pt idx="432">
                  <c:v>2.3912</c:v>
                </c:pt>
                <c:pt idx="433">
                  <c:v>2.3967000000000001</c:v>
                </c:pt>
                <c:pt idx="434">
                  <c:v>2.4022999999999999</c:v>
                </c:pt>
                <c:pt idx="435">
                  <c:v>2.4077999999999999</c:v>
                </c:pt>
                <c:pt idx="436">
                  <c:v>2.4133</c:v>
                </c:pt>
                <c:pt idx="437">
                  <c:v>2.4188999999999998</c:v>
                </c:pt>
                <c:pt idx="438">
                  <c:v>2.4243999999999999</c:v>
                </c:pt>
                <c:pt idx="439">
                  <c:v>2.4298999999999999</c:v>
                </c:pt>
                <c:pt idx="440">
                  <c:v>2.4355000000000002</c:v>
                </c:pt>
                <c:pt idx="441">
                  <c:v>2.4409999999999998</c:v>
                </c:pt>
                <c:pt idx="442">
                  <c:v>2.4464999999999999</c:v>
                </c:pt>
                <c:pt idx="443">
                  <c:v>2.4521000000000002</c:v>
                </c:pt>
                <c:pt idx="444">
                  <c:v>2.4575999999999998</c:v>
                </c:pt>
                <c:pt idx="445">
                  <c:v>2.4632000000000001</c:v>
                </c:pt>
                <c:pt idx="446">
                  <c:v>2.4687000000000001</c:v>
                </c:pt>
                <c:pt idx="447">
                  <c:v>2.4742000000000002</c:v>
                </c:pt>
                <c:pt idx="448">
                  <c:v>2.4798</c:v>
                </c:pt>
                <c:pt idx="449">
                  <c:v>2.4853000000000001</c:v>
                </c:pt>
                <c:pt idx="450">
                  <c:v>2.4908000000000001</c:v>
                </c:pt>
                <c:pt idx="451">
                  <c:v>2.4964</c:v>
                </c:pt>
                <c:pt idx="452">
                  <c:v>2.5019</c:v>
                </c:pt>
                <c:pt idx="453">
                  <c:v>2.5074000000000001</c:v>
                </c:pt>
                <c:pt idx="454">
                  <c:v>2.5129999999999999</c:v>
                </c:pt>
                <c:pt idx="455">
                  <c:v>2.5185</c:v>
                </c:pt>
                <c:pt idx="456">
                  <c:v>2.524</c:v>
                </c:pt>
                <c:pt idx="457">
                  <c:v>2.5295999999999998</c:v>
                </c:pt>
                <c:pt idx="458">
                  <c:v>2.5350999999999999</c:v>
                </c:pt>
                <c:pt idx="459">
                  <c:v>2.5406</c:v>
                </c:pt>
                <c:pt idx="460">
                  <c:v>2.5461999999999998</c:v>
                </c:pt>
                <c:pt idx="461">
                  <c:v>2.5516999999999999</c:v>
                </c:pt>
                <c:pt idx="462">
                  <c:v>2.5573000000000001</c:v>
                </c:pt>
                <c:pt idx="463">
                  <c:v>2.5628000000000002</c:v>
                </c:pt>
                <c:pt idx="464">
                  <c:v>2.5682999999999998</c:v>
                </c:pt>
                <c:pt idx="465">
                  <c:v>2.5739000000000001</c:v>
                </c:pt>
                <c:pt idx="466">
                  <c:v>2.5794000000000001</c:v>
                </c:pt>
                <c:pt idx="467">
                  <c:v>2.5849000000000002</c:v>
                </c:pt>
                <c:pt idx="468">
                  <c:v>2.5905</c:v>
                </c:pt>
                <c:pt idx="469">
                  <c:v>2.5960000000000001</c:v>
                </c:pt>
                <c:pt idx="470">
                  <c:v>2.6015000000000001</c:v>
                </c:pt>
                <c:pt idx="471">
                  <c:v>2.6071</c:v>
                </c:pt>
                <c:pt idx="472">
                  <c:v>2.6126</c:v>
                </c:pt>
                <c:pt idx="473">
                  <c:v>2.6181000000000001</c:v>
                </c:pt>
                <c:pt idx="474">
                  <c:v>2.6236999999999999</c:v>
                </c:pt>
                <c:pt idx="475">
                  <c:v>2.6292</c:v>
                </c:pt>
                <c:pt idx="476">
                  <c:v>2.6347</c:v>
                </c:pt>
                <c:pt idx="477">
                  <c:v>2.6402999999999999</c:v>
                </c:pt>
                <c:pt idx="478">
                  <c:v>2.6457999999999999</c:v>
                </c:pt>
                <c:pt idx="479">
                  <c:v>2.6514000000000002</c:v>
                </c:pt>
                <c:pt idx="480">
                  <c:v>2.6568999999999998</c:v>
                </c:pt>
                <c:pt idx="481">
                  <c:v>2.6623999999999999</c:v>
                </c:pt>
                <c:pt idx="482">
                  <c:v>2.6680000000000001</c:v>
                </c:pt>
                <c:pt idx="483">
                  <c:v>2.6735000000000002</c:v>
                </c:pt>
                <c:pt idx="484">
                  <c:v>2.6789999999999998</c:v>
                </c:pt>
                <c:pt idx="485">
                  <c:v>2.6846000000000001</c:v>
                </c:pt>
                <c:pt idx="486">
                  <c:v>2.6901000000000002</c:v>
                </c:pt>
                <c:pt idx="487">
                  <c:v>2.6956000000000002</c:v>
                </c:pt>
                <c:pt idx="488">
                  <c:v>2.7012</c:v>
                </c:pt>
                <c:pt idx="489">
                  <c:v>2.7067000000000001</c:v>
                </c:pt>
                <c:pt idx="490">
                  <c:v>2.7122000000000002</c:v>
                </c:pt>
                <c:pt idx="491">
                  <c:v>2.7178</c:v>
                </c:pt>
                <c:pt idx="492">
                  <c:v>2.7233000000000001</c:v>
                </c:pt>
                <c:pt idx="493">
                  <c:v>2.7288000000000001</c:v>
                </c:pt>
                <c:pt idx="494">
                  <c:v>2.7343999999999999</c:v>
                </c:pt>
                <c:pt idx="495">
                  <c:v>2.7399</c:v>
                </c:pt>
                <c:pt idx="496">
                  <c:v>2.7454000000000001</c:v>
                </c:pt>
                <c:pt idx="497">
                  <c:v>2.7509999999999999</c:v>
                </c:pt>
                <c:pt idx="498">
                  <c:v>2.7565</c:v>
                </c:pt>
                <c:pt idx="499">
                  <c:v>2.7621000000000002</c:v>
                </c:pt>
                <c:pt idx="500">
                  <c:v>2.7675999999999998</c:v>
                </c:pt>
                <c:pt idx="501">
                  <c:v>2.7730999999999999</c:v>
                </c:pt>
                <c:pt idx="502">
                  <c:v>2.7787000000000002</c:v>
                </c:pt>
                <c:pt idx="503">
                  <c:v>2.7841999999999998</c:v>
                </c:pt>
                <c:pt idx="504">
                  <c:v>2.7896999999999998</c:v>
                </c:pt>
                <c:pt idx="505">
                  <c:v>2.7953000000000001</c:v>
                </c:pt>
                <c:pt idx="506">
                  <c:v>2.8008000000000002</c:v>
                </c:pt>
                <c:pt idx="507">
                  <c:v>2.8062999999999998</c:v>
                </c:pt>
                <c:pt idx="508">
                  <c:v>2.8119000000000001</c:v>
                </c:pt>
                <c:pt idx="509">
                  <c:v>2.8174000000000001</c:v>
                </c:pt>
                <c:pt idx="510">
                  <c:v>2.8229000000000002</c:v>
                </c:pt>
                <c:pt idx="511">
                  <c:v>2.8285</c:v>
                </c:pt>
                <c:pt idx="512">
                  <c:v>2.8340000000000001</c:v>
                </c:pt>
                <c:pt idx="513">
                  <c:v>2.8395000000000001</c:v>
                </c:pt>
                <c:pt idx="514">
                  <c:v>2.8451</c:v>
                </c:pt>
                <c:pt idx="515">
                  <c:v>2.8506</c:v>
                </c:pt>
                <c:pt idx="516">
                  <c:v>2.8561999999999999</c:v>
                </c:pt>
                <c:pt idx="517">
                  <c:v>2.8616999999999999</c:v>
                </c:pt>
                <c:pt idx="518">
                  <c:v>2.8672</c:v>
                </c:pt>
                <c:pt idx="519">
                  <c:v>2.8727999999999998</c:v>
                </c:pt>
                <c:pt idx="520">
                  <c:v>2.8782999999999999</c:v>
                </c:pt>
                <c:pt idx="521">
                  <c:v>2.8837999999999999</c:v>
                </c:pt>
                <c:pt idx="522">
                  <c:v>2.8894000000000002</c:v>
                </c:pt>
                <c:pt idx="523">
                  <c:v>2.8948999999999998</c:v>
                </c:pt>
                <c:pt idx="524">
                  <c:v>2.9003999999999999</c:v>
                </c:pt>
                <c:pt idx="525">
                  <c:v>2.9060000000000001</c:v>
                </c:pt>
                <c:pt idx="526">
                  <c:v>2.9115000000000002</c:v>
                </c:pt>
                <c:pt idx="527">
                  <c:v>2.9169999999999998</c:v>
                </c:pt>
                <c:pt idx="528">
                  <c:v>2.9226000000000001</c:v>
                </c:pt>
                <c:pt idx="529">
                  <c:v>2.9281000000000001</c:v>
                </c:pt>
                <c:pt idx="530">
                  <c:v>2.9336000000000002</c:v>
                </c:pt>
                <c:pt idx="531">
                  <c:v>2.9392</c:v>
                </c:pt>
                <c:pt idx="532">
                  <c:v>2.9447000000000001</c:v>
                </c:pt>
                <c:pt idx="533">
                  <c:v>2.9502999999999999</c:v>
                </c:pt>
                <c:pt idx="534">
                  <c:v>2.9558</c:v>
                </c:pt>
                <c:pt idx="535">
                  <c:v>2.9613</c:v>
                </c:pt>
                <c:pt idx="536">
                  <c:v>2.9668999999999999</c:v>
                </c:pt>
                <c:pt idx="537">
                  <c:v>2.9723999999999999</c:v>
                </c:pt>
                <c:pt idx="538">
                  <c:v>2.9779</c:v>
                </c:pt>
                <c:pt idx="539">
                  <c:v>2.9834999999999998</c:v>
                </c:pt>
                <c:pt idx="540">
                  <c:v>2.9889999999999999</c:v>
                </c:pt>
                <c:pt idx="541">
                  <c:v>2.9944999999999999</c:v>
                </c:pt>
                <c:pt idx="542">
                  <c:v>3.0001000000000002</c:v>
                </c:pt>
                <c:pt idx="543">
                  <c:v>3.0055999999999998</c:v>
                </c:pt>
                <c:pt idx="544">
                  <c:v>3.0110999999999999</c:v>
                </c:pt>
                <c:pt idx="545">
                  <c:v>3.0167000000000002</c:v>
                </c:pt>
                <c:pt idx="546">
                  <c:v>3.0222000000000002</c:v>
                </c:pt>
                <c:pt idx="547">
                  <c:v>3.0276999999999998</c:v>
                </c:pt>
                <c:pt idx="548">
                  <c:v>3.0333000000000001</c:v>
                </c:pt>
                <c:pt idx="549">
                  <c:v>3.0388000000000002</c:v>
                </c:pt>
                <c:pt idx="550">
                  <c:v>3.0442999999999998</c:v>
                </c:pt>
                <c:pt idx="551">
                  <c:v>3.0499000000000001</c:v>
                </c:pt>
                <c:pt idx="552">
                  <c:v>3.0554000000000001</c:v>
                </c:pt>
                <c:pt idx="553">
                  <c:v>3.0609999999999999</c:v>
                </c:pt>
                <c:pt idx="554">
                  <c:v>3.0665</c:v>
                </c:pt>
                <c:pt idx="555">
                  <c:v>3.0720000000000001</c:v>
                </c:pt>
                <c:pt idx="556">
                  <c:v>3.0775999999999999</c:v>
                </c:pt>
                <c:pt idx="557">
                  <c:v>3.0831</c:v>
                </c:pt>
                <c:pt idx="558">
                  <c:v>3.0886</c:v>
                </c:pt>
                <c:pt idx="559">
                  <c:v>3.0941999999999998</c:v>
                </c:pt>
                <c:pt idx="560">
                  <c:v>3.0996999999999999</c:v>
                </c:pt>
                <c:pt idx="561">
                  <c:v>3.1052</c:v>
                </c:pt>
                <c:pt idx="562">
                  <c:v>3.1107999999999998</c:v>
                </c:pt>
                <c:pt idx="563">
                  <c:v>3.1162999999999998</c:v>
                </c:pt>
                <c:pt idx="564">
                  <c:v>3.1217999999999999</c:v>
                </c:pt>
                <c:pt idx="565">
                  <c:v>3.1274000000000002</c:v>
                </c:pt>
                <c:pt idx="566">
                  <c:v>3.1328999999999998</c:v>
                </c:pt>
                <c:pt idx="567">
                  <c:v>3.1383999999999999</c:v>
                </c:pt>
                <c:pt idx="568">
                  <c:v>3.1440000000000001</c:v>
                </c:pt>
                <c:pt idx="569">
                  <c:v>3.1495000000000002</c:v>
                </c:pt>
                <c:pt idx="570">
                  <c:v>3.1551</c:v>
                </c:pt>
                <c:pt idx="571">
                  <c:v>3.1606000000000001</c:v>
                </c:pt>
                <c:pt idx="572">
                  <c:v>3.1661000000000001</c:v>
                </c:pt>
                <c:pt idx="573">
                  <c:v>3.1717</c:v>
                </c:pt>
                <c:pt idx="574">
                  <c:v>3.1772</c:v>
                </c:pt>
                <c:pt idx="575">
                  <c:v>3.1827000000000001</c:v>
                </c:pt>
                <c:pt idx="576">
                  <c:v>3.1882999999999999</c:v>
                </c:pt>
                <c:pt idx="577">
                  <c:v>3.1938</c:v>
                </c:pt>
                <c:pt idx="578">
                  <c:v>3.1993</c:v>
                </c:pt>
                <c:pt idx="579">
                  <c:v>3.2048999999999999</c:v>
                </c:pt>
                <c:pt idx="580">
                  <c:v>3.2103999999999999</c:v>
                </c:pt>
                <c:pt idx="581">
                  <c:v>3.2159</c:v>
                </c:pt>
                <c:pt idx="582">
                  <c:v>3.2214999999999998</c:v>
                </c:pt>
                <c:pt idx="583">
                  <c:v>3.2269999999999999</c:v>
                </c:pt>
                <c:pt idx="584">
                  <c:v>3.2324999999999999</c:v>
                </c:pt>
                <c:pt idx="585">
                  <c:v>3.2381000000000002</c:v>
                </c:pt>
                <c:pt idx="586">
                  <c:v>3.2435999999999998</c:v>
                </c:pt>
                <c:pt idx="587">
                  <c:v>3.2490999999999999</c:v>
                </c:pt>
                <c:pt idx="588">
                  <c:v>3.2547000000000001</c:v>
                </c:pt>
                <c:pt idx="589">
                  <c:v>3.2602000000000002</c:v>
                </c:pt>
                <c:pt idx="590">
                  <c:v>3.2658</c:v>
                </c:pt>
                <c:pt idx="591">
                  <c:v>3.2713000000000001</c:v>
                </c:pt>
                <c:pt idx="592">
                  <c:v>3.2768000000000002</c:v>
                </c:pt>
                <c:pt idx="593">
                  <c:v>3.2824</c:v>
                </c:pt>
                <c:pt idx="594">
                  <c:v>3.2879</c:v>
                </c:pt>
                <c:pt idx="595">
                  <c:v>3.2934000000000001</c:v>
                </c:pt>
                <c:pt idx="596">
                  <c:v>3.2989999999999999</c:v>
                </c:pt>
                <c:pt idx="597">
                  <c:v>3.3045</c:v>
                </c:pt>
                <c:pt idx="598">
                  <c:v>3.31</c:v>
                </c:pt>
                <c:pt idx="599">
                  <c:v>3.3155999999999999</c:v>
                </c:pt>
                <c:pt idx="600">
                  <c:v>3.3210999999999999</c:v>
                </c:pt>
                <c:pt idx="601">
                  <c:v>3.3266</c:v>
                </c:pt>
                <c:pt idx="602">
                  <c:v>3.3321999999999998</c:v>
                </c:pt>
                <c:pt idx="603">
                  <c:v>3.3376999999999999</c:v>
                </c:pt>
                <c:pt idx="604">
                  <c:v>3.3431999999999999</c:v>
                </c:pt>
                <c:pt idx="605">
                  <c:v>3.3488000000000002</c:v>
                </c:pt>
                <c:pt idx="606">
                  <c:v>3.3542999999999998</c:v>
                </c:pt>
                <c:pt idx="607">
                  <c:v>3.3599000000000001</c:v>
                </c:pt>
                <c:pt idx="608">
                  <c:v>3.3654000000000002</c:v>
                </c:pt>
                <c:pt idx="609">
                  <c:v>3.3708999999999998</c:v>
                </c:pt>
                <c:pt idx="610">
                  <c:v>3.3765000000000001</c:v>
                </c:pt>
                <c:pt idx="611">
                  <c:v>3.3820000000000001</c:v>
                </c:pt>
                <c:pt idx="612">
                  <c:v>3.3875000000000002</c:v>
                </c:pt>
                <c:pt idx="613">
                  <c:v>3.3931</c:v>
                </c:pt>
                <c:pt idx="614">
                  <c:v>3.3986000000000001</c:v>
                </c:pt>
                <c:pt idx="615">
                  <c:v>3.4041000000000001</c:v>
                </c:pt>
                <c:pt idx="616">
                  <c:v>3.4097</c:v>
                </c:pt>
                <c:pt idx="617">
                  <c:v>3.4152</c:v>
                </c:pt>
                <c:pt idx="618">
                  <c:v>3.4207000000000001</c:v>
                </c:pt>
                <c:pt idx="619">
                  <c:v>3.4262999999999999</c:v>
                </c:pt>
                <c:pt idx="620">
                  <c:v>3.4318</c:v>
                </c:pt>
                <c:pt idx="621">
                  <c:v>3.4373</c:v>
                </c:pt>
                <c:pt idx="622">
                  <c:v>3.4428999999999998</c:v>
                </c:pt>
                <c:pt idx="623">
                  <c:v>3.4483999999999999</c:v>
                </c:pt>
                <c:pt idx="624">
                  <c:v>3.4540000000000002</c:v>
                </c:pt>
                <c:pt idx="625">
                  <c:v>3.4594999999999998</c:v>
                </c:pt>
                <c:pt idx="626">
                  <c:v>3.4649999999999999</c:v>
                </c:pt>
                <c:pt idx="627">
                  <c:v>3.4706000000000001</c:v>
                </c:pt>
                <c:pt idx="628">
                  <c:v>3.4761000000000002</c:v>
                </c:pt>
                <c:pt idx="629">
                  <c:v>3.4815999999999998</c:v>
                </c:pt>
                <c:pt idx="630">
                  <c:v>3.4872000000000001</c:v>
                </c:pt>
                <c:pt idx="631">
                  <c:v>3.4927000000000001</c:v>
                </c:pt>
                <c:pt idx="632">
                  <c:v>3.4982000000000002</c:v>
                </c:pt>
                <c:pt idx="633">
                  <c:v>3.5038</c:v>
                </c:pt>
                <c:pt idx="634">
                  <c:v>3.5093000000000001</c:v>
                </c:pt>
                <c:pt idx="635">
                  <c:v>3.5148000000000001</c:v>
                </c:pt>
                <c:pt idx="636">
                  <c:v>3.5204</c:v>
                </c:pt>
                <c:pt idx="637">
                  <c:v>3.5259</c:v>
                </c:pt>
                <c:pt idx="638">
                  <c:v>3.5314000000000001</c:v>
                </c:pt>
                <c:pt idx="639">
                  <c:v>3.5369999999999999</c:v>
                </c:pt>
                <c:pt idx="640">
                  <c:v>3.5425</c:v>
                </c:pt>
                <c:pt idx="641">
                  <c:v>3.548</c:v>
                </c:pt>
                <c:pt idx="642">
                  <c:v>3.5535999999999999</c:v>
                </c:pt>
                <c:pt idx="643">
                  <c:v>3.5590999999999999</c:v>
                </c:pt>
                <c:pt idx="644">
                  <c:v>3.5647000000000002</c:v>
                </c:pt>
                <c:pt idx="645">
                  <c:v>3.5701999999999998</c:v>
                </c:pt>
                <c:pt idx="646">
                  <c:v>3.5756999999999999</c:v>
                </c:pt>
                <c:pt idx="647">
                  <c:v>3.5813000000000001</c:v>
                </c:pt>
                <c:pt idx="648">
                  <c:v>3.5868000000000002</c:v>
                </c:pt>
                <c:pt idx="649">
                  <c:v>3.5922999999999998</c:v>
                </c:pt>
                <c:pt idx="650">
                  <c:v>3.5979000000000001</c:v>
                </c:pt>
                <c:pt idx="651">
                  <c:v>3.6034000000000002</c:v>
                </c:pt>
                <c:pt idx="652">
                  <c:v>3.6089000000000002</c:v>
                </c:pt>
                <c:pt idx="653">
                  <c:v>3.6145</c:v>
                </c:pt>
                <c:pt idx="654">
                  <c:v>3.62</c:v>
                </c:pt>
                <c:pt idx="655">
                  <c:v>3.6255000000000002</c:v>
                </c:pt>
                <c:pt idx="656">
                  <c:v>3.6311</c:v>
                </c:pt>
                <c:pt idx="657">
                  <c:v>3.6366000000000001</c:v>
                </c:pt>
                <c:pt idx="658">
                  <c:v>3.6421000000000001</c:v>
                </c:pt>
                <c:pt idx="659">
                  <c:v>3.6476999999999999</c:v>
                </c:pt>
                <c:pt idx="660">
                  <c:v>3.6532</c:v>
                </c:pt>
                <c:pt idx="661">
                  <c:v>3.6587999999999998</c:v>
                </c:pt>
                <c:pt idx="662">
                  <c:v>3.6642999999999999</c:v>
                </c:pt>
                <c:pt idx="663">
                  <c:v>3.6698</c:v>
                </c:pt>
                <c:pt idx="664">
                  <c:v>3.6753999999999998</c:v>
                </c:pt>
                <c:pt idx="665">
                  <c:v>3.6808999999999998</c:v>
                </c:pt>
                <c:pt idx="666">
                  <c:v>3.6863999999999999</c:v>
                </c:pt>
                <c:pt idx="667">
                  <c:v>3.6920000000000002</c:v>
                </c:pt>
                <c:pt idx="668">
                  <c:v>3.6974999999999998</c:v>
                </c:pt>
                <c:pt idx="669">
                  <c:v>3.7029999999999998</c:v>
                </c:pt>
                <c:pt idx="670">
                  <c:v>3.7086000000000001</c:v>
                </c:pt>
                <c:pt idx="671">
                  <c:v>3.7141000000000002</c:v>
                </c:pt>
                <c:pt idx="672">
                  <c:v>3.7195999999999998</c:v>
                </c:pt>
                <c:pt idx="673">
                  <c:v>3.7252000000000001</c:v>
                </c:pt>
                <c:pt idx="674">
                  <c:v>3.7307000000000001</c:v>
                </c:pt>
                <c:pt idx="675">
                  <c:v>3.7362000000000002</c:v>
                </c:pt>
                <c:pt idx="676">
                  <c:v>3.7418</c:v>
                </c:pt>
                <c:pt idx="677">
                  <c:v>3.7473000000000001</c:v>
                </c:pt>
                <c:pt idx="678">
                  <c:v>3.7528999999999999</c:v>
                </c:pt>
                <c:pt idx="679">
                  <c:v>3.7584</c:v>
                </c:pt>
                <c:pt idx="680">
                  <c:v>3.7639</c:v>
                </c:pt>
                <c:pt idx="681">
                  <c:v>3.7694999999999999</c:v>
                </c:pt>
                <c:pt idx="682">
                  <c:v>3.7749999999999999</c:v>
                </c:pt>
                <c:pt idx="683">
                  <c:v>3.7805</c:v>
                </c:pt>
                <c:pt idx="684">
                  <c:v>3.7860999999999998</c:v>
                </c:pt>
                <c:pt idx="685">
                  <c:v>3.7915999999999999</c:v>
                </c:pt>
                <c:pt idx="686">
                  <c:v>3.7970999999999999</c:v>
                </c:pt>
                <c:pt idx="687">
                  <c:v>3.8027000000000002</c:v>
                </c:pt>
                <c:pt idx="688">
                  <c:v>3.8081999999999998</c:v>
                </c:pt>
                <c:pt idx="689">
                  <c:v>3.8136999999999999</c:v>
                </c:pt>
                <c:pt idx="690">
                  <c:v>3.8193000000000001</c:v>
                </c:pt>
                <c:pt idx="691">
                  <c:v>3.8248000000000002</c:v>
                </c:pt>
                <c:pt idx="692">
                  <c:v>3.8302999999999998</c:v>
                </c:pt>
                <c:pt idx="693">
                  <c:v>3.8359000000000001</c:v>
                </c:pt>
                <c:pt idx="694">
                  <c:v>3.8414000000000001</c:v>
                </c:pt>
                <c:pt idx="695">
                  <c:v>3.8469000000000002</c:v>
                </c:pt>
                <c:pt idx="696">
                  <c:v>3.8525</c:v>
                </c:pt>
                <c:pt idx="697">
                  <c:v>3.8580000000000001</c:v>
                </c:pt>
                <c:pt idx="698">
                  <c:v>3.8635999999999999</c:v>
                </c:pt>
                <c:pt idx="699">
                  <c:v>3.8691</c:v>
                </c:pt>
                <c:pt idx="700">
                  <c:v>3.8746</c:v>
                </c:pt>
                <c:pt idx="701">
                  <c:v>3.8801999999999999</c:v>
                </c:pt>
                <c:pt idx="702">
                  <c:v>3.8856999999999999</c:v>
                </c:pt>
                <c:pt idx="703">
                  <c:v>3.8912</c:v>
                </c:pt>
                <c:pt idx="704">
                  <c:v>3.8967999999999998</c:v>
                </c:pt>
                <c:pt idx="705">
                  <c:v>3.9022999999999999</c:v>
                </c:pt>
                <c:pt idx="706">
                  <c:v>3.9077999999999999</c:v>
                </c:pt>
                <c:pt idx="707">
                  <c:v>3.9134000000000002</c:v>
                </c:pt>
                <c:pt idx="708">
                  <c:v>3.9188999999999998</c:v>
                </c:pt>
                <c:pt idx="709">
                  <c:v>3.9243999999999999</c:v>
                </c:pt>
                <c:pt idx="710">
                  <c:v>3.93</c:v>
                </c:pt>
                <c:pt idx="711">
                  <c:v>3.9355000000000002</c:v>
                </c:pt>
                <c:pt idx="712">
                  <c:v>3.9409999999999998</c:v>
                </c:pt>
                <c:pt idx="713">
                  <c:v>3.9466000000000001</c:v>
                </c:pt>
                <c:pt idx="714">
                  <c:v>3.9521000000000002</c:v>
                </c:pt>
                <c:pt idx="715">
                  <c:v>3.9577</c:v>
                </c:pt>
                <c:pt idx="716">
                  <c:v>3.9632000000000001</c:v>
                </c:pt>
                <c:pt idx="717">
                  <c:v>3.9687000000000001</c:v>
                </c:pt>
                <c:pt idx="718">
                  <c:v>3.9742999999999999</c:v>
                </c:pt>
                <c:pt idx="719">
                  <c:v>3.9798</c:v>
                </c:pt>
                <c:pt idx="720">
                  <c:v>3.9853000000000001</c:v>
                </c:pt>
                <c:pt idx="721">
                  <c:v>3.9908999999999999</c:v>
                </c:pt>
                <c:pt idx="722">
                  <c:v>3.9964</c:v>
                </c:pt>
                <c:pt idx="723">
                  <c:v>4.0019</c:v>
                </c:pt>
                <c:pt idx="724">
                  <c:v>4.0075000000000003</c:v>
                </c:pt>
                <c:pt idx="725">
                  <c:v>4.0129999999999999</c:v>
                </c:pt>
                <c:pt idx="726">
                  <c:v>4.0185000000000004</c:v>
                </c:pt>
                <c:pt idx="727">
                  <c:v>4.0240999999999998</c:v>
                </c:pt>
                <c:pt idx="728">
                  <c:v>4.0296000000000003</c:v>
                </c:pt>
                <c:pt idx="729">
                  <c:v>4.0350999999999999</c:v>
                </c:pt>
                <c:pt idx="730">
                  <c:v>4.0407000000000002</c:v>
                </c:pt>
                <c:pt idx="731">
                  <c:v>4.0461999999999998</c:v>
                </c:pt>
                <c:pt idx="732">
                  <c:v>4.0518000000000001</c:v>
                </c:pt>
                <c:pt idx="733">
                  <c:v>4.0572999999999997</c:v>
                </c:pt>
                <c:pt idx="734">
                  <c:v>4.0628000000000002</c:v>
                </c:pt>
                <c:pt idx="735">
                  <c:v>4.0683999999999996</c:v>
                </c:pt>
                <c:pt idx="736">
                  <c:v>4.0739000000000001</c:v>
                </c:pt>
                <c:pt idx="737">
                  <c:v>4.0793999999999997</c:v>
                </c:pt>
                <c:pt idx="738">
                  <c:v>4.085</c:v>
                </c:pt>
                <c:pt idx="739">
                  <c:v>4.0904999999999996</c:v>
                </c:pt>
                <c:pt idx="740">
                  <c:v>4.0960000000000001</c:v>
                </c:pt>
                <c:pt idx="741">
                  <c:v>4.1016000000000004</c:v>
                </c:pt>
                <c:pt idx="742">
                  <c:v>4.1071</c:v>
                </c:pt>
                <c:pt idx="743">
                  <c:v>4.1125999999999996</c:v>
                </c:pt>
                <c:pt idx="744">
                  <c:v>4.1181999999999999</c:v>
                </c:pt>
                <c:pt idx="745">
                  <c:v>4.1237000000000004</c:v>
                </c:pt>
                <c:pt idx="746">
                  <c:v>4.1292</c:v>
                </c:pt>
                <c:pt idx="747">
                  <c:v>4.1348000000000003</c:v>
                </c:pt>
                <c:pt idx="748">
                  <c:v>4.1402999999999999</c:v>
                </c:pt>
                <c:pt idx="749">
                  <c:v>4.1458000000000004</c:v>
                </c:pt>
                <c:pt idx="750">
                  <c:v>4.1513999999999998</c:v>
                </c:pt>
                <c:pt idx="751">
                  <c:v>4.1569000000000003</c:v>
                </c:pt>
                <c:pt idx="752">
                  <c:v>4.1624999999999996</c:v>
                </c:pt>
                <c:pt idx="753">
                  <c:v>4.1680000000000001</c:v>
                </c:pt>
                <c:pt idx="754">
                  <c:v>4.1734999999999998</c:v>
                </c:pt>
                <c:pt idx="755">
                  <c:v>4.1791</c:v>
                </c:pt>
                <c:pt idx="756">
                  <c:v>4.1845999999999997</c:v>
                </c:pt>
                <c:pt idx="757">
                  <c:v>4.1901000000000002</c:v>
                </c:pt>
                <c:pt idx="758">
                  <c:v>4.1957000000000004</c:v>
                </c:pt>
                <c:pt idx="759">
                  <c:v>4.2012</c:v>
                </c:pt>
                <c:pt idx="760">
                  <c:v>4.2066999999999997</c:v>
                </c:pt>
                <c:pt idx="761">
                  <c:v>4.2122999999999999</c:v>
                </c:pt>
                <c:pt idx="762">
                  <c:v>4.2178000000000004</c:v>
                </c:pt>
                <c:pt idx="763">
                  <c:v>4.2233000000000001</c:v>
                </c:pt>
                <c:pt idx="764">
                  <c:v>4.2289000000000003</c:v>
                </c:pt>
                <c:pt idx="765">
                  <c:v>4.2343999999999999</c:v>
                </c:pt>
                <c:pt idx="766">
                  <c:v>4.2398999999999996</c:v>
                </c:pt>
                <c:pt idx="767">
                  <c:v>4.2454999999999998</c:v>
                </c:pt>
                <c:pt idx="768">
                  <c:v>4.2510000000000003</c:v>
                </c:pt>
                <c:pt idx="769">
                  <c:v>4.2565999999999997</c:v>
                </c:pt>
                <c:pt idx="770">
                  <c:v>4.2621000000000002</c:v>
                </c:pt>
                <c:pt idx="771">
                  <c:v>4.2675999999999998</c:v>
                </c:pt>
                <c:pt idx="772">
                  <c:v>4.2732000000000001</c:v>
                </c:pt>
                <c:pt idx="773">
                  <c:v>4.2786999999999997</c:v>
                </c:pt>
                <c:pt idx="774">
                  <c:v>4.2842000000000002</c:v>
                </c:pt>
                <c:pt idx="775">
                  <c:v>4.2897999999999996</c:v>
                </c:pt>
                <c:pt idx="776">
                  <c:v>4.2953000000000001</c:v>
                </c:pt>
                <c:pt idx="777">
                  <c:v>4.3007999999999997</c:v>
                </c:pt>
                <c:pt idx="778">
                  <c:v>4.3064</c:v>
                </c:pt>
                <c:pt idx="779">
                  <c:v>4.3118999999999996</c:v>
                </c:pt>
                <c:pt idx="780">
                  <c:v>4.3174000000000001</c:v>
                </c:pt>
                <c:pt idx="781">
                  <c:v>4.3230000000000004</c:v>
                </c:pt>
                <c:pt idx="782">
                  <c:v>4.3285</c:v>
                </c:pt>
                <c:pt idx="783">
                  <c:v>4.3339999999999996</c:v>
                </c:pt>
                <c:pt idx="784">
                  <c:v>4.3395999999999999</c:v>
                </c:pt>
                <c:pt idx="785">
                  <c:v>4.3451000000000004</c:v>
                </c:pt>
                <c:pt idx="786">
                  <c:v>4.3506999999999998</c:v>
                </c:pt>
                <c:pt idx="787">
                  <c:v>4.3562000000000003</c:v>
                </c:pt>
                <c:pt idx="788">
                  <c:v>4.3616999999999999</c:v>
                </c:pt>
                <c:pt idx="789">
                  <c:v>4.3673000000000002</c:v>
                </c:pt>
                <c:pt idx="790">
                  <c:v>4.3727999999999998</c:v>
                </c:pt>
                <c:pt idx="791">
                  <c:v>4.3783000000000003</c:v>
                </c:pt>
                <c:pt idx="792">
                  <c:v>4.3838999999999997</c:v>
                </c:pt>
                <c:pt idx="793">
                  <c:v>4.3894000000000002</c:v>
                </c:pt>
                <c:pt idx="794">
                  <c:v>4.3948999999999998</c:v>
                </c:pt>
                <c:pt idx="795">
                  <c:v>4.4005000000000001</c:v>
                </c:pt>
                <c:pt idx="796">
                  <c:v>4.4059999999999997</c:v>
                </c:pt>
                <c:pt idx="797">
                  <c:v>4.4115000000000002</c:v>
                </c:pt>
                <c:pt idx="798">
                  <c:v>4.4170999999999996</c:v>
                </c:pt>
                <c:pt idx="799">
                  <c:v>4.4226000000000001</c:v>
                </c:pt>
                <c:pt idx="800">
                  <c:v>4.4280999999999997</c:v>
                </c:pt>
                <c:pt idx="801">
                  <c:v>4.4337</c:v>
                </c:pt>
                <c:pt idx="802">
                  <c:v>4.4391999999999996</c:v>
                </c:pt>
                <c:pt idx="803">
                  <c:v>4.4447000000000001</c:v>
                </c:pt>
                <c:pt idx="804">
                  <c:v>4.4503000000000004</c:v>
                </c:pt>
                <c:pt idx="805">
                  <c:v>4.4558</c:v>
                </c:pt>
                <c:pt idx="806">
                  <c:v>4.4614000000000003</c:v>
                </c:pt>
                <c:pt idx="807">
                  <c:v>4.4668999999999999</c:v>
                </c:pt>
                <c:pt idx="808">
                  <c:v>4.4724000000000004</c:v>
                </c:pt>
                <c:pt idx="809">
                  <c:v>4.4779999999999998</c:v>
                </c:pt>
                <c:pt idx="810">
                  <c:v>4.4835000000000003</c:v>
                </c:pt>
                <c:pt idx="811">
                  <c:v>4.4889999999999999</c:v>
                </c:pt>
                <c:pt idx="812">
                  <c:v>4.4946000000000002</c:v>
                </c:pt>
                <c:pt idx="813">
                  <c:v>4.5000999999999998</c:v>
                </c:pt>
                <c:pt idx="814">
                  <c:v>4.5056000000000003</c:v>
                </c:pt>
                <c:pt idx="815">
                  <c:v>4.5111999999999997</c:v>
                </c:pt>
                <c:pt idx="816">
                  <c:v>4.5167000000000002</c:v>
                </c:pt>
                <c:pt idx="817">
                  <c:v>4.5221999999999998</c:v>
                </c:pt>
                <c:pt idx="818">
                  <c:v>4.5278</c:v>
                </c:pt>
                <c:pt idx="819">
                  <c:v>4.5332999999999997</c:v>
                </c:pt>
                <c:pt idx="820">
                  <c:v>4.5388000000000002</c:v>
                </c:pt>
                <c:pt idx="821">
                  <c:v>4.5444000000000004</c:v>
                </c:pt>
                <c:pt idx="822">
                  <c:v>4.5499000000000001</c:v>
                </c:pt>
                <c:pt idx="823">
                  <c:v>4.5555000000000003</c:v>
                </c:pt>
                <c:pt idx="824">
                  <c:v>4.5609999999999999</c:v>
                </c:pt>
                <c:pt idx="825">
                  <c:v>4.5664999999999996</c:v>
                </c:pt>
                <c:pt idx="826">
                  <c:v>4.5720999999999998</c:v>
                </c:pt>
                <c:pt idx="827">
                  <c:v>4.5776000000000003</c:v>
                </c:pt>
                <c:pt idx="828">
                  <c:v>4.5831</c:v>
                </c:pt>
                <c:pt idx="829">
                  <c:v>4.5887000000000002</c:v>
                </c:pt>
                <c:pt idx="830">
                  <c:v>4.5941999999999998</c:v>
                </c:pt>
                <c:pt idx="831">
                  <c:v>4.5997000000000003</c:v>
                </c:pt>
                <c:pt idx="832">
                  <c:v>4.6052999999999997</c:v>
                </c:pt>
                <c:pt idx="833">
                  <c:v>4.6108000000000002</c:v>
                </c:pt>
                <c:pt idx="834">
                  <c:v>4.6162999999999998</c:v>
                </c:pt>
                <c:pt idx="835">
                  <c:v>4.6219000000000001</c:v>
                </c:pt>
                <c:pt idx="836">
                  <c:v>4.6273999999999997</c:v>
                </c:pt>
                <c:pt idx="837">
                  <c:v>4.6329000000000002</c:v>
                </c:pt>
                <c:pt idx="838">
                  <c:v>4.6384999999999996</c:v>
                </c:pt>
                <c:pt idx="839">
                  <c:v>4.6440000000000001</c:v>
                </c:pt>
                <c:pt idx="840">
                  <c:v>4.6494999999999997</c:v>
                </c:pt>
                <c:pt idx="841">
                  <c:v>4.6551</c:v>
                </c:pt>
                <c:pt idx="842">
                  <c:v>4.6605999999999996</c:v>
                </c:pt>
                <c:pt idx="843">
                  <c:v>4.6661999999999999</c:v>
                </c:pt>
                <c:pt idx="844">
                  <c:v>4.6717000000000004</c:v>
                </c:pt>
                <c:pt idx="845">
                  <c:v>4.6772</c:v>
                </c:pt>
                <c:pt idx="846">
                  <c:v>4.6828000000000003</c:v>
                </c:pt>
                <c:pt idx="847">
                  <c:v>4.6882999999999999</c:v>
                </c:pt>
                <c:pt idx="848">
                  <c:v>4.6938000000000004</c:v>
                </c:pt>
                <c:pt idx="849">
                  <c:v>4.6993999999999998</c:v>
                </c:pt>
                <c:pt idx="850">
                  <c:v>4.7049000000000003</c:v>
                </c:pt>
                <c:pt idx="851">
                  <c:v>4.7103999999999999</c:v>
                </c:pt>
                <c:pt idx="852">
                  <c:v>4.7160000000000002</c:v>
                </c:pt>
                <c:pt idx="853">
                  <c:v>4.7214999999999998</c:v>
                </c:pt>
                <c:pt idx="854">
                  <c:v>4.7270000000000003</c:v>
                </c:pt>
                <c:pt idx="855">
                  <c:v>4.7325999999999997</c:v>
                </c:pt>
                <c:pt idx="856">
                  <c:v>4.7381000000000002</c:v>
                </c:pt>
                <c:pt idx="857">
                  <c:v>4.7435999999999998</c:v>
                </c:pt>
                <c:pt idx="858">
                  <c:v>4.7492000000000001</c:v>
                </c:pt>
                <c:pt idx="859">
                  <c:v>4.7546999999999997</c:v>
                </c:pt>
                <c:pt idx="860">
                  <c:v>4.7603</c:v>
                </c:pt>
                <c:pt idx="861">
                  <c:v>4.7657999999999996</c:v>
                </c:pt>
                <c:pt idx="862">
                  <c:v>4.7713000000000001</c:v>
                </c:pt>
                <c:pt idx="863">
                  <c:v>4.7769000000000004</c:v>
                </c:pt>
                <c:pt idx="864">
                  <c:v>4.7824</c:v>
                </c:pt>
                <c:pt idx="865">
                  <c:v>4.7878999999999996</c:v>
                </c:pt>
                <c:pt idx="866">
                  <c:v>4.7934999999999999</c:v>
                </c:pt>
                <c:pt idx="867">
                  <c:v>4.7990000000000004</c:v>
                </c:pt>
                <c:pt idx="868">
                  <c:v>4.8045</c:v>
                </c:pt>
                <c:pt idx="869">
                  <c:v>4.8101000000000003</c:v>
                </c:pt>
                <c:pt idx="870">
                  <c:v>4.8155999999999999</c:v>
                </c:pt>
                <c:pt idx="871">
                  <c:v>4.8211000000000004</c:v>
                </c:pt>
                <c:pt idx="872">
                  <c:v>4.8266999999999998</c:v>
                </c:pt>
                <c:pt idx="873">
                  <c:v>4.8322000000000003</c:v>
                </c:pt>
                <c:pt idx="874">
                  <c:v>4.8376999999999999</c:v>
                </c:pt>
                <c:pt idx="875">
                  <c:v>4.8433000000000002</c:v>
                </c:pt>
                <c:pt idx="876">
                  <c:v>4.8487999999999998</c:v>
                </c:pt>
                <c:pt idx="877">
                  <c:v>4.8544</c:v>
                </c:pt>
                <c:pt idx="878">
                  <c:v>4.8598999999999997</c:v>
                </c:pt>
                <c:pt idx="879">
                  <c:v>4.8654000000000002</c:v>
                </c:pt>
                <c:pt idx="880">
                  <c:v>4.8710000000000004</c:v>
                </c:pt>
                <c:pt idx="881">
                  <c:v>4.8765000000000001</c:v>
                </c:pt>
                <c:pt idx="882">
                  <c:v>4.8819999999999997</c:v>
                </c:pt>
                <c:pt idx="883">
                  <c:v>4.8875999999999999</c:v>
                </c:pt>
                <c:pt idx="884">
                  <c:v>4.8930999999999996</c:v>
                </c:pt>
                <c:pt idx="885">
                  <c:v>4.8986000000000001</c:v>
                </c:pt>
                <c:pt idx="886">
                  <c:v>4.9042000000000003</c:v>
                </c:pt>
                <c:pt idx="887">
                  <c:v>4.9097</c:v>
                </c:pt>
                <c:pt idx="888">
                  <c:v>4.9151999999999996</c:v>
                </c:pt>
                <c:pt idx="889">
                  <c:v>4.9207999999999998</c:v>
                </c:pt>
                <c:pt idx="890">
                  <c:v>4.9263000000000003</c:v>
                </c:pt>
                <c:pt idx="891">
                  <c:v>4.9318</c:v>
                </c:pt>
                <c:pt idx="892">
                  <c:v>4.9374000000000002</c:v>
                </c:pt>
                <c:pt idx="893">
                  <c:v>4.9428999999999998</c:v>
                </c:pt>
                <c:pt idx="894">
                  <c:v>4.9484000000000004</c:v>
                </c:pt>
                <c:pt idx="895">
                  <c:v>4.9539999999999997</c:v>
                </c:pt>
                <c:pt idx="896">
                  <c:v>4.9595000000000002</c:v>
                </c:pt>
                <c:pt idx="897">
                  <c:v>4.9650999999999996</c:v>
                </c:pt>
                <c:pt idx="898">
                  <c:v>4.9706000000000001</c:v>
                </c:pt>
                <c:pt idx="899">
                  <c:v>4.9760999999999997</c:v>
                </c:pt>
                <c:pt idx="900">
                  <c:v>4.9817</c:v>
                </c:pt>
                <c:pt idx="901">
                  <c:v>4.9871999999999996</c:v>
                </c:pt>
                <c:pt idx="902">
                  <c:v>4.9927000000000001</c:v>
                </c:pt>
                <c:pt idx="903">
                  <c:v>4.9983000000000004</c:v>
                </c:pt>
                <c:pt idx="904">
                  <c:v>5.0038</c:v>
                </c:pt>
                <c:pt idx="905">
                  <c:v>5.0092999999999996</c:v>
                </c:pt>
                <c:pt idx="906">
                  <c:v>5.0148999999999999</c:v>
                </c:pt>
                <c:pt idx="907">
                  <c:v>5.0204000000000004</c:v>
                </c:pt>
                <c:pt idx="908">
                  <c:v>5.0259</c:v>
                </c:pt>
                <c:pt idx="909">
                  <c:v>5.0315000000000003</c:v>
                </c:pt>
                <c:pt idx="910">
                  <c:v>5.0369999999999999</c:v>
                </c:pt>
                <c:pt idx="911">
                  <c:v>5.0425000000000004</c:v>
                </c:pt>
                <c:pt idx="912">
                  <c:v>5.0480999999999998</c:v>
                </c:pt>
                <c:pt idx="913">
                  <c:v>5.0536000000000003</c:v>
                </c:pt>
                <c:pt idx="914">
                  <c:v>5.0591999999999997</c:v>
                </c:pt>
                <c:pt idx="915">
                  <c:v>5.0647000000000002</c:v>
                </c:pt>
                <c:pt idx="916">
                  <c:v>5.0701999999999998</c:v>
                </c:pt>
                <c:pt idx="917">
                  <c:v>5.0758000000000001</c:v>
                </c:pt>
                <c:pt idx="918">
                  <c:v>5.0812999999999997</c:v>
                </c:pt>
                <c:pt idx="919">
                  <c:v>5.0868000000000002</c:v>
                </c:pt>
                <c:pt idx="920">
                  <c:v>5.0923999999999996</c:v>
                </c:pt>
                <c:pt idx="921">
                  <c:v>5.0979000000000001</c:v>
                </c:pt>
                <c:pt idx="922">
                  <c:v>5.1033999999999997</c:v>
                </c:pt>
                <c:pt idx="923">
                  <c:v>5.109</c:v>
                </c:pt>
                <c:pt idx="924">
                  <c:v>5.1144999999999996</c:v>
                </c:pt>
                <c:pt idx="925">
                  <c:v>5.12</c:v>
                </c:pt>
                <c:pt idx="926">
                  <c:v>5.1256000000000004</c:v>
                </c:pt>
                <c:pt idx="927">
                  <c:v>5.1311</c:v>
                </c:pt>
                <c:pt idx="928">
                  <c:v>5.1365999999999996</c:v>
                </c:pt>
                <c:pt idx="929">
                  <c:v>5.1421999999999999</c:v>
                </c:pt>
                <c:pt idx="930">
                  <c:v>5.1477000000000004</c:v>
                </c:pt>
                <c:pt idx="931">
                  <c:v>5.1532999999999998</c:v>
                </c:pt>
                <c:pt idx="932">
                  <c:v>5.1588000000000003</c:v>
                </c:pt>
                <c:pt idx="933">
                  <c:v>5.1642999999999999</c:v>
                </c:pt>
                <c:pt idx="934">
                  <c:v>5.1699000000000002</c:v>
                </c:pt>
                <c:pt idx="935">
                  <c:v>5.1753999999999998</c:v>
                </c:pt>
                <c:pt idx="936">
                  <c:v>5.1809000000000003</c:v>
                </c:pt>
                <c:pt idx="937">
                  <c:v>5.1864999999999997</c:v>
                </c:pt>
                <c:pt idx="938">
                  <c:v>5.1920000000000002</c:v>
                </c:pt>
                <c:pt idx="939">
                  <c:v>5.1974999999999998</c:v>
                </c:pt>
                <c:pt idx="940">
                  <c:v>5.2031000000000001</c:v>
                </c:pt>
                <c:pt idx="941">
                  <c:v>5.2085999999999997</c:v>
                </c:pt>
                <c:pt idx="942">
                  <c:v>5.2141000000000002</c:v>
                </c:pt>
                <c:pt idx="943">
                  <c:v>5.2196999999999996</c:v>
                </c:pt>
                <c:pt idx="944">
                  <c:v>5.2252000000000001</c:v>
                </c:pt>
                <c:pt idx="945">
                  <c:v>5.2306999999999997</c:v>
                </c:pt>
                <c:pt idx="946">
                  <c:v>5.2363</c:v>
                </c:pt>
                <c:pt idx="947">
                  <c:v>5.2417999999999996</c:v>
                </c:pt>
                <c:pt idx="948">
                  <c:v>5.2473000000000001</c:v>
                </c:pt>
                <c:pt idx="949">
                  <c:v>5.2529000000000003</c:v>
                </c:pt>
                <c:pt idx="950">
                  <c:v>5.2584</c:v>
                </c:pt>
                <c:pt idx="951">
                  <c:v>5.2640000000000002</c:v>
                </c:pt>
                <c:pt idx="952">
                  <c:v>5.2694999999999999</c:v>
                </c:pt>
                <c:pt idx="953">
                  <c:v>5.2750000000000004</c:v>
                </c:pt>
                <c:pt idx="954">
                  <c:v>5.2805999999999997</c:v>
                </c:pt>
                <c:pt idx="955">
                  <c:v>5.2861000000000002</c:v>
                </c:pt>
                <c:pt idx="956">
                  <c:v>5.2915999999999999</c:v>
                </c:pt>
                <c:pt idx="957">
                  <c:v>5.2972000000000001</c:v>
                </c:pt>
                <c:pt idx="958">
                  <c:v>5.3026999999999997</c:v>
                </c:pt>
                <c:pt idx="959">
                  <c:v>5.3082000000000003</c:v>
                </c:pt>
                <c:pt idx="960">
                  <c:v>5.3137999999999996</c:v>
                </c:pt>
                <c:pt idx="961">
                  <c:v>5.3193000000000001</c:v>
                </c:pt>
                <c:pt idx="962">
                  <c:v>5.3247999999999998</c:v>
                </c:pt>
                <c:pt idx="963">
                  <c:v>5.3304</c:v>
                </c:pt>
                <c:pt idx="964">
                  <c:v>5.3358999999999996</c:v>
                </c:pt>
                <c:pt idx="965">
                  <c:v>5.3414000000000001</c:v>
                </c:pt>
                <c:pt idx="966">
                  <c:v>5.3470000000000004</c:v>
                </c:pt>
                <c:pt idx="967">
                  <c:v>5.3525</c:v>
                </c:pt>
                <c:pt idx="968">
                  <c:v>5.3581000000000003</c:v>
                </c:pt>
                <c:pt idx="969">
                  <c:v>5.3635999999999999</c:v>
                </c:pt>
                <c:pt idx="970">
                  <c:v>5.3691000000000004</c:v>
                </c:pt>
                <c:pt idx="971">
                  <c:v>5.3746999999999998</c:v>
                </c:pt>
                <c:pt idx="972">
                  <c:v>5.3802000000000003</c:v>
                </c:pt>
                <c:pt idx="973">
                  <c:v>5.3856999999999999</c:v>
                </c:pt>
                <c:pt idx="974">
                  <c:v>5.3913000000000002</c:v>
                </c:pt>
                <c:pt idx="975">
                  <c:v>5.3967999999999998</c:v>
                </c:pt>
                <c:pt idx="976">
                  <c:v>5.4023000000000003</c:v>
                </c:pt>
                <c:pt idx="977">
                  <c:v>5.4078999999999997</c:v>
                </c:pt>
                <c:pt idx="978">
                  <c:v>5.4134000000000002</c:v>
                </c:pt>
                <c:pt idx="979">
                  <c:v>5.4188999999999998</c:v>
                </c:pt>
                <c:pt idx="980">
                  <c:v>5.4245000000000001</c:v>
                </c:pt>
                <c:pt idx="981">
                  <c:v>5.43</c:v>
                </c:pt>
                <c:pt idx="982">
                  <c:v>5.4355000000000002</c:v>
                </c:pt>
                <c:pt idx="983">
                  <c:v>5.4410999999999996</c:v>
                </c:pt>
                <c:pt idx="984">
                  <c:v>5.4466000000000001</c:v>
                </c:pt>
                <c:pt idx="985">
                  <c:v>5.4522000000000004</c:v>
                </c:pt>
                <c:pt idx="986">
                  <c:v>5.4577</c:v>
                </c:pt>
                <c:pt idx="987">
                  <c:v>5.4631999999999996</c:v>
                </c:pt>
                <c:pt idx="988">
                  <c:v>5.4687999999999999</c:v>
                </c:pt>
                <c:pt idx="989">
                  <c:v>5.4743000000000004</c:v>
                </c:pt>
                <c:pt idx="990">
                  <c:v>5.4798</c:v>
                </c:pt>
                <c:pt idx="991">
                  <c:v>5.4854000000000003</c:v>
                </c:pt>
                <c:pt idx="992">
                  <c:v>5.4908999999999999</c:v>
                </c:pt>
                <c:pt idx="993">
                  <c:v>5.4964000000000004</c:v>
                </c:pt>
                <c:pt idx="994">
                  <c:v>5.5019999999999998</c:v>
                </c:pt>
                <c:pt idx="995">
                  <c:v>5.5075000000000003</c:v>
                </c:pt>
                <c:pt idx="996">
                  <c:v>5.5129999999999999</c:v>
                </c:pt>
                <c:pt idx="997">
                  <c:v>5.5186000000000002</c:v>
                </c:pt>
                <c:pt idx="998">
                  <c:v>5.5240999999999998</c:v>
                </c:pt>
                <c:pt idx="999">
                  <c:v>5.5296000000000003</c:v>
                </c:pt>
                <c:pt idx="1000">
                  <c:v>5.5351999999999997</c:v>
                </c:pt>
                <c:pt idx="1001">
                  <c:v>5.5407000000000002</c:v>
                </c:pt>
                <c:pt idx="1002">
                  <c:v>5.5461999999999998</c:v>
                </c:pt>
                <c:pt idx="1003">
                  <c:v>5.5518000000000001</c:v>
                </c:pt>
                <c:pt idx="1004">
                  <c:v>5.5572999999999997</c:v>
                </c:pt>
                <c:pt idx="1005">
                  <c:v>5.5629</c:v>
                </c:pt>
                <c:pt idx="1006">
                  <c:v>5.5683999999999996</c:v>
                </c:pt>
                <c:pt idx="1007">
                  <c:v>5.5739000000000001</c:v>
                </c:pt>
                <c:pt idx="1008">
                  <c:v>5.5795000000000003</c:v>
                </c:pt>
                <c:pt idx="1009">
                  <c:v>5.585</c:v>
                </c:pt>
                <c:pt idx="1010">
                  <c:v>5.5904999999999996</c:v>
                </c:pt>
                <c:pt idx="1011">
                  <c:v>5.5960999999999999</c:v>
                </c:pt>
                <c:pt idx="1012">
                  <c:v>5.6016000000000004</c:v>
                </c:pt>
                <c:pt idx="1013">
                  <c:v>5.6071</c:v>
                </c:pt>
                <c:pt idx="1014">
                  <c:v>5.6127000000000002</c:v>
                </c:pt>
                <c:pt idx="1015">
                  <c:v>5.6181999999999999</c:v>
                </c:pt>
                <c:pt idx="1016">
                  <c:v>5.6237000000000004</c:v>
                </c:pt>
                <c:pt idx="1017">
                  <c:v>5.6292999999999997</c:v>
                </c:pt>
                <c:pt idx="1018">
                  <c:v>5.6348000000000003</c:v>
                </c:pt>
                <c:pt idx="1019">
                  <c:v>5.6402999999999999</c:v>
                </c:pt>
                <c:pt idx="1020">
                  <c:v>5.6459000000000001</c:v>
                </c:pt>
                <c:pt idx="1021">
                  <c:v>5.6513999999999998</c:v>
                </c:pt>
                <c:pt idx="1022">
                  <c:v>5.657</c:v>
                </c:pt>
                <c:pt idx="1023">
                  <c:v>5.6624999999999996</c:v>
                </c:pt>
                <c:pt idx="1024">
                  <c:v>5.6680000000000001</c:v>
                </c:pt>
                <c:pt idx="1025">
                  <c:v>5.6736000000000004</c:v>
                </c:pt>
                <c:pt idx="1026">
                  <c:v>5.6791</c:v>
                </c:pt>
                <c:pt idx="1027">
                  <c:v>5.6845999999999997</c:v>
                </c:pt>
                <c:pt idx="1028">
                  <c:v>5.6901999999999999</c:v>
                </c:pt>
                <c:pt idx="1029">
                  <c:v>5.6957000000000004</c:v>
                </c:pt>
                <c:pt idx="1030">
                  <c:v>5.7012</c:v>
                </c:pt>
                <c:pt idx="1031">
                  <c:v>5.7068000000000003</c:v>
                </c:pt>
                <c:pt idx="1032">
                  <c:v>5.7122999999999999</c:v>
                </c:pt>
                <c:pt idx="1033">
                  <c:v>5.7178000000000004</c:v>
                </c:pt>
                <c:pt idx="1034">
                  <c:v>5.7233999999999998</c:v>
                </c:pt>
                <c:pt idx="1035">
                  <c:v>5.7289000000000003</c:v>
                </c:pt>
                <c:pt idx="1036">
                  <c:v>5.7343999999999999</c:v>
                </c:pt>
                <c:pt idx="1037">
                  <c:v>5.74</c:v>
                </c:pt>
                <c:pt idx="1038">
                  <c:v>5.7454999999999998</c:v>
                </c:pt>
                <c:pt idx="1039">
                  <c:v>5.7511000000000001</c:v>
                </c:pt>
                <c:pt idx="1040">
                  <c:v>5.7565999999999997</c:v>
                </c:pt>
                <c:pt idx="1041">
                  <c:v>5.7621000000000002</c:v>
                </c:pt>
                <c:pt idx="1042">
                  <c:v>5.7676999999999996</c:v>
                </c:pt>
                <c:pt idx="1043">
                  <c:v>5.7732000000000001</c:v>
                </c:pt>
                <c:pt idx="1044">
                  <c:v>5.7786999999999997</c:v>
                </c:pt>
                <c:pt idx="1045">
                  <c:v>5.7843</c:v>
                </c:pt>
                <c:pt idx="1046">
                  <c:v>5.7897999999999996</c:v>
                </c:pt>
                <c:pt idx="1047">
                  <c:v>5.7953000000000001</c:v>
                </c:pt>
                <c:pt idx="1048">
                  <c:v>5.8009000000000004</c:v>
                </c:pt>
                <c:pt idx="1049">
                  <c:v>5.8064</c:v>
                </c:pt>
                <c:pt idx="1050">
                  <c:v>5.8118999999999996</c:v>
                </c:pt>
                <c:pt idx="1051">
                  <c:v>5.8174999999999999</c:v>
                </c:pt>
                <c:pt idx="1052">
                  <c:v>5.8230000000000004</c:v>
                </c:pt>
                <c:pt idx="1053">
                  <c:v>5.8285</c:v>
                </c:pt>
                <c:pt idx="1054">
                  <c:v>5.8341000000000003</c:v>
                </c:pt>
                <c:pt idx="1055">
                  <c:v>5.8395999999999999</c:v>
                </c:pt>
                <c:pt idx="1056">
                  <c:v>5.8451000000000004</c:v>
                </c:pt>
                <c:pt idx="1057">
                  <c:v>5.8506999999999998</c:v>
                </c:pt>
                <c:pt idx="1058">
                  <c:v>5.8562000000000003</c:v>
                </c:pt>
                <c:pt idx="1059">
                  <c:v>5.8617999999999997</c:v>
                </c:pt>
                <c:pt idx="1060">
                  <c:v>5.8673000000000002</c:v>
                </c:pt>
                <c:pt idx="1061">
                  <c:v>5.8727999999999998</c:v>
                </c:pt>
                <c:pt idx="1062">
                  <c:v>5.8784000000000001</c:v>
                </c:pt>
                <c:pt idx="1063">
                  <c:v>5.8838999999999997</c:v>
                </c:pt>
                <c:pt idx="1064">
                  <c:v>5.8894000000000002</c:v>
                </c:pt>
                <c:pt idx="1065">
                  <c:v>5.8949999999999996</c:v>
                </c:pt>
                <c:pt idx="1066">
                  <c:v>5.9005000000000001</c:v>
                </c:pt>
                <c:pt idx="1067">
                  <c:v>5.9059999999999997</c:v>
                </c:pt>
                <c:pt idx="1068">
                  <c:v>5.9116</c:v>
                </c:pt>
                <c:pt idx="1069">
                  <c:v>5.9170999999999996</c:v>
                </c:pt>
                <c:pt idx="1070">
                  <c:v>5.9226000000000001</c:v>
                </c:pt>
                <c:pt idx="1071">
                  <c:v>5.9282000000000004</c:v>
                </c:pt>
                <c:pt idx="1072">
                  <c:v>5.9337</c:v>
                </c:pt>
                <c:pt idx="1073">
                  <c:v>5.9391999999999996</c:v>
                </c:pt>
                <c:pt idx="1074">
                  <c:v>5.9447999999999999</c:v>
                </c:pt>
                <c:pt idx="1075">
                  <c:v>5.9503000000000004</c:v>
                </c:pt>
                <c:pt idx="1076">
                  <c:v>5.9558999999999997</c:v>
                </c:pt>
                <c:pt idx="1077">
                  <c:v>5.9614000000000003</c:v>
                </c:pt>
                <c:pt idx="1078">
                  <c:v>5.9668999999999999</c:v>
                </c:pt>
                <c:pt idx="1079">
                  <c:v>5.9725000000000001</c:v>
                </c:pt>
                <c:pt idx="1080">
                  <c:v>5.9779999999999998</c:v>
                </c:pt>
                <c:pt idx="1081">
                  <c:v>5.9835000000000003</c:v>
                </c:pt>
                <c:pt idx="1082">
                  <c:v>5.9890999999999996</c:v>
                </c:pt>
                <c:pt idx="1083">
                  <c:v>5.9946000000000002</c:v>
                </c:pt>
                <c:pt idx="1084">
                  <c:v>6.0000999999999998</c:v>
                </c:pt>
                <c:pt idx="1085">
                  <c:v>6.0057</c:v>
                </c:pt>
                <c:pt idx="1086">
                  <c:v>6.0111999999999997</c:v>
                </c:pt>
                <c:pt idx="1087">
                  <c:v>6.0167000000000002</c:v>
                </c:pt>
                <c:pt idx="1088">
                  <c:v>6.0223000000000004</c:v>
                </c:pt>
                <c:pt idx="1089">
                  <c:v>6.0278</c:v>
                </c:pt>
                <c:pt idx="1090">
                  <c:v>6.0332999999999997</c:v>
                </c:pt>
                <c:pt idx="1091">
                  <c:v>6.0388999999999999</c:v>
                </c:pt>
                <c:pt idx="1092">
                  <c:v>6.0444000000000004</c:v>
                </c:pt>
                <c:pt idx="1093">
                  <c:v>6.0499000000000001</c:v>
                </c:pt>
                <c:pt idx="1094">
                  <c:v>6.0555000000000003</c:v>
                </c:pt>
                <c:pt idx="1095">
                  <c:v>6.0609999999999999</c:v>
                </c:pt>
                <c:pt idx="1096">
                  <c:v>6.0666000000000002</c:v>
                </c:pt>
                <c:pt idx="1097">
                  <c:v>6.0720999999999998</c:v>
                </c:pt>
                <c:pt idx="1098">
                  <c:v>6.0776000000000003</c:v>
                </c:pt>
                <c:pt idx="1099">
                  <c:v>6.0831999999999997</c:v>
                </c:pt>
                <c:pt idx="1100">
                  <c:v>6.0887000000000002</c:v>
                </c:pt>
                <c:pt idx="1101">
                  <c:v>6.0941999999999998</c:v>
                </c:pt>
                <c:pt idx="1102">
                  <c:v>6.0998000000000001</c:v>
                </c:pt>
                <c:pt idx="1103">
                  <c:v>6.1052999999999997</c:v>
                </c:pt>
                <c:pt idx="1104">
                  <c:v>6.1108000000000002</c:v>
                </c:pt>
                <c:pt idx="1105">
                  <c:v>6.1163999999999996</c:v>
                </c:pt>
                <c:pt idx="1106">
                  <c:v>6.1219000000000001</c:v>
                </c:pt>
                <c:pt idx="1107">
                  <c:v>6.1273999999999997</c:v>
                </c:pt>
                <c:pt idx="1108">
                  <c:v>6.133</c:v>
                </c:pt>
                <c:pt idx="1109">
                  <c:v>6.1384999999999996</c:v>
                </c:pt>
                <c:pt idx="1110">
                  <c:v>6.1440000000000001</c:v>
                </c:pt>
                <c:pt idx="1111">
                  <c:v>6.1496000000000004</c:v>
                </c:pt>
                <c:pt idx="1112">
                  <c:v>6.1551</c:v>
                </c:pt>
                <c:pt idx="1113">
                  <c:v>6.1607000000000003</c:v>
                </c:pt>
                <c:pt idx="1114">
                  <c:v>6.1661999999999999</c:v>
                </c:pt>
                <c:pt idx="1115">
                  <c:v>6.1717000000000004</c:v>
                </c:pt>
                <c:pt idx="1116">
                  <c:v>6.1772999999999998</c:v>
                </c:pt>
                <c:pt idx="1117">
                  <c:v>6.1828000000000003</c:v>
                </c:pt>
                <c:pt idx="1118">
                  <c:v>6.1882999999999999</c:v>
                </c:pt>
                <c:pt idx="1119">
                  <c:v>6.1939000000000002</c:v>
                </c:pt>
                <c:pt idx="1120">
                  <c:v>6.1993999999999998</c:v>
                </c:pt>
                <c:pt idx="1121">
                  <c:v>6.2049000000000003</c:v>
                </c:pt>
                <c:pt idx="1122">
                  <c:v>6.2104999999999997</c:v>
                </c:pt>
                <c:pt idx="1123">
                  <c:v>6.2160000000000002</c:v>
                </c:pt>
                <c:pt idx="1124">
                  <c:v>6.2214999999999998</c:v>
                </c:pt>
                <c:pt idx="1125">
                  <c:v>6.2271000000000001</c:v>
                </c:pt>
                <c:pt idx="1126">
                  <c:v>6.2325999999999997</c:v>
                </c:pt>
                <c:pt idx="1127">
                  <c:v>6.2381000000000002</c:v>
                </c:pt>
                <c:pt idx="1128">
                  <c:v>6.2436999999999996</c:v>
                </c:pt>
                <c:pt idx="1129">
                  <c:v>6.2492000000000001</c:v>
                </c:pt>
                <c:pt idx="1130">
                  <c:v>6.2548000000000004</c:v>
                </c:pt>
                <c:pt idx="1131">
                  <c:v>6.2603</c:v>
                </c:pt>
                <c:pt idx="1132">
                  <c:v>6.2657999999999996</c:v>
                </c:pt>
                <c:pt idx="1133">
                  <c:v>6.2713999999999999</c:v>
                </c:pt>
                <c:pt idx="1134">
                  <c:v>6.2769000000000004</c:v>
                </c:pt>
                <c:pt idx="1135">
                  <c:v>6.2824</c:v>
                </c:pt>
                <c:pt idx="1136">
                  <c:v>6.2880000000000003</c:v>
                </c:pt>
                <c:pt idx="1137">
                  <c:v>6.2934999999999999</c:v>
                </c:pt>
                <c:pt idx="1138">
                  <c:v>6.2990000000000004</c:v>
                </c:pt>
                <c:pt idx="1139">
                  <c:v>6.3045999999999998</c:v>
                </c:pt>
                <c:pt idx="1140">
                  <c:v>6.3101000000000003</c:v>
                </c:pt>
                <c:pt idx="1141">
                  <c:v>6.3155999999999999</c:v>
                </c:pt>
                <c:pt idx="1142">
                  <c:v>6.3212000000000002</c:v>
                </c:pt>
                <c:pt idx="1143">
                  <c:v>6.3266999999999998</c:v>
                </c:pt>
                <c:pt idx="1144">
                  <c:v>6.3322000000000003</c:v>
                </c:pt>
                <c:pt idx="1145">
                  <c:v>6.3377999999999997</c:v>
                </c:pt>
                <c:pt idx="1146">
                  <c:v>6.3433000000000002</c:v>
                </c:pt>
                <c:pt idx="1147">
                  <c:v>6.3487999999999998</c:v>
                </c:pt>
                <c:pt idx="1148">
                  <c:v>6.3544</c:v>
                </c:pt>
                <c:pt idx="1149">
                  <c:v>6.3598999999999997</c:v>
                </c:pt>
                <c:pt idx="1150">
                  <c:v>6.3654999999999999</c:v>
                </c:pt>
                <c:pt idx="1151">
                  <c:v>6.3710000000000004</c:v>
                </c:pt>
                <c:pt idx="1152">
                  <c:v>6.3765000000000001</c:v>
                </c:pt>
                <c:pt idx="1153">
                  <c:v>6.3821000000000003</c:v>
                </c:pt>
                <c:pt idx="1154">
                  <c:v>6.3875999999999999</c:v>
                </c:pt>
                <c:pt idx="1155">
                  <c:v>6.3930999999999996</c:v>
                </c:pt>
                <c:pt idx="1156">
                  <c:v>6.3986999999999998</c:v>
                </c:pt>
                <c:pt idx="1157">
                  <c:v>6.4042000000000003</c:v>
                </c:pt>
                <c:pt idx="1158">
                  <c:v>6.4097</c:v>
                </c:pt>
                <c:pt idx="1159">
                  <c:v>6.4153000000000002</c:v>
                </c:pt>
                <c:pt idx="1160">
                  <c:v>6.4207999999999998</c:v>
                </c:pt>
                <c:pt idx="1161">
                  <c:v>6.4263000000000003</c:v>
                </c:pt>
                <c:pt idx="1162">
                  <c:v>6.4318999999999997</c:v>
                </c:pt>
                <c:pt idx="1163">
                  <c:v>6.4374000000000002</c:v>
                </c:pt>
                <c:pt idx="1164">
                  <c:v>6.4428999999999998</c:v>
                </c:pt>
                <c:pt idx="1165">
                  <c:v>6.4485000000000001</c:v>
                </c:pt>
                <c:pt idx="1166">
                  <c:v>6.4539999999999997</c:v>
                </c:pt>
                <c:pt idx="1167">
                  <c:v>6.4596</c:v>
                </c:pt>
                <c:pt idx="1168">
                  <c:v>6.4650999999999996</c:v>
                </c:pt>
                <c:pt idx="1169">
                  <c:v>6.4706000000000001</c:v>
                </c:pt>
                <c:pt idx="1170">
                  <c:v>6.4762000000000004</c:v>
                </c:pt>
                <c:pt idx="1171">
                  <c:v>6.4817</c:v>
                </c:pt>
                <c:pt idx="1172">
                  <c:v>6.4871999999999996</c:v>
                </c:pt>
                <c:pt idx="1173">
                  <c:v>6.4927999999999999</c:v>
                </c:pt>
                <c:pt idx="1174">
                  <c:v>6.4983000000000004</c:v>
                </c:pt>
                <c:pt idx="1175">
                  <c:v>6.5038</c:v>
                </c:pt>
                <c:pt idx="1176">
                  <c:v>6.5094000000000003</c:v>
                </c:pt>
                <c:pt idx="1177">
                  <c:v>6.5148999999999999</c:v>
                </c:pt>
                <c:pt idx="1178">
                  <c:v>6.5204000000000004</c:v>
                </c:pt>
                <c:pt idx="1179">
                  <c:v>6.5259999999999998</c:v>
                </c:pt>
                <c:pt idx="1180">
                  <c:v>6.5315000000000003</c:v>
                </c:pt>
                <c:pt idx="1181">
                  <c:v>6.5369999999999999</c:v>
                </c:pt>
                <c:pt idx="1182">
                  <c:v>6.5426000000000002</c:v>
                </c:pt>
                <c:pt idx="1183">
                  <c:v>6.5480999999999998</c:v>
                </c:pt>
                <c:pt idx="1184">
                  <c:v>6.5537000000000001</c:v>
                </c:pt>
                <c:pt idx="1185">
                  <c:v>6.5591999999999997</c:v>
                </c:pt>
                <c:pt idx="1186">
                  <c:v>6.5647000000000002</c:v>
                </c:pt>
                <c:pt idx="1187">
                  <c:v>6.5702999999999996</c:v>
                </c:pt>
                <c:pt idx="1188">
                  <c:v>6.5758000000000001</c:v>
                </c:pt>
                <c:pt idx="1189">
                  <c:v>6.5812999999999997</c:v>
                </c:pt>
                <c:pt idx="1190">
                  <c:v>6.5869</c:v>
                </c:pt>
                <c:pt idx="1191">
                  <c:v>6.5923999999999996</c:v>
                </c:pt>
                <c:pt idx="1192">
                  <c:v>6.5979000000000001</c:v>
                </c:pt>
                <c:pt idx="1193">
                  <c:v>6.6035000000000004</c:v>
                </c:pt>
                <c:pt idx="1194">
                  <c:v>6.609</c:v>
                </c:pt>
                <c:pt idx="1195">
                  <c:v>6.6144999999999996</c:v>
                </c:pt>
                <c:pt idx="1196">
                  <c:v>6.6200999999999999</c:v>
                </c:pt>
                <c:pt idx="1197">
                  <c:v>6.6256000000000004</c:v>
                </c:pt>
                <c:pt idx="1198">
                  <c:v>6.6311</c:v>
                </c:pt>
                <c:pt idx="1199">
                  <c:v>6.6367000000000003</c:v>
                </c:pt>
                <c:pt idx="1200">
                  <c:v>6.6421999999999999</c:v>
                </c:pt>
                <c:pt idx="1201">
                  <c:v>6.6477000000000004</c:v>
                </c:pt>
                <c:pt idx="1202">
                  <c:v>6.6532999999999998</c:v>
                </c:pt>
                <c:pt idx="1203">
                  <c:v>6.6588000000000003</c:v>
                </c:pt>
                <c:pt idx="1204">
                  <c:v>6.6643999999999997</c:v>
                </c:pt>
                <c:pt idx="1205">
                  <c:v>6.6699000000000002</c:v>
                </c:pt>
                <c:pt idx="1206">
                  <c:v>6.6753999999999998</c:v>
                </c:pt>
                <c:pt idx="1207">
                  <c:v>6.681</c:v>
                </c:pt>
                <c:pt idx="1208">
                  <c:v>6.6864999999999997</c:v>
                </c:pt>
                <c:pt idx="1209">
                  <c:v>6.6920000000000002</c:v>
                </c:pt>
                <c:pt idx="1210">
                  <c:v>6.6976000000000004</c:v>
                </c:pt>
                <c:pt idx="1211">
                  <c:v>6.7031000000000001</c:v>
                </c:pt>
                <c:pt idx="1212">
                  <c:v>6.7085999999999997</c:v>
                </c:pt>
                <c:pt idx="1213">
                  <c:v>6.7141999999999999</c:v>
                </c:pt>
                <c:pt idx="1214">
                  <c:v>6.7196999999999996</c:v>
                </c:pt>
                <c:pt idx="1215">
                  <c:v>6.7252000000000001</c:v>
                </c:pt>
                <c:pt idx="1216">
                  <c:v>6.7308000000000003</c:v>
                </c:pt>
                <c:pt idx="1217">
                  <c:v>6.7363</c:v>
                </c:pt>
                <c:pt idx="1218">
                  <c:v>6.7417999999999996</c:v>
                </c:pt>
                <c:pt idx="1219">
                  <c:v>6.7473999999999998</c:v>
                </c:pt>
                <c:pt idx="1220">
                  <c:v>6.7529000000000003</c:v>
                </c:pt>
                <c:pt idx="1221">
                  <c:v>6.7584999999999997</c:v>
                </c:pt>
                <c:pt idx="1222">
                  <c:v>6.7640000000000002</c:v>
                </c:pt>
                <c:pt idx="1223">
                  <c:v>6.7694999999999999</c:v>
                </c:pt>
                <c:pt idx="1224">
                  <c:v>6.7751000000000001</c:v>
                </c:pt>
                <c:pt idx="1225">
                  <c:v>6.7805999999999997</c:v>
                </c:pt>
                <c:pt idx="1226">
                  <c:v>6.7861000000000002</c:v>
                </c:pt>
                <c:pt idx="1227">
                  <c:v>6.7916999999999996</c:v>
                </c:pt>
                <c:pt idx="1228">
                  <c:v>6.7972000000000001</c:v>
                </c:pt>
                <c:pt idx="1229">
                  <c:v>6.8026999999999997</c:v>
                </c:pt>
                <c:pt idx="1230">
                  <c:v>6.8083</c:v>
                </c:pt>
                <c:pt idx="1231">
                  <c:v>6.8137999999999996</c:v>
                </c:pt>
                <c:pt idx="1232">
                  <c:v>6.8193000000000001</c:v>
                </c:pt>
                <c:pt idx="1233">
                  <c:v>6.8249000000000004</c:v>
                </c:pt>
                <c:pt idx="1234">
                  <c:v>6.8304</c:v>
                </c:pt>
                <c:pt idx="1235">
                  <c:v>6.8358999999999996</c:v>
                </c:pt>
                <c:pt idx="1236">
                  <c:v>6.8414999999999999</c:v>
                </c:pt>
                <c:pt idx="1237">
                  <c:v>6.8470000000000004</c:v>
                </c:pt>
                <c:pt idx="1238">
                  <c:v>6.8525999999999998</c:v>
                </c:pt>
                <c:pt idx="1239">
                  <c:v>6.8581000000000003</c:v>
                </c:pt>
                <c:pt idx="1240">
                  <c:v>6.8635999999999999</c:v>
                </c:pt>
                <c:pt idx="1241">
                  <c:v>6.8692000000000002</c:v>
                </c:pt>
                <c:pt idx="1242">
                  <c:v>6.8746999999999998</c:v>
                </c:pt>
                <c:pt idx="1243">
                  <c:v>6.8802000000000003</c:v>
                </c:pt>
                <c:pt idx="1244">
                  <c:v>6.8857999999999997</c:v>
                </c:pt>
                <c:pt idx="1245">
                  <c:v>6.8913000000000002</c:v>
                </c:pt>
                <c:pt idx="1246">
                  <c:v>6.8967999999999998</c:v>
                </c:pt>
                <c:pt idx="1247">
                  <c:v>6.9024000000000001</c:v>
                </c:pt>
                <c:pt idx="1248">
                  <c:v>6.9078999999999997</c:v>
                </c:pt>
                <c:pt idx="1249">
                  <c:v>6.9134000000000002</c:v>
                </c:pt>
                <c:pt idx="1250">
                  <c:v>6.9189999999999996</c:v>
                </c:pt>
                <c:pt idx="1251">
                  <c:v>6.9245000000000001</c:v>
                </c:pt>
                <c:pt idx="1252">
                  <c:v>6.93</c:v>
                </c:pt>
                <c:pt idx="1253">
                  <c:v>6.9356</c:v>
                </c:pt>
                <c:pt idx="1254">
                  <c:v>6.9410999999999996</c:v>
                </c:pt>
                <c:pt idx="1255">
                  <c:v>6.9466000000000001</c:v>
                </c:pt>
                <c:pt idx="1256">
                  <c:v>6.9522000000000004</c:v>
                </c:pt>
                <c:pt idx="1257">
                  <c:v>6.9577</c:v>
                </c:pt>
                <c:pt idx="1258">
                  <c:v>6.9633000000000003</c:v>
                </c:pt>
                <c:pt idx="1259">
                  <c:v>6.9687999999999999</c:v>
                </c:pt>
                <c:pt idx="1260">
                  <c:v>6.9743000000000004</c:v>
                </c:pt>
                <c:pt idx="1261">
                  <c:v>6.9798999999999998</c:v>
                </c:pt>
                <c:pt idx="1262">
                  <c:v>6.9854000000000003</c:v>
                </c:pt>
                <c:pt idx="1263">
                  <c:v>6.9908999999999999</c:v>
                </c:pt>
                <c:pt idx="1264">
                  <c:v>6.9965000000000002</c:v>
                </c:pt>
                <c:pt idx="1265">
                  <c:v>7.0019999999999998</c:v>
                </c:pt>
                <c:pt idx="1266">
                  <c:v>7.0075000000000003</c:v>
                </c:pt>
                <c:pt idx="1267">
                  <c:v>7.0130999999999997</c:v>
                </c:pt>
                <c:pt idx="1268">
                  <c:v>7.0186000000000002</c:v>
                </c:pt>
                <c:pt idx="1269">
                  <c:v>7.0240999999999998</c:v>
                </c:pt>
                <c:pt idx="1270">
                  <c:v>7.0297000000000001</c:v>
                </c:pt>
                <c:pt idx="1271">
                  <c:v>7.0351999999999997</c:v>
                </c:pt>
                <c:pt idx="1272">
                  <c:v>7.0407000000000002</c:v>
                </c:pt>
                <c:pt idx="1273">
                  <c:v>7.0462999999999996</c:v>
                </c:pt>
                <c:pt idx="1274">
                  <c:v>7.0518000000000001</c:v>
                </c:pt>
                <c:pt idx="1275">
                  <c:v>7.0574000000000003</c:v>
                </c:pt>
                <c:pt idx="1276">
                  <c:v>7.0629</c:v>
                </c:pt>
                <c:pt idx="1277">
                  <c:v>7.0683999999999996</c:v>
                </c:pt>
                <c:pt idx="1278">
                  <c:v>7.0739999999999998</c:v>
                </c:pt>
                <c:pt idx="1279">
                  <c:v>7.0795000000000003</c:v>
                </c:pt>
                <c:pt idx="1280">
                  <c:v>7.085</c:v>
                </c:pt>
                <c:pt idx="1281">
                  <c:v>7.0906000000000002</c:v>
                </c:pt>
                <c:pt idx="1282">
                  <c:v>7.0960999999999999</c:v>
                </c:pt>
                <c:pt idx="1283">
                  <c:v>7.1016000000000004</c:v>
                </c:pt>
                <c:pt idx="1284">
                  <c:v>7.1071999999999997</c:v>
                </c:pt>
                <c:pt idx="1285">
                  <c:v>7.1127000000000002</c:v>
                </c:pt>
                <c:pt idx="1286">
                  <c:v>7.1181999999999999</c:v>
                </c:pt>
                <c:pt idx="1287">
                  <c:v>7.1238000000000001</c:v>
                </c:pt>
                <c:pt idx="1288">
                  <c:v>7.1292999999999997</c:v>
                </c:pt>
                <c:pt idx="1289">
                  <c:v>7.1348000000000003</c:v>
                </c:pt>
                <c:pt idx="1290">
                  <c:v>7.1403999999999996</c:v>
                </c:pt>
                <c:pt idx="1291">
                  <c:v>7.1459000000000001</c:v>
                </c:pt>
                <c:pt idx="1292">
                  <c:v>7.1515000000000004</c:v>
                </c:pt>
                <c:pt idx="1293">
                  <c:v>7.157</c:v>
                </c:pt>
                <c:pt idx="1294">
                  <c:v>7.1624999999999996</c:v>
                </c:pt>
                <c:pt idx="1295">
                  <c:v>7.1680999999999999</c:v>
                </c:pt>
                <c:pt idx="1296">
                  <c:v>7.1736000000000004</c:v>
                </c:pt>
                <c:pt idx="1297">
                  <c:v>7.1791</c:v>
                </c:pt>
                <c:pt idx="1298">
                  <c:v>7.1847000000000003</c:v>
                </c:pt>
                <c:pt idx="1299">
                  <c:v>7.1901999999999999</c:v>
                </c:pt>
                <c:pt idx="1300">
                  <c:v>7.1957000000000004</c:v>
                </c:pt>
                <c:pt idx="1301">
                  <c:v>7.2012999999999998</c:v>
                </c:pt>
                <c:pt idx="1302">
                  <c:v>7.2068000000000003</c:v>
                </c:pt>
                <c:pt idx="1303">
                  <c:v>7.2122999999999999</c:v>
                </c:pt>
                <c:pt idx="1304">
                  <c:v>7.2179000000000002</c:v>
                </c:pt>
                <c:pt idx="1305">
                  <c:v>7.2233999999999998</c:v>
                </c:pt>
                <c:pt idx="1306">
                  <c:v>7.2289000000000003</c:v>
                </c:pt>
                <c:pt idx="1307">
                  <c:v>7.2344999999999997</c:v>
                </c:pt>
                <c:pt idx="1308">
                  <c:v>7.24</c:v>
                </c:pt>
                <c:pt idx="1309">
                  <c:v>7.2454999999999998</c:v>
                </c:pt>
                <c:pt idx="1310">
                  <c:v>7.2511000000000001</c:v>
                </c:pt>
                <c:pt idx="1311">
                  <c:v>7.2565999999999997</c:v>
                </c:pt>
                <c:pt idx="1312">
                  <c:v>7.2622</c:v>
                </c:pt>
                <c:pt idx="1313">
                  <c:v>7.2676999999999996</c:v>
                </c:pt>
                <c:pt idx="1314">
                  <c:v>7.2732000000000001</c:v>
                </c:pt>
                <c:pt idx="1315">
                  <c:v>7.2788000000000004</c:v>
                </c:pt>
                <c:pt idx="1316">
                  <c:v>7.2843</c:v>
                </c:pt>
                <c:pt idx="1317">
                  <c:v>7.2897999999999996</c:v>
                </c:pt>
                <c:pt idx="1318">
                  <c:v>7.2953999999999999</c:v>
                </c:pt>
                <c:pt idx="1319">
                  <c:v>7.3009000000000004</c:v>
                </c:pt>
                <c:pt idx="1320">
                  <c:v>7.3064</c:v>
                </c:pt>
                <c:pt idx="1321">
                  <c:v>7.3120000000000003</c:v>
                </c:pt>
                <c:pt idx="1322">
                  <c:v>7.3174999999999999</c:v>
                </c:pt>
                <c:pt idx="1323">
                  <c:v>7.3230000000000004</c:v>
                </c:pt>
                <c:pt idx="1324">
                  <c:v>7.3285999999999998</c:v>
                </c:pt>
                <c:pt idx="1325">
                  <c:v>7.3341000000000003</c:v>
                </c:pt>
                <c:pt idx="1326">
                  <c:v>7.3395999999999999</c:v>
                </c:pt>
                <c:pt idx="1327">
                  <c:v>7.3452000000000002</c:v>
                </c:pt>
                <c:pt idx="1328">
                  <c:v>7.3506999999999998</c:v>
                </c:pt>
                <c:pt idx="1329">
                  <c:v>7.3563000000000001</c:v>
                </c:pt>
                <c:pt idx="1330">
                  <c:v>7.3617999999999997</c:v>
                </c:pt>
                <c:pt idx="1331">
                  <c:v>7.3673000000000002</c:v>
                </c:pt>
                <c:pt idx="1332">
                  <c:v>7.3728999999999996</c:v>
                </c:pt>
                <c:pt idx="1333">
                  <c:v>7.3784000000000001</c:v>
                </c:pt>
                <c:pt idx="1334">
                  <c:v>7.3838999999999997</c:v>
                </c:pt>
                <c:pt idx="1335">
                  <c:v>7.3895</c:v>
                </c:pt>
                <c:pt idx="1336">
                  <c:v>7.3949999999999996</c:v>
                </c:pt>
                <c:pt idx="1337">
                  <c:v>7.4005000000000001</c:v>
                </c:pt>
                <c:pt idx="1338">
                  <c:v>7.4061000000000003</c:v>
                </c:pt>
                <c:pt idx="1339">
                  <c:v>7.4116</c:v>
                </c:pt>
                <c:pt idx="1340">
                  <c:v>7.4170999999999996</c:v>
                </c:pt>
                <c:pt idx="1341">
                  <c:v>7.4226999999999999</c:v>
                </c:pt>
                <c:pt idx="1342">
                  <c:v>7.4282000000000004</c:v>
                </c:pt>
                <c:pt idx="1343">
                  <c:v>7.4337</c:v>
                </c:pt>
                <c:pt idx="1344">
                  <c:v>7.4393000000000002</c:v>
                </c:pt>
                <c:pt idx="1345">
                  <c:v>7.4447999999999999</c:v>
                </c:pt>
                <c:pt idx="1346">
                  <c:v>7.4504000000000001</c:v>
                </c:pt>
                <c:pt idx="1347">
                  <c:v>7.4558999999999997</c:v>
                </c:pt>
                <c:pt idx="1348">
                  <c:v>7.4614000000000003</c:v>
                </c:pt>
                <c:pt idx="1349">
                  <c:v>7.4669999999999996</c:v>
                </c:pt>
                <c:pt idx="1350">
                  <c:v>7.4725000000000001</c:v>
                </c:pt>
                <c:pt idx="1351">
                  <c:v>7.4779999999999998</c:v>
                </c:pt>
                <c:pt idx="1352">
                  <c:v>7.4836</c:v>
                </c:pt>
                <c:pt idx="1353">
                  <c:v>7.4890999999999996</c:v>
                </c:pt>
                <c:pt idx="1354">
                  <c:v>7.4946000000000002</c:v>
                </c:pt>
                <c:pt idx="1355">
                  <c:v>7.5002000000000004</c:v>
                </c:pt>
                <c:pt idx="1356">
                  <c:v>7.5057</c:v>
                </c:pt>
                <c:pt idx="1357">
                  <c:v>7.5111999999999997</c:v>
                </c:pt>
                <c:pt idx="1358">
                  <c:v>7.5167999999999999</c:v>
                </c:pt>
                <c:pt idx="1359">
                  <c:v>7.5223000000000004</c:v>
                </c:pt>
                <c:pt idx="1360">
                  <c:v>7.5278</c:v>
                </c:pt>
                <c:pt idx="1361">
                  <c:v>7.5334000000000003</c:v>
                </c:pt>
                <c:pt idx="1362">
                  <c:v>7.5388999999999999</c:v>
                </c:pt>
                <c:pt idx="1363">
                  <c:v>7.5444000000000004</c:v>
                </c:pt>
                <c:pt idx="1364">
                  <c:v>7.55</c:v>
                </c:pt>
                <c:pt idx="1365">
                  <c:v>7.5555000000000003</c:v>
                </c:pt>
                <c:pt idx="1366">
                  <c:v>7.5610999999999997</c:v>
                </c:pt>
                <c:pt idx="1367">
                  <c:v>7.5666000000000002</c:v>
                </c:pt>
                <c:pt idx="1368">
                  <c:v>7.5720999999999998</c:v>
                </c:pt>
                <c:pt idx="1369">
                  <c:v>7.5777000000000001</c:v>
                </c:pt>
                <c:pt idx="1370">
                  <c:v>7.5831999999999997</c:v>
                </c:pt>
                <c:pt idx="1371">
                  <c:v>7.5887000000000002</c:v>
                </c:pt>
                <c:pt idx="1372">
                  <c:v>7.5942999999999996</c:v>
                </c:pt>
                <c:pt idx="1373">
                  <c:v>7.5998000000000001</c:v>
                </c:pt>
                <c:pt idx="1374">
                  <c:v>7.6052999999999997</c:v>
                </c:pt>
                <c:pt idx="1375">
                  <c:v>7.6109</c:v>
                </c:pt>
                <c:pt idx="1376">
                  <c:v>7.6163999999999996</c:v>
                </c:pt>
                <c:pt idx="1377">
                  <c:v>7.6219000000000001</c:v>
                </c:pt>
                <c:pt idx="1378">
                  <c:v>7.6275000000000004</c:v>
                </c:pt>
                <c:pt idx="1379">
                  <c:v>7.633</c:v>
                </c:pt>
                <c:pt idx="1380">
                  <c:v>7.6384999999999996</c:v>
                </c:pt>
                <c:pt idx="1381">
                  <c:v>7.6440999999999999</c:v>
                </c:pt>
                <c:pt idx="1382">
                  <c:v>7.6496000000000004</c:v>
                </c:pt>
                <c:pt idx="1383">
                  <c:v>7.6551999999999998</c:v>
                </c:pt>
                <c:pt idx="1384">
                  <c:v>7.6607000000000003</c:v>
                </c:pt>
                <c:pt idx="1385">
                  <c:v>7.6661999999999999</c:v>
                </c:pt>
                <c:pt idx="1386">
                  <c:v>7.6718000000000002</c:v>
                </c:pt>
                <c:pt idx="1387">
                  <c:v>7.6772999999999998</c:v>
                </c:pt>
                <c:pt idx="1388">
                  <c:v>7.6828000000000003</c:v>
                </c:pt>
                <c:pt idx="1389">
                  <c:v>7.6883999999999997</c:v>
                </c:pt>
                <c:pt idx="1390">
                  <c:v>7.6939000000000002</c:v>
                </c:pt>
                <c:pt idx="1391">
                  <c:v>7.6993999999999998</c:v>
                </c:pt>
                <c:pt idx="1392">
                  <c:v>7.7050000000000001</c:v>
                </c:pt>
                <c:pt idx="1393">
                  <c:v>7.7104999999999997</c:v>
                </c:pt>
                <c:pt idx="1394">
                  <c:v>7.7160000000000002</c:v>
                </c:pt>
                <c:pt idx="1395">
                  <c:v>7.7215999999999996</c:v>
                </c:pt>
                <c:pt idx="1396">
                  <c:v>7.7271000000000001</c:v>
                </c:pt>
                <c:pt idx="1397">
                  <c:v>7.7325999999999997</c:v>
                </c:pt>
                <c:pt idx="1398">
                  <c:v>7.7382</c:v>
                </c:pt>
                <c:pt idx="1399">
                  <c:v>7.7436999999999996</c:v>
                </c:pt>
                <c:pt idx="1400">
                  <c:v>7.7492000000000001</c:v>
                </c:pt>
                <c:pt idx="1401">
                  <c:v>7.7548000000000004</c:v>
                </c:pt>
                <c:pt idx="1402">
                  <c:v>7.7603</c:v>
                </c:pt>
                <c:pt idx="1403">
                  <c:v>7.7659000000000002</c:v>
                </c:pt>
                <c:pt idx="1404">
                  <c:v>7.7713999999999999</c:v>
                </c:pt>
                <c:pt idx="1405">
                  <c:v>7.7769000000000004</c:v>
                </c:pt>
                <c:pt idx="1406">
                  <c:v>7.7824999999999998</c:v>
                </c:pt>
                <c:pt idx="1407">
                  <c:v>7.7880000000000003</c:v>
                </c:pt>
                <c:pt idx="1408">
                  <c:v>7.7934999999999999</c:v>
                </c:pt>
                <c:pt idx="1409">
                  <c:v>7.7991000000000001</c:v>
                </c:pt>
                <c:pt idx="1410">
                  <c:v>7.8045999999999998</c:v>
                </c:pt>
                <c:pt idx="1411">
                  <c:v>7.8101000000000003</c:v>
                </c:pt>
                <c:pt idx="1412">
                  <c:v>7.8156999999999996</c:v>
                </c:pt>
                <c:pt idx="1413">
                  <c:v>7.8212000000000002</c:v>
                </c:pt>
                <c:pt idx="1414">
                  <c:v>7.8266999999999998</c:v>
                </c:pt>
                <c:pt idx="1415">
                  <c:v>7.8323</c:v>
                </c:pt>
                <c:pt idx="1416">
                  <c:v>7.8377999999999997</c:v>
                </c:pt>
                <c:pt idx="1417">
                  <c:v>7.8433000000000002</c:v>
                </c:pt>
                <c:pt idx="1418">
                  <c:v>7.8489000000000004</c:v>
                </c:pt>
                <c:pt idx="1419">
                  <c:v>7.8544</c:v>
                </c:pt>
                <c:pt idx="1420">
                  <c:v>7.86</c:v>
                </c:pt>
                <c:pt idx="1421">
                  <c:v>7.8654999999999999</c:v>
                </c:pt>
                <c:pt idx="1422">
                  <c:v>7.8710000000000004</c:v>
                </c:pt>
                <c:pt idx="1423">
                  <c:v>7.8765999999999998</c:v>
                </c:pt>
                <c:pt idx="1424">
                  <c:v>7.8821000000000003</c:v>
                </c:pt>
                <c:pt idx="1425">
                  <c:v>7.8875999999999999</c:v>
                </c:pt>
                <c:pt idx="1426">
                  <c:v>7.8932000000000002</c:v>
                </c:pt>
                <c:pt idx="1427">
                  <c:v>7.8986999999999998</c:v>
                </c:pt>
                <c:pt idx="1428">
                  <c:v>7.9042000000000003</c:v>
                </c:pt>
                <c:pt idx="1429">
                  <c:v>7.9097999999999997</c:v>
                </c:pt>
                <c:pt idx="1430">
                  <c:v>7.9153000000000002</c:v>
                </c:pt>
                <c:pt idx="1431">
                  <c:v>7.9207999999999998</c:v>
                </c:pt>
                <c:pt idx="1432">
                  <c:v>7.9264000000000001</c:v>
                </c:pt>
                <c:pt idx="1433">
                  <c:v>7.9318999999999997</c:v>
                </c:pt>
                <c:pt idx="1434">
                  <c:v>7.9374000000000002</c:v>
                </c:pt>
                <c:pt idx="1435">
                  <c:v>7.9429999999999996</c:v>
                </c:pt>
                <c:pt idx="1436">
                  <c:v>7.9485000000000001</c:v>
                </c:pt>
                <c:pt idx="1437">
                  <c:v>7.9541000000000004</c:v>
                </c:pt>
                <c:pt idx="1438">
                  <c:v>7.9596</c:v>
                </c:pt>
                <c:pt idx="1439">
                  <c:v>7.9650999999999996</c:v>
                </c:pt>
                <c:pt idx="1440">
                  <c:v>7.9706999999999999</c:v>
                </c:pt>
                <c:pt idx="1441">
                  <c:v>7.9762000000000004</c:v>
                </c:pt>
                <c:pt idx="1442">
                  <c:v>7.9817</c:v>
                </c:pt>
                <c:pt idx="1443">
                  <c:v>7.9873000000000003</c:v>
                </c:pt>
                <c:pt idx="1444">
                  <c:v>7.9927999999999999</c:v>
                </c:pt>
                <c:pt idx="1445">
                  <c:v>7.9983000000000004</c:v>
                </c:pt>
                <c:pt idx="1446">
                  <c:v>8.0038999999999998</c:v>
                </c:pt>
                <c:pt idx="1447">
                  <c:v>8.0093999999999994</c:v>
                </c:pt>
                <c:pt idx="1448">
                  <c:v>8.0149000000000008</c:v>
                </c:pt>
                <c:pt idx="1449">
                  <c:v>8.0205000000000002</c:v>
                </c:pt>
                <c:pt idx="1450">
                  <c:v>8.0259999999999998</c:v>
                </c:pt>
                <c:pt idx="1451">
                  <c:v>8.0314999999999994</c:v>
                </c:pt>
                <c:pt idx="1452">
                  <c:v>8.0371000000000006</c:v>
                </c:pt>
                <c:pt idx="1453">
                  <c:v>8.0426000000000002</c:v>
                </c:pt>
                <c:pt idx="1454">
                  <c:v>8.0480999999999998</c:v>
                </c:pt>
                <c:pt idx="1455">
                  <c:v>8.0536999999999992</c:v>
                </c:pt>
                <c:pt idx="1456">
                  <c:v>8.0592000000000006</c:v>
                </c:pt>
                <c:pt idx="1457">
                  <c:v>8.0648</c:v>
                </c:pt>
                <c:pt idx="1458">
                  <c:v>8.0702999999999996</c:v>
                </c:pt>
                <c:pt idx="1459">
                  <c:v>8.0757999999999992</c:v>
                </c:pt>
                <c:pt idx="1460">
                  <c:v>8.0814000000000004</c:v>
                </c:pt>
                <c:pt idx="1461">
                  <c:v>8.0869</c:v>
                </c:pt>
                <c:pt idx="1462">
                  <c:v>8.0923999999999996</c:v>
                </c:pt>
                <c:pt idx="1463">
                  <c:v>8.0980000000000008</c:v>
                </c:pt>
                <c:pt idx="1464">
                  <c:v>8.1035000000000004</c:v>
                </c:pt>
                <c:pt idx="1465">
                  <c:v>8.109</c:v>
                </c:pt>
                <c:pt idx="1466">
                  <c:v>8.1145999999999994</c:v>
                </c:pt>
                <c:pt idx="1467">
                  <c:v>8.1201000000000008</c:v>
                </c:pt>
                <c:pt idx="1468">
                  <c:v>8.1256000000000004</c:v>
                </c:pt>
                <c:pt idx="1469">
                  <c:v>8.1311999999999998</c:v>
                </c:pt>
                <c:pt idx="1470">
                  <c:v>8.1366999999999994</c:v>
                </c:pt>
                <c:pt idx="1471">
                  <c:v>8.1422000000000008</c:v>
                </c:pt>
                <c:pt idx="1472">
                  <c:v>8.1478000000000002</c:v>
                </c:pt>
                <c:pt idx="1473">
                  <c:v>8.1532999999999998</c:v>
                </c:pt>
                <c:pt idx="1474">
                  <c:v>8.1588999999999992</c:v>
                </c:pt>
                <c:pt idx="1475">
                  <c:v>8.1644000000000005</c:v>
                </c:pt>
                <c:pt idx="1476">
                  <c:v>8.1699000000000002</c:v>
                </c:pt>
                <c:pt idx="1477">
                  <c:v>8.1754999999999995</c:v>
                </c:pt>
                <c:pt idx="1478">
                  <c:v>8.1809999999999992</c:v>
                </c:pt>
                <c:pt idx="1479">
                  <c:v>8.1865000000000006</c:v>
                </c:pt>
                <c:pt idx="1480">
                  <c:v>8.1920999999999999</c:v>
                </c:pt>
                <c:pt idx="1481">
                  <c:v>8.1975999999999996</c:v>
                </c:pt>
                <c:pt idx="1482">
                  <c:v>8.2030999999999992</c:v>
                </c:pt>
                <c:pt idx="1483">
                  <c:v>8.2087000000000003</c:v>
                </c:pt>
                <c:pt idx="1484">
                  <c:v>8.2141999999999999</c:v>
                </c:pt>
                <c:pt idx="1485">
                  <c:v>8.2196999999999996</c:v>
                </c:pt>
                <c:pt idx="1486">
                  <c:v>8.2253000000000007</c:v>
                </c:pt>
                <c:pt idx="1487">
                  <c:v>8.2308000000000003</c:v>
                </c:pt>
                <c:pt idx="1488">
                  <c:v>8.2363</c:v>
                </c:pt>
                <c:pt idx="1489">
                  <c:v>8.2418999999999993</c:v>
                </c:pt>
                <c:pt idx="1490">
                  <c:v>8.2474000000000007</c:v>
                </c:pt>
                <c:pt idx="1491">
                  <c:v>8.2530000000000001</c:v>
                </c:pt>
                <c:pt idx="1492">
                  <c:v>8.2584999999999997</c:v>
                </c:pt>
                <c:pt idx="1493">
                  <c:v>8.2639999999999993</c:v>
                </c:pt>
                <c:pt idx="1494">
                  <c:v>8.2696000000000005</c:v>
                </c:pt>
                <c:pt idx="1495">
                  <c:v>8.2751000000000001</c:v>
                </c:pt>
                <c:pt idx="1496">
                  <c:v>8.2805999999999997</c:v>
                </c:pt>
                <c:pt idx="1497">
                  <c:v>8.2861999999999991</c:v>
                </c:pt>
                <c:pt idx="1498">
                  <c:v>8.2917000000000005</c:v>
                </c:pt>
                <c:pt idx="1499">
                  <c:v>8.2972000000000001</c:v>
                </c:pt>
                <c:pt idx="1500">
                  <c:v>8.3027999999999995</c:v>
                </c:pt>
                <c:pt idx="1501">
                  <c:v>8.3082999999999991</c:v>
                </c:pt>
                <c:pt idx="1502">
                  <c:v>8.3138000000000005</c:v>
                </c:pt>
                <c:pt idx="1503">
                  <c:v>8.3193999999999999</c:v>
                </c:pt>
                <c:pt idx="1504">
                  <c:v>8.3248999999999995</c:v>
                </c:pt>
                <c:pt idx="1505">
                  <c:v>8.3303999999999991</c:v>
                </c:pt>
                <c:pt idx="1506">
                  <c:v>8.3360000000000003</c:v>
                </c:pt>
                <c:pt idx="1507">
                  <c:v>8.3414999999999999</c:v>
                </c:pt>
                <c:pt idx="1508">
                  <c:v>8.3469999999999995</c:v>
                </c:pt>
                <c:pt idx="1509">
                  <c:v>8.3526000000000007</c:v>
                </c:pt>
                <c:pt idx="1510">
                  <c:v>8.3581000000000003</c:v>
                </c:pt>
                <c:pt idx="1511">
                  <c:v>8.3636999999999997</c:v>
                </c:pt>
                <c:pt idx="1512">
                  <c:v>8.3691999999999993</c:v>
                </c:pt>
                <c:pt idx="1513">
                  <c:v>8.3747000000000007</c:v>
                </c:pt>
                <c:pt idx="1514">
                  <c:v>8.3803000000000001</c:v>
                </c:pt>
                <c:pt idx="1515">
                  <c:v>8.3857999999999997</c:v>
                </c:pt>
                <c:pt idx="1516">
                  <c:v>8.3912999999999993</c:v>
                </c:pt>
                <c:pt idx="1517">
                  <c:v>8.3969000000000005</c:v>
                </c:pt>
                <c:pt idx="1518">
                  <c:v>8.4024000000000001</c:v>
                </c:pt>
                <c:pt idx="1519">
                  <c:v>8.4078999999999997</c:v>
                </c:pt>
                <c:pt idx="1520">
                  <c:v>8.4135000000000009</c:v>
                </c:pt>
                <c:pt idx="1521">
                  <c:v>8.4190000000000005</c:v>
                </c:pt>
                <c:pt idx="1522">
                  <c:v>8.4245000000000001</c:v>
                </c:pt>
                <c:pt idx="1523">
                  <c:v>8.4300999999999995</c:v>
                </c:pt>
                <c:pt idx="1524">
                  <c:v>8.4356000000000009</c:v>
                </c:pt>
                <c:pt idx="1525">
                  <c:v>8.4411000000000005</c:v>
                </c:pt>
                <c:pt idx="1526">
                  <c:v>8.4466999999999999</c:v>
                </c:pt>
                <c:pt idx="1527">
                  <c:v>8.4521999999999995</c:v>
                </c:pt>
                <c:pt idx="1528">
                  <c:v>8.4578000000000007</c:v>
                </c:pt>
                <c:pt idx="1529">
                  <c:v>8.4633000000000003</c:v>
                </c:pt>
                <c:pt idx="1530">
                  <c:v>8.4687999999999999</c:v>
                </c:pt>
                <c:pt idx="1531">
                  <c:v>8.4743999999999993</c:v>
                </c:pt>
                <c:pt idx="1532">
                  <c:v>8.4799000000000007</c:v>
                </c:pt>
                <c:pt idx="1533">
                  <c:v>8.4854000000000003</c:v>
                </c:pt>
                <c:pt idx="1534">
                  <c:v>8.4909999999999997</c:v>
                </c:pt>
                <c:pt idx="1535">
                  <c:v>8.4964999999999993</c:v>
                </c:pt>
                <c:pt idx="1536">
                  <c:v>8.5020000000000007</c:v>
                </c:pt>
                <c:pt idx="1537">
                  <c:v>8.5076000000000001</c:v>
                </c:pt>
                <c:pt idx="1538">
                  <c:v>8.5130999999999997</c:v>
                </c:pt>
                <c:pt idx="1539">
                  <c:v>8.5185999999999993</c:v>
                </c:pt>
                <c:pt idx="1540">
                  <c:v>8.5242000000000004</c:v>
                </c:pt>
                <c:pt idx="1541">
                  <c:v>8.5297000000000001</c:v>
                </c:pt>
                <c:pt idx="1542">
                  <c:v>8.5351999999999997</c:v>
                </c:pt>
                <c:pt idx="1543">
                  <c:v>8.5408000000000008</c:v>
                </c:pt>
                <c:pt idx="1544">
                  <c:v>8.5463000000000005</c:v>
                </c:pt>
                <c:pt idx="1545">
                  <c:v>8.5518999999999998</c:v>
                </c:pt>
                <c:pt idx="1546">
                  <c:v>8.5573999999999995</c:v>
                </c:pt>
                <c:pt idx="1547">
                  <c:v>8.5629000000000008</c:v>
                </c:pt>
                <c:pt idx="1548">
                  <c:v>8.5685000000000002</c:v>
                </c:pt>
                <c:pt idx="1549">
                  <c:v>8.5739999999999998</c:v>
                </c:pt>
                <c:pt idx="1550">
                  <c:v>8.5794999999999995</c:v>
                </c:pt>
                <c:pt idx="1551">
                  <c:v>8.5851000000000006</c:v>
                </c:pt>
                <c:pt idx="1552">
                  <c:v>8.5906000000000002</c:v>
                </c:pt>
                <c:pt idx="1553">
                  <c:v>8.5960999999999999</c:v>
                </c:pt>
                <c:pt idx="1554">
                  <c:v>8.6016999999999992</c:v>
                </c:pt>
                <c:pt idx="1555">
                  <c:v>8.6072000000000006</c:v>
                </c:pt>
                <c:pt idx="1556">
                  <c:v>8.6127000000000002</c:v>
                </c:pt>
                <c:pt idx="1557">
                  <c:v>8.6182999999999996</c:v>
                </c:pt>
                <c:pt idx="1558">
                  <c:v>8.6237999999999992</c:v>
                </c:pt>
                <c:pt idx="1559">
                  <c:v>8.6293000000000006</c:v>
                </c:pt>
                <c:pt idx="1560">
                  <c:v>8.6349</c:v>
                </c:pt>
                <c:pt idx="1561">
                  <c:v>8.6403999999999996</c:v>
                </c:pt>
                <c:pt idx="1562">
                  <c:v>8.6458999999999993</c:v>
                </c:pt>
                <c:pt idx="1563">
                  <c:v>8.6515000000000004</c:v>
                </c:pt>
                <c:pt idx="1564">
                  <c:v>8.657</c:v>
                </c:pt>
                <c:pt idx="1565">
                  <c:v>8.6625999999999994</c:v>
                </c:pt>
                <c:pt idx="1566">
                  <c:v>8.6681000000000008</c:v>
                </c:pt>
                <c:pt idx="1567">
                  <c:v>8.6736000000000004</c:v>
                </c:pt>
                <c:pt idx="1568">
                  <c:v>8.6791999999999998</c:v>
                </c:pt>
                <c:pt idx="1569">
                  <c:v>8.6846999999999994</c:v>
                </c:pt>
                <c:pt idx="1570">
                  <c:v>8.6902000000000008</c:v>
                </c:pt>
                <c:pt idx="1571">
                  <c:v>8.6958000000000002</c:v>
                </c:pt>
                <c:pt idx="1572">
                  <c:v>8.7012999999999998</c:v>
                </c:pt>
                <c:pt idx="1573">
                  <c:v>8.7067999999999994</c:v>
                </c:pt>
                <c:pt idx="1574">
                  <c:v>8.7124000000000006</c:v>
                </c:pt>
                <c:pt idx="1575">
                  <c:v>8.7179000000000002</c:v>
                </c:pt>
                <c:pt idx="1576">
                  <c:v>8.7233999999999998</c:v>
                </c:pt>
                <c:pt idx="1577">
                  <c:v>8.7289999999999992</c:v>
                </c:pt>
                <c:pt idx="1578">
                  <c:v>8.7345000000000006</c:v>
                </c:pt>
                <c:pt idx="1579">
                  <c:v>8.74</c:v>
                </c:pt>
                <c:pt idx="1580">
                  <c:v>8.7455999999999996</c:v>
                </c:pt>
                <c:pt idx="1581">
                  <c:v>8.7510999999999992</c:v>
                </c:pt>
                <c:pt idx="1582">
                  <c:v>8.7567000000000004</c:v>
                </c:pt>
                <c:pt idx="1583">
                  <c:v>8.7622</c:v>
                </c:pt>
                <c:pt idx="1584">
                  <c:v>8.7676999999999996</c:v>
                </c:pt>
                <c:pt idx="1585">
                  <c:v>8.7733000000000008</c:v>
                </c:pt>
                <c:pt idx="1586">
                  <c:v>8.7788000000000004</c:v>
                </c:pt>
                <c:pt idx="1587">
                  <c:v>8.7843</c:v>
                </c:pt>
                <c:pt idx="1588">
                  <c:v>8.7898999999999994</c:v>
                </c:pt>
                <c:pt idx="1589">
                  <c:v>8.7954000000000008</c:v>
                </c:pt>
                <c:pt idx="1590">
                  <c:v>8.8009000000000004</c:v>
                </c:pt>
                <c:pt idx="1591">
                  <c:v>8.8064999999999998</c:v>
                </c:pt>
                <c:pt idx="1592">
                  <c:v>8.8119999999999994</c:v>
                </c:pt>
                <c:pt idx="1593">
                  <c:v>8.8175000000000008</c:v>
                </c:pt>
                <c:pt idx="1594">
                  <c:v>8.8231000000000002</c:v>
                </c:pt>
                <c:pt idx="1595">
                  <c:v>8.8285999999999998</c:v>
                </c:pt>
                <c:pt idx="1596">
                  <c:v>8.8340999999999994</c:v>
                </c:pt>
                <c:pt idx="1597">
                  <c:v>8.8397000000000006</c:v>
                </c:pt>
                <c:pt idx="1598">
                  <c:v>8.8452000000000002</c:v>
                </c:pt>
                <c:pt idx="1599">
                  <c:v>8.8507999999999996</c:v>
                </c:pt>
                <c:pt idx="1600">
                  <c:v>8.8562999999999992</c:v>
                </c:pt>
                <c:pt idx="1601">
                  <c:v>8.8618000000000006</c:v>
                </c:pt>
                <c:pt idx="1602">
                  <c:v>8.8673999999999999</c:v>
                </c:pt>
                <c:pt idx="1603">
                  <c:v>8.8728999999999996</c:v>
                </c:pt>
                <c:pt idx="1604">
                  <c:v>8.8783999999999992</c:v>
                </c:pt>
                <c:pt idx="1605">
                  <c:v>8.8840000000000003</c:v>
                </c:pt>
                <c:pt idx="1606">
                  <c:v>8.8895</c:v>
                </c:pt>
                <c:pt idx="1607">
                  <c:v>8.8949999999999996</c:v>
                </c:pt>
                <c:pt idx="1608">
                  <c:v>8.9006000000000007</c:v>
                </c:pt>
                <c:pt idx="1609">
                  <c:v>8.9061000000000003</c:v>
                </c:pt>
                <c:pt idx="1610">
                  <c:v>8.9116</c:v>
                </c:pt>
                <c:pt idx="1611">
                  <c:v>8.9171999999999993</c:v>
                </c:pt>
                <c:pt idx="1612">
                  <c:v>8.9227000000000007</c:v>
                </c:pt>
                <c:pt idx="1613">
                  <c:v>8.9282000000000004</c:v>
                </c:pt>
                <c:pt idx="1614">
                  <c:v>8.9337999999999997</c:v>
                </c:pt>
                <c:pt idx="1615">
                  <c:v>8.9392999999999994</c:v>
                </c:pt>
                <c:pt idx="1616">
                  <c:v>8.9448000000000008</c:v>
                </c:pt>
                <c:pt idx="1617">
                  <c:v>8.9504000000000001</c:v>
                </c:pt>
                <c:pt idx="1618">
                  <c:v>8.9558999999999997</c:v>
                </c:pt>
                <c:pt idx="1619">
                  <c:v>8.9614999999999991</c:v>
                </c:pt>
                <c:pt idx="1620">
                  <c:v>8.9670000000000005</c:v>
                </c:pt>
                <c:pt idx="1621">
                  <c:v>8.9725000000000001</c:v>
                </c:pt>
                <c:pt idx="1622">
                  <c:v>8.9780999999999995</c:v>
                </c:pt>
                <c:pt idx="1623">
                  <c:v>8.9835999999999991</c:v>
                </c:pt>
                <c:pt idx="1624">
                  <c:v>8.9891000000000005</c:v>
                </c:pt>
                <c:pt idx="1625">
                  <c:v>8.9946999999999999</c:v>
                </c:pt>
                <c:pt idx="1626">
                  <c:v>9.0001999999999995</c:v>
                </c:pt>
                <c:pt idx="1627">
                  <c:v>9.0056999999999992</c:v>
                </c:pt>
                <c:pt idx="1628">
                  <c:v>9.0113000000000003</c:v>
                </c:pt>
                <c:pt idx="1629">
                  <c:v>9.0167999999999999</c:v>
                </c:pt>
                <c:pt idx="1630">
                  <c:v>9.0222999999999995</c:v>
                </c:pt>
                <c:pt idx="1631">
                  <c:v>9.0279000000000007</c:v>
                </c:pt>
                <c:pt idx="1632">
                  <c:v>9.0334000000000003</c:v>
                </c:pt>
                <c:pt idx="1633">
                  <c:v>9.0388999999999999</c:v>
                </c:pt>
                <c:pt idx="1634">
                  <c:v>9.0444999999999993</c:v>
                </c:pt>
                <c:pt idx="1635">
                  <c:v>9.0500000000000007</c:v>
                </c:pt>
                <c:pt idx="1636">
                  <c:v>9.0556000000000001</c:v>
                </c:pt>
                <c:pt idx="1637">
                  <c:v>9.0610999999999997</c:v>
                </c:pt>
                <c:pt idx="1638">
                  <c:v>9.0665999999999993</c:v>
                </c:pt>
                <c:pt idx="1639">
                  <c:v>9.0722000000000005</c:v>
                </c:pt>
                <c:pt idx="1640">
                  <c:v>9.0777000000000001</c:v>
                </c:pt>
                <c:pt idx="1641">
                  <c:v>9.0831999999999997</c:v>
                </c:pt>
                <c:pt idx="1642">
                  <c:v>9.0888000000000009</c:v>
                </c:pt>
                <c:pt idx="1643">
                  <c:v>9.0943000000000005</c:v>
                </c:pt>
                <c:pt idx="1644">
                  <c:v>9.0998000000000001</c:v>
                </c:pt>
                <c:pt idx="1645">
                  <c:v>9.1053999999999995</c:v>
                </c:pt>
                <c:pt idx="1646">
                  <c:v>9.1109000000000009</c:v>
                </c:pt>
                <c:pt idx="1647">
                  <c:v>9.1164000000000005</c:v>
                </c:pt>
                <c:pt idx="1648">
                  <c:v>9.1219999999999999</c:v>
                </c:pt>
                <c:pt idx="1649">
                  <c:v>9.1274999999999995</c:v>
                </c:pt>
                <c:pt idx="1650">
                  <c:v>9.1329999999999991</c:v>
                </c:pt>
                <c:pt idx="1651">
                  <c:v>9.1386000000000003</c:v>
                </c:pt>
                <c:pt idx="1652">
                  <c:v>9.1440999999999999</c:v>
                </c:pt>
                <c:pt idx="1653">
                  <c:v>9.1495999999999995</c:v>
                </c:pt>
                <c:pt idx="1654">
                  <c:v>9.1552000000000007</c:v>
                </c:pt>
                <c:pt idx="1655">
                  <c:v>9.1607000000000003</c:v>
                </c:pt>
                <c:pt idx="1656">
                  <c:v>9.1662999999999997</c:v>
                </c:pt>
                <c:pt idx="1657">
                  <c:v>9.1717999999999993</c:v>
                </c:pt>
                <c:pt idx="1658">
                  <c:v>9.1773000000000007</c:v>
                </c:pt>
                <c:pt idx="1659">
                  <c:v>9.1829000000000001</c:v>
                </c:pt>
                <c:pt idx="1660">
                  <c:v>9.1883999999999997</c:v>
                </c:pt>
                <c:pt idx="1661">
                  <c:v>9.1938999999999993</c:v>
                </c:pt>
                <c:pt idx="1662">
                  <c:v>9.1995000000000005</c:v>
                </c:pt>
                <c:pt idx="1663">
                  <c:v>9.2050000000000001</c:v>
                </c:pt>
                <c:pt idx="1664">
                  <c:v>9.2104999999999997</c:v>
                </c:pt>
                <c:pt idx="1665">
                  <c:v>9.2161000000000008</c:v>
                </c:pt>
                <c:pt idx="1666">
                  <c:v>9.2216000000000005</c:v>
                </c:pt>
                <c:pt idx="1667">
                  <c:v>9.2271000000000001</c:v>
                </c:pt>
                <c:pt idx="1668">
                  <c:v>9.2326999999999995</c:v>
                </c:pt>
                <c:pt idx="1669">
                  <c:v>9.2382000000000009</c:v>
                </c:pt>
                <c:pt idx="1670">
                  <c:v>9.2437000000000005</c:v>
                </c:pt>
                <c:pt idx="1671">
                  <c:v>9.2492999999999999</c:v>
                </c:pt>
                <c:pt idx="1672">
                  <c:v>9.2547999999999995</c:v>
                </c:pt>
                <c:pt idx="1673">
                  <c:v>9.2604000000000006</c:v>
                </c:pt>
                <c:pt idx="1674">
                  <c:v>9.2659000000000002</c:v>
                </c:pt>
                <c:pt idx="1675">
                  <c:v>9.2713999999999999</c:v>
                </c:pt>
                <c:pt idx="1676">
                  <c:v>9.2769999999999992</c:v>
                </c:pt>
                <c:pt idx="1677">
                  <c:v>9.2825000000000006</c:v>
                </c:pt>
                <c:pt idx="1678">
                  <c:v>9.2880000000000003</c:v>
                </c:pt>
                <c:pt idx="1679">
                  <c:v>9.2935999999999996</c:v>
                </c:pt>
                <c:pt idx="1680">
                  <c:v>9.2990999999999993</c:v>
                </c:pt>
                <c:pt idx="1681">
                  <c:v>9.3046000000000006</c:v>
                </c:pt>
                <c:pt idx="1682">
                  <c:v>9.3102</c:v>
                </c:pt>
                <c:pt idx="1683">
                  <c:v>9.3156999999999996</c:v>
                </c:pt>
                <c:pt idx="1684">
                  <c:v>9.3211999999999993</c:v>
                </c:pt>
                <c:pt idx="1685">
                  <c:v>9.3268000000000004</c:v>
                </c:pt>
                <c:pt idx="1686">
                  <c:v>9.3323</c:v>
                </c:pt>
                <c:pt idx="1687">
                  <c:v>9.3377999999999997</c:v>
                </c:pt>
                <c:pt idx="1688">
                  <c:v>9.3434000000000008</c:v>
                </c:pt>
                <c:pt idx="1689">
                  <c:v>9.3489000000000004</c:v>
                </c:pt>
                <c:pt idx="1690">
                  <c:v>9.3544999999999998</c:v>
                </c:pt>
                <c:pt idx="1691">
                  <c:v>9.36</c:v>
                </c:pt>
                <c:pt idx="1692">
                  <c:v>9.3655000000000008</c:v>
                </c:pt>
                <c:pt idx="1693">
                  <c:v>9.3711000000000002</c:v>
                </c:pt>
                <c:pt idx="1694">
                  <c:v>9.3765999999999998</c:v>
                </c:pt>
                <c:pt idx="1695">
                  <c:v>9.3820999999999994</c:v>
                </c:pt>
                <c:pt idx="1696">
                  <c:v>9.3877000000000006</c:v>
                </c:pt>
                <c:pt idx="1697">
                  <c:v>9.3932000000000002</c:v>
                </c:pt>
                <c:pt idx="1698">
                  <c:v>9.3986999999999998</c:v>
                </c:pt>
                <c:pt idx="1699">
                  <c:v>9.4042999999999992</c:v>
                </c:pt>
                <c:pt idx="1700">
                  <c:v>9.4098000000000006</c:v>
                </c:pt>
                <c:pt idx="1701">
                  <c:v>9.4153000000000002</c:v>
                </c:pt>
                <c:pt idx="1702">
                  <c:v>9.4208999999999996</c:v>
                </c:pt>
                <c:pt idx="1703">
                  <c:v>9.4263999999999992</c:v>
                </c:pt>
                <c:pt idx="1704">
                  <c:v>9.4319000000000006</c:v>
                </c:pt>
                <c:pt idx="1705">
                  <c:v>9.4375</c:v>
                </c:pt>
                <c:pt idx="1706">
                  <c:v>9.4429999999999996</c:v>
                </c:pt>
                <c:pt idx="1707">
                  <c:v>9.4484999999999992</c:v>
                </c:pt>
                <c:pt idx="1708">
                  <c:v>9.4541000000000004</c:v>
                </c:pt>
                <c:pt idx="1709">
                  <c:v>9.4596</c:v>
                </c:pt>
                <c:pt idx="1710">
                  <c:v>9.4651999999999994</c:v>
                </c:pt>
                <c:pt idx="1711">
                  <c:v>9.4707000000000008</c:v>
                </c:pt>
                <c:pt idx="1712">
                  <c:v>9.4762000000000004</c:v>
                </c:pt>
                <c:pt idx="1713">
                  <c:v>9.4817999999999998</c:v>
                </c:pt>
                <c:pt idx="1714">
                  <c:v>9.4872999999999994</c:v>
                </c:pt>
                <c:pt idx="1715">
                  <c:v>9.4928000000000008</c:v>
                </c:pt>
                <c:pt idx="1716">
                  <c:v>9.4984000000000002</c:v>
                </c:pt>
                <c:pt idx="1717">
                  <c:v>9.5038999999999998</c:v>
                </c:pt>
                <c:pt idx="1718">
                  <c:v>9.5093999999999994</c:v>
                </c:pt>
                <c:pt idx="1719">
                  <c:v>9.5150000000000006</c:v>
                </c:pt>
                <c:pt idx="1720">
                  <c:v>9.5205000000000002</c:v>
                </c:pt>
                <c:pt idx="1721">
                  <c:v>9.5259999999999998</c:v>
                </c:pt>
                <c:pt idx="1722">
                  <c:v>9.5315999999999992</c:v>
                </c:pt>
                <c:pt idx="1723">
                  <c:v>9.5371000000000006</c:v>
                </c:pt>
                <c:pt idx="1724">
                  <c:v>9.5426000000000002</c:v>
                </c:pt>
                <c:pt idx="1725">
                  <c:v>9.5481999999999996</c:v>
                </c:pt>
                <c:pt idx="1726">
                  <c:v>9.5536999999999992</c:v>
                </c:pt>
                <c:pt idx="1727">
                  <c:v>9.5593000000000004</c:v>
                </c:pt>
                <c:pt idx="1728">
                  <c:v>9.5648</c:v>
                </c:pt>
                <c:pt idx="1729">
                  <c:v>9.5702999999999996</c:v>
                </c:pt>
                <c:pt idx="1730">
                  <c:v>9.5759000000000007</c:v>
                </c:pt>
                <c:pt idx="1731">
                  <c:v>9.5814000000000004</c:v>
                </c:pt>
                <c:pt idx="1732">
                  <c:v>9.5869</c:v>
                </c:pt>
                <c:pt idx="1733">
                  <c:v>9.5924999999999994</c:v>
                </c:pt>
                <c:pt idx="1734">
                  <c:v>9.5980000000000008</c:v>
                </c:pt>
                <c:pt idx="1735">
                  <c:v>9.6035000000000004</c:v>
                </c:pt>
                <c:pt idx="1736">
                  <c:v>9.6090999999999998</c:v>
                </c:pt>
                <c:pt idx="1737">
                  <c:v>9.6145999999999994</c:v>
                </c:pt>
                <c:pt idx="1738">
                  <c:v>9.6201000000000008</c:v>
                </c:pt>
                <c:pt idx="1739">
                  <c:v>9.6257000000000001</c:v>
                </c:pt>
                <c:pt idx="1740">
                  <c:v>9.6311999999999998</c:v>
                </c:pt>
                <c:pt idx="1741">
                  <c:v>9.6366999999999994</c:v>
                </c:pt>
                <c:pt idx="1742">
                  <c:v>9.6423000000000005</c:v>
                </c:pt>
                <c:pt idx="1743">
                  <c:v>9.6478000000000002</c:v>
                </c:pt>
                <c:pt idx="1744">
                  <c:v>9.6533999999999995</c:v>
                </c:pt>
                <c:pt idx="1745">
                  <c:v>9.6588999999999992</c:v>
                </c:pt>
                <c:pt idx="1746">
                  <c:v>9.6644000000000005</c:v>
                </c:pt>
                <c:pt idx="1747">
                  <c:v>9.67</c:v>
                </c:pt>
                <c:pt idx="1748">
                  <c:v>9.6754999999999995</c:v>
                </c:pt>
                <c:pt idx="1749">
                  <c:v>9.6809999999999992</c:v>
                </c:pt>
                <c:pt idx="1750">
                  <c:v>9.6866000000000003</c:v>
                </c:pt>
                <c:pt idx="1751">
                  <c:v>9.6920999999999999</c:v>
                </c:pt>
                <c:pt idx="1752">
                  <c:v>9.6975999999999996</c:v>
                </c:pt>
                <c:pt idx="1753">
                  <c:v>9.7032000000000007</c:v>
                </c:pt>
                <c:pt idx="1754">
                  <c:v>9.7087000000000003</c:v>
                </c:pt>
                <c:pt idx="1755">
                  <c:v>9.7141999999999999</c:v>
                </c:pt>
                <c:pt idx="1756">
                  <c:v>9.7197999999999993</c:v>
                </c:pt>
                <c:pt idx="1757">
                  <c:v>9.7253000000000007</c:v>
                </c:pt>
                <c:pt idx="1758">
                  <c:v>9.7308000000000003</c:v>
                </c:pt>
                <c:pt idx="1759">
                  <c:v>9.7363999999999997</c:v>
                </c:pt>
                <c:pt idx="1760">
                  <c:v>9.7418999999999993</c:v>
                </c:pt>
                <c:pt idx="1761">
                  <c:v>9.7474000000000007</c:v>
                </c:pt>
                <c:pt idx="1762">
                  <c:v>9.7530000000000001</c:v>
                </c:pt>
                <c:pt idx="1763">
                  <c:v>9.7584999999999997</c:v>
                </c:pt>
                <c:pt idx="1764">
                  <c:v>9.7640999999999991</c:v>
                </c:pt>
                <c:pt idx="1765">
                  <c:v>9.7696000000000005</c:v>
                </c:pt>
                <c:pt idx="1766">
                  <c:v>9.7751000000000001</c:v>
                </c:pt>
                <c:pt idx="1767">
                  <c:v>9.7806999999999995</c:v>
                </c:pt>
                <c:pt idx="1768">
                  <c:v>9.7861999999999991</c:v>
                </c:pt>
                <c:pt idx="1769">
                  <c:v>9.7917000000000005</c:v>
                </c:pt>
                <c:pt idx="1770">
                  <c:v>9.7972999999999999</c:v>
                </c:pt>
                <c:pt idx="1771">
                  <c:v>9.8027999999999995</c:v>
                </c:pt>
                <c:pt idx="1772">
                  <c:v>9.8082999999999991</c:v>
                </c:pt>
                <c:pt idx="1773">
                  <c:v>9.8139000000000003</c:v>
                </c:pt>
                <c:pt idx="1774">
                  <c:v>9.8193999999999999</c:v>
                </c:pt>
                <c:pt idx="1775">
                  <c:v>9.8248999999999995</c:v>
                </c:pt>
                <c:pt idx="1776">
                  <c:v>9.8305000000000007</c:v>
                </c:pt>
                <c:pt idx="1777">
                  <c:v>9.8360000000000003</c:v>
                </c:pt>
                <c:pt idx="1778">
                  <c:v>9.8414999999999999</c:v>
                </c:pt>
                <c:pt idx="1779">
                  <c:v>9.8470999999999993</c:v>
                </c:pt>
                <c:pt idx="1780">
                  <c:v>9.8526000000000007</c:v>
                </c:pt>
                <c:pt idx="1781">
                  <c:v>9.8582000000000001</c:v>
                </c:pt>
                <c:pt idx="1782">
                  <c:v>9.8636999999999997</c:v>
                </c:pt>
                <c:pt idx="1783">
                  <c:v>9.8691999999999993</c:v>
                </c:pt>
                <c:pt idx="1784">
                  <c:v>9.8748000000000005</c:v>
                </c:pt>
                <c:pt idx="1785">
                  <c:v>9.8803000000000001</c:v>
                </c:pt>
                <c:pt idx="1786">
                  <c:v>9.8857999999999997</c:v>
                </c:pt>
                <c:pt idx="1787">
                  <c:v>9.8914000000000009</c:v>
                </c:pt>
                <c:pt idx="1788">
                  <c:v>9.8969000000000005</c:v>
                </c:pt>
                <c:pt idx="1789">
                  <c:v>9.9024000000000001</c:v>
                </c:pt>
                <c:pt idx="1790">
                  <c:v>9.9079999999999995</c:v>
                </c:pt>
                <c:pt idx="1791">
                  <c:v>9.9135000000000009</c:v>
                </c:pt>
                <c:pt idx="1792">
                  <c:v>9.9190000000000005</c:v>
                </c:pt>
                <c:pt idx="1793">
                  <c:v>9.9245999999999999</c:v>
                </c:pt>
                <c:pt idx="1794">
                  <c:v>9.9300999999999995</c:v>
                </c:pt>
                <c:pt idx="1795">
                  <c:v>9.9356000000000009</c:v>
                </c:pt>
                <c:pt idx="1796">
                  <c:v>9.9412000000000003</c:v>
                </c:pt>
                <c:pt idx="1797">
                  <c:v>9.9466999999999999</c:v>
                </c:pt>
                <c:pt idx="1798">
                  <c:v>9.9522999999999993</c:v>
                </c:pt>
                <c:pt idx="1799">
                  <c:v>9.9578000000000007</c:v>
                </c:pt>
                <c:pt idx="1800">
                  <c:v>9.9633000000000003</c:v>
                </c:pt>
                <c:pt idx="1801">
                  <c:v>9.9688999999999997</c:v>
                </c:pt>
                <c:pt idx="1802">
                  <c:v>9.9743999999999993</c:v>
                </c:pt>
                <c:pt idx="1803">
                  <c:v>9.9799000000000007</c:v>
                </c:pt>
                <c:pt idx="1804">
                  <c:v>9.9855</c:v>
                </c:pt>
                <c:pt idx="1805">
                  <c:v>9.9909999999999997</c:v>
                </c:pt>
                <c:pt idx="1806">
                  <c:v>9.9964999999999993</c:v>
                </c:pt>
                <c:pt idx="1807">
                  <c:v>10.0021</c:v>
                </c:pt>
                <c:pt idx="1808">
                  <c:v>10.0076</c:v>
                </c:pt>
                <c:pt idx="1809">
                  <c:v>10.0131</c:v>
                </c:pt>
                <c:pt idx="1810">
                  <c:v>10.018700000000001</c:v>
                </c:pt>
                <c:pt idx="1811">
                  <c:v>10.0242</c:v>
                </c:pt>
                <c:pt idx="1812">
                  <c:v>10.0297</c:v>
                </c:pt>
                <c:pt idx="1813">
                  <c:v>10.035299999999999</c:v>
                </c:pt>
                <c:pt idx="1814">
                  <c:v>10.040800000000001</c:v>
                </c:pt>
                <c:pt idx="1815">
                  <c:v>10.0463</c:v>
                </c:pt>
                <c:pt idx="1816">
                  <c:v>10.0519</c:v>
                </c:pt>
                <c:pt idx="1817">
                  <c:v>10.057399999999999</c:v>
                </c:pt>
                <c:pt idx="1818">
                  <c:v>10.063000000000001</c:v>
                </c:pt>
                <c:pt idx="1819">
                  <c:v>10.0685</c:v>
                </c:pt>
                <c:pt idx="1820">
                  <c:v>10.074</c:v>
                </c:pt>
                <c:pt idx="1821">
                  <c:v>10.079599999999999</c:v>
                </c:pt>
                <c:pt idx="1822">
                  <c:v>10.085100000000001</c:v>
                </c:pt>
                <c:pt idx="1823">
                  <c:v>10.0906</c:v>
                </c:pt>
                <c:pt idx="1824">
                  <c:v>10.0962</c:v>
                </c:pt>
                <c:pt idx="1825">
                  <c:v>10.101699999999999</c:v>
                </c:pt>
                <c:pt idx="1826">
                  <c:v>10.107200000000001</c:v>
                </c:pt>
                <c:pt idx="1827">
                  <c:v>10.1128</c:v>
                </c:pt>
                <c:pt idx="1828">
                  <c:v>10.1183</c:v>
                </c:pt>
                <c:pt idx="1829">
                  <c:v>10.123799999999999</c:v>
                </c:pt>
                <c:pt idx="1830">
                  <c:v>10.1294</c:v>
                </c:pt>
                <c:pt idx="1831">
                  <c:v>10.1349</c:v>
                </c:pt>
                <c:pt idx="1832">
                  <c:v>10.1404</c:v>
                </c:pt>
                <c:pt idx="1833">
                  <c:v>10.146000000000001</c:v>
                </c:pt>
                <c:pt idx="1834">
                  <c:v>10.1515</c:v>
                </c:pt>
                <c:pt idx="1835">
                  <c:v>10.1571</c:v>
                </c:pt>
                <c:pt idx="1836">
                  <c:v>10.162599999999999</c:v>
                </c:pt>
                <c:pt idx="1837">
                  <c:v>10.168100000000001</c:v>
                </c:pt>
                <c:pt idx="1838">
                  <c:v>10.1737</c:v>
                </c:pt>
                <c:pt idx="1839">
                  <c:v>10.1792</c:v>
                </c:pt>
                <c:pt idx="1840">
                  <c:v>10.184699999999999</c:v>
                </c:pt>
                <c:pt idx="1841">
                  <c:v>10.190300000000001</c:v>
                </c:pt>
                <c:pt idx="1842">
                  <c:v>10.1958</c:v>
                </c:pt>
                <c:pt idx="1843">
                  <c:v>10.2013</c:v>
                </c:pt>
                <c:pt idx="1844">
                  <c:v>10.206899999999999</c:v>
                </c:pt>
                <c:pt idx="1845">
                  <c:v>10.212400000000001</c:v>
                </c:pt>
                <c:pt idx="1846">
                  <c:v>10.2179</c:v>
                </c:pt>
                <c:pt idx="1847">
                  <c:v>10.2235</c:v>
                </c:pt>
                <c:pt idx="1848">
                  <c:v>10.228999999999999</c:v>
                </c:pt>
                <c:pt idx="1849">
                  <c:v>10.234500000000001</c:v>
                </c:pt>
                <c:pt idx="1850">
                  <c:v>10.2401</c:v>
                </c:pt>
                <c:pt idx="1851">
                  <c:v>10.2456</c:v>
                </c:pt>
                <c:pt idx="1852">
                  <c:v>10.251200000000001</c:v>
                </c:pt>
                <c:pt idx="1853">
                  <c:v>10.2567</c:v>
                </c:pt>
                <c:pt idx="1854">
                  <c:v>10.2622</c:v>
                </c:pt>
                <c:pt idx="1855">
                  <c:v>10.267799999999999</c:v>
                </c:pt>
                <c:pt idx="1856">
                  <c:v>10.273300000000001</c:v>
                </c:pt>
                <c:pt idx="1857">
                  <c:v>10.2788</c:v>
                </c:pt>
                <c:pt idx="1858">
                  <c:v>10.2844</c:v>
                </c:pt>
                <c:pt idx="1859">
                  <c:v>10.289899999999999</c:v>
                </c:pt>
                <c:pt idx="1860">
                  <c:v>10.295400000000001</c:v>
                </c:pt>
                <c:pt idx="1861">
                  <c:v>10.301</c:v>
                </c:pt>
                <c:pt idx="1862">
                  <c:v>10.3065</c:v>
                </c:pt>
                <c:pt idx="1863">
                  <c:v>10.311999999999999</c:v>
                </c:pt>
                <c:pt idx="1864">
                  <c:v>10.317600000000001</c:v>
                </c:pt>
                <c:pt idx="1865">
                  <c:v>10.3231</c:v>
                </c:pt>
                <c:pt idx="1866">
                  <c:v>10.3286</c:v>
                </c:pt>
                <c:pt idx="1867">
                  <c:v>10.334199999999999</c:v>
                </c:pt>
                <c:pt idx="1868">
                  <c:v>10.339700000000001</c:v>
                </c:pt>
                <c:pt idx="1869">
                  <c:v>10.3452</c:v>
                </c:pt>
                <c:pt idx="1870">
                  <c:v>10.3508</c:v>
                </c:pt>
                <c:pt idx="1871">
                  <c:v>10.356299999999999</c:v>
                </c:pt>
                <c:pt idx="1872">
                  <c:v>10.3619</c:v>
                </c:pt>
                <c:pt idx="1873">
                  <c:v>10.3674</c:v>
                </c:pt>
                <c:pt idx="1874">
                  <c:v>10.3729</c:v>
                </c:pt>
                <c:pt idx="1875">
                  <c:v>10.378500000000001</c:v>
                </c:pt>
                <c:pt idx="1876">
                  <c:v>10.384</c:v>
                </c:pt>
                <c:pt idx="1877">
                  <c:v>10.3895</c:v>
                </c:pt>
                <c:pt idx="1878">
                  <c:v>10.395099999999999</c:v>
                </c:pt>
                <c:pt idx="1879">
                  <c:v>10.400600000000001</c:v>
                </c:pt>
                <c:pt idx="1880">
                  <c:v>10.4061</c:v>
                </c:pt>
                <c:pt idx="1881">
                  <c:v>10.4117</c:v>
                </c:pt>
                <c:pt idx="1882">
                  <c:v>10.417199999999999</c:v>
                </c:pt>
                <c:pt idx="1883">
                  <c:v>10.422700000000001</c:v>
                </c:pt>
                <c:pt idx="1884">
                  <c:v>10.4283</c:v>
                </c:pt>
                <c:pt idx="1885">
                  <c:v>10.4338</c:v>
                </c:pt>
                <c:pt idx="1886">
                  <c:v>10.439299999999999</c:v>
                </c:pt>
                <c:pt idx="1887">
                  <c:v>10.444900000000001</c:v>
                </c:pt>
                <c:pt idx="1888">
                  <c:v>10.4504</c:v>
                </c:pt>
                <c:pt idx="1889">
                  <c:v>10.456</c:v>
                </c:pt>
                <c:pt idx="1890">
                  <c:v>10.461499999999999</c:v>
                </c:pt>
                <c:pt idx="1891">
                  <c:v>10.467000000000001</c:v>
                </c:pt>
                <c:pt idx="1892">
                  <c:v>10.4726</c:v>
                </c:pt>
                <c:pt idx="1893">
                  <c:v>10.4781</c:v>
                </c:pt>
                <c:pt idx="1894">
                  <c:v>10.483599999999999</c:v>
                </c:pt>
                <c:pt idx="1895">
                  <c:v>10.4892</c:v>
                </c:pt>
                <c:pt idx="1896">
                  <c:v>10.4947</c:v>
                </c:pt>
                <c:pt idx="1897">
                  <c:v>10.5002</c:v>
                </c:pt>
                <c:pt idx="1898">
                  <c:v>10.505800000000001</c:v>
                </c:pt>
                <c:pt idx="1899">
                  <c:v>10.5113</c:v>
                </c:pt>
                <c:pt idx="1900">
                  <c:v>10.5168</c:v>
                </c:pt>
                <c:pt idx="1901">
                  <c:v>10.522399999999999</c:v>
                </c:pt>
                <c:pt idx="1902">
                  <c:v>10.527900000000001</c:v>
                </c:pt>
                <c:pt idx="1903">
                  <c:v>10.5334</c:v>
                </c:pt>
                <c:pt idx="1904">
                  <c:v>10.539</c:v>
                </c:pt>
                <c:pt idx="1905">
                  <c:v>10.544499999999999</c:v>
                </c:pt>
                <c:pt idx="1906">
                  <c:v>10.5501</c:v>
                </c:pt>
                <c:pt idx="1907">
                  <c:v>10.5556</c:v>
                </c:pt>
                <c:pt idx="1908">
                  <c:v>10.5611</c:v>
                </c:pt>
                <c:pt idx="1909">
                  <c:v>10.566700000000001</c:v>
                </c:pt>
                <c:pt idx="1910">
                  <c:v>10.5722</c:v>
                </c:pt>
                <c:pt idx="1911">
                  <c:v>10.5777</c:v>
                </c:pt>
                <c:pt idx="1912">
                  <c:v>10.583299999999999</c:v>
                </c:pt>
                <c:pt idx="1913">
                  <c:v>10.588800000000001</c:v>
                </c:pt>
                <c:pt idx="1914">
                  <c:v>10.5943</c:v>
                </c:pt>
                <c:pt idx="1915">
                  <c:v>10.5999</c:v>
                </c:pt>
                <c:pt idx="1916">
                  <c:v>10.605399999999999</c:v>
                </c:pt>
                <c:pt idx="1917">
                  <c:v>10.610900000000001</c:v>
                </c:pt>
                <c:pt idx="1918">
                  <c:v>10.6165</c:v>
                </c:pt>
                <c:pt idx="1919">
                  <c:v>10.622</c:v>
                </c:pt>
                <c:pt idx="1920">
                  <c:v>10.6275</c:v>
                </c:pt>
                <c:pt idx="1921">
                  <c:v>10.633100000000001</c:v>
                </c:pt>
                <c:pt idx="1922">
                  <c:v>10.6386</c:v>
                </c:pt>
                <c:pt idx="1923">
                  <c:v>10.6441</c:v>
                </c:pt>
                <c:pt idx="1924">
                  <c:v>10.649699999999999</c:v>
                </c:pt>
                <c:pt idx="1925">
                  <c:v>10.655200000000001</c:v>
                </c:pt>
                <c:pt idx="1926">
                  <c:v>10.6608</c:v>
                </c:pt>
                <c:pt idx="1927">
                  <c:v>10.6663</c:v>
                </c:pt>
                <c:pt idx="1928">
                  <c:v>10.671799999999999</c:v>
                </c:pt>
                <c:pt idx="1929">
                  <c:v>10.6774</c:v>
                </c:pt>
                <c:pt idx="1930">
                  <c:v>10.6829</c:v>
                </c:pt>
                <c:pt idx="1931">
                  <c:v>10.6884</c:v>
                </c:pt>
                <c:pt idx="1932">
                  <c:v>10.694000000000001</c:v>
                </c:pt>
                <c:pt idx="1933">
                  <c:v>10.6995</c:v>
                </c:pt>
                <c:pt idx="1934">
                  <c:v>10.705</c:v>
                </c:pt>
                <c:pt idx="1935">
                  <c:v>10.710599999999999</c:v>
                </c:pt>
                <c:pt idx="1936">
                  <c:v>10.716100000000001</c:v>
                </c:pt>
                <c:pt idx="1937">
                  <c:v>10.7216</c:v>
                </c:pt>
                <c:pt idx="1938">
                  <c:v>10.7272</c:v>
                </c:pt>
                <c:pt idx="1939">
                  <c:v>10.732699999999999</c:v>
                </c:pt>
                <c:pt idx="1940">
                  <c:v>10.738200000000001</c:v>
                </c:pt>
                <c:pt idx="1941">
                  <c:v>10.7438</c:v>
                </c:pt>
                <c:pt idx="1942">
                  <c:v>10.7493</c:v>
                </c:pt>
                <c:pt idx="1943">
                  <c:v>10.754899999999999</c:v>
                </c:pt>
                <c:pt idx="1944">
                  <c:v>10.760400000000001</c:v>
                </c:pt>
                <c:pt idx="1945">
                  <c:v>10.7659</c:v>
                </c:pt>
                <c:pt idx="1946">
                  <c:v>10.7715</c:v>
                </c:pt>
                <c:pt idx="1947">
                  <c:v>10.776999999999999</c:v>
                </c:pt>
                <c:pt idx="1948">
                  <c:v>10.782500000000001</c:v>
                </c:pt>
                <c:pt idx="1949">
                  <c:v>10.7881</c:v>
                </c:pt>
                <c:pt idx="1950">
                  <c:v>10.7936</c:v>
                </c:pt>
                <c:pt idx="1951">
                  <c:v>10.799099999999999</c:v>
                </c:pt>
                <c:pt idx="1952">
                  <c:v>10.8047</c:v>
                </c:pt>
                <c:pt idx="1953">
                  <c:v>10.8102</c:v>
                </c:pt>
                <c:pt idx="1954">
                  <c:v>10.8157</c:v>
                </c:pt>
                <c:pt idx="1955">
                  <c:v>10.821300000000001</c:v>
                </c:pt>
                <c:pt idx="1956">
                  <c:v>10.8268</c:v>
                </c:pt>
                <c:pt idx="1957">
                  <c:v>10.8323</c:v>
                </c:pt>
                <c:pt idx="1958">
                  <c:v>10.837899999999999</c:v>
                </c:pt>
                <c:pt idx="1959">
                  <c:v>10.843400000000001</c:v>
                </c:pt>
                <c:pt idx="1960">
                  <c:v>10.8489</c:v>
                </c:pt>
                <c:pt idx="1961">
                  <c:v>10.8545</c:v>
                </c:pt>
                <c:pt idx="1962">
                  <c:v>10.86</c:v>
                </c:pt>
                <c:pt idx="1963">
                  <c:v>10.865600000000001</c:v>
                </c:pt>
                <c:pt idx="1964">
                  <c:v>10.8711</c:v>
                </c:pt>
                <c:pt idx="1965">
                  <c:v>10.8766</c:v>
                </c:pt>
                <c:pt idx="1966">
                  <c:v>10.882199999999999</c:v>
                </c:pt>
                <c:pt idx="1967">
                  <c:v>10.887700000000001</c:v>
                </c:pt>
                <c:pt idx="1968">
                  <c:v>10.8932</c:v>
                </c:pt>
                <c:pt idx="1969">
                  <c:v>10.8988</c:v>
                </c:pt>
                <c:pt idx="1970">
                  <c:v>10.904299999999999</c:v>
                </c:pt>
                <c:pt idx="1971">
                  <c:v>10.909800000000001</c:v>
                </c:pt>
                <c:pt idx="1972">
                  <c:v>10.9154</c:v>
                </c:pt>
                <c:pt idx="1973">
                  <c:v>10.9209</c:v>
                </c:pt>
                <c:pt idx="1974">
                  <c:v>10.926399999999999</c:v>
                </c:pt>
                <c:pt idx="1975">
                  <c:v>10.932</c:v>
                </c:pt>
                <c:pt idx="1976">
                  <c:v>10.9375</c:v>
                </c:pt>
                <c:pt idx="1977">
                  <c:v>10.943</c:v>
                </c:pt>
                <c:pt idx="1978">
                  <c:v>10.948600000000001</c:v>
                </c:pt>
                <c:pt idx="1979">
                  <c:v>10.9541</c:v>
                </c:pt>
                <c:pt idx="1980">
                  <c:v>10.9597</c:v>
                </c:pt>
                <c:pt idx="1981">
                  <c:v>10.965199999999999</c:v>
                </c:pt>
                <c:pt idx="1982">
                  <c:v>10.970700000000001</c:v>
                </c:pt>
                <c:pt idx="1983">
                  <c:v>10.9763</c:v>
                </c:pt>
                <c:pt idx="1984">
                  <c:v>10.9818</c:v>
                </c:pt>
                <c:pt idx="1985">
                  <c:v>10.987299999999999</c:v>
                </c:pt>
                <c:pt idx="1986">
                  <c:v>10.992900000000001</c:v>
                </c:pt>
                <c:pt idx="1987">
                  <c:v>10.9984</c:v>
                </c:pt>
                <c:pt idx="1988">
                  <c:v>11.0039</c:v>
                </c:pt>
                <c:pt idx="1989">
                  <c:v>11.009499999999999</c:v>
                </c:pt>
                <c:pt idx="1990">
                  <c:v>11.015000000000001</c:v>
                </c:pt>
                <c:pt idx="1991">
                  <c:v>11.0205</c:v>
                </c:pt>
                <c:pt idx="1992">
                  <c:v>11.0261</c:v>
                </c:pt>
                <c:pt idx="1993">
                  <c:v>11.031599999999999</c:v>
                </c:pt>
                <c:pt idx="1994">
                  <c:v>11.037100000000001</c:v>
                </c:pt>
                <c:pt idx="1995">
                  <c:v>11.0427</c:v>
                </c:pt>
                <c:pt idx="1996">
                  <c:v>11.0482</c:v>
                </c:pt>
                <c:pt idx="1997">
                  <c:v>11.053800000000001</c:v>
                </c:pt>
                <c:pt idx="1998">
                  <c:v>11.0593</c:v>
                </c:pt>
                <c:pt idx="1999">
                  <c:v>11.0648</c:v>
                </c:pt>
                <c:pt idx="2000">
                  <c:v>11.070399999999999</c:v>
                </c:pt>
                <c:pt idx="2001">
                  <c:v>11.075900000000001</c:v>
                </c:pt>
                <c:pt idx="2002">
                  <c:v>11.0814</c:v>
                </c:pt>
                <c:pt idx="2003">
                  <c:v>11.087</c:v>
                </c:pt>
                <c:pt idx="2004">
                  <c:v>11.092499999999999</c:v>
                </c:pt>
                <c:pt idx="2005">
                  <c:v>11.098000000000001</c:v>
                </c:pt>
                <c:pt idx="2006">
                  <c:v>11.1036</c:v>
                </c:pt>
                <c:pt idx="2007">
                  <c:v>11.1091</c:v>
                </c:pt>
                <c:pt idx="2008">
                  <c:v>11.114599999999999</c:v>
                </c:pt>
                <c:pt idx="2009">
                  <c:v>11.120200000000001</c:v>
                </c:pt>
                <c:pt idx="2010">
                  <c:v>11.1257</c:v>
                </c:pt>
                <c:pt idx="2011">
                  <c:v>11.1312</c:v>
                </c:pt>
                <c:pt idx="2012">
                  <c:v>11.136799999999999</c:v>
                </c:pt>
                <c:pt idx="2013">
                  <c:v>11.142300000000001</c:v>
                </c:pt>
                <c:pt idx="2014">
                  <c:v>11.1478</c:v>
                </c:pt>
                <c:pt idx="2015">
                  <c:v>11.1534</c:v>
                </c:pt>
                <c:pt idx="2016">
                  <c:v>11.158899999999999</c:v>
                </c:pt>
                <c:pt idx="2017">
                  <c:v>11.1645</c:v>
                </c:pt>
                <c:pt idx="2018">
                  <c:v>11.17</c:v>
                </c:pt>
                <c:pt idx="2019">
                  <c:v>11.1755</c:v>
                </c:pt>
                <c:pt idx="2020">
                  <c:v>11.181100000000001</c:v>
                </c:pt>
                <c:pt idx="2021">
                  <c:v>11.1866</c:v>
                </c:pt>
                <c:pt idx="2022">
                  <c:v>11.1921</c:v>
                </c:pt>
                <c:pt idx="2023">
                  <c:v>11.197699999999999</c:v>
                </c:pt>
                <c:pt idx="2024">
                  <c:v>11.203200000000001</c:v>
                </c:pt>
                <c:pt idx="2025">
                  <c:v>11.2087</c:v>
                </c:pt>
                <c:pt idx="2026">
                  <c:v>11.2143</c:v>
                </c:pt>
                <c:pt idx="2027">
                  <c:v>11.219799999999999</c:v>
                </c:pt>
                <c:pt idx="2028">
                  <c:v>11.225300000000001</c:v>
                </c:pt>
                <c:pt idx="2029">
                  <c:v>11.2309</c:v>
                </c:pt>
                <c:pt idx="2030">
                  <c:v>11.2364</c:v>
                </c:pt>
                <c:pt idx="2031">
                  <c:v>11.241899999999999</c:v>
                </c:pt>
                <c:pt idx="2032">
                  <c:v>11.2475</c:v>
                </c:pt>
                <c:pt idx="2033">
                  <c:v>11.253</c:v>
                </c:pt>
                <c:pt idx="2034">
                  <c:v>11.258599999999999</c:v>
                </c:pt>
                <c:pt idx="2035">
                  <c:v>11.264099999999999</c:v>
                </c:pt>
                <c:pt idx="2036">
                  <c:v>11.269600000000001</c:v>
                </c:pt>
                <c:pt idx="2037">
                  <c:v>11.2752</c:v>
                </c:pt>
                <c:pt idx="2038">
                  <c:v>11.2807</c:v>
                </c:pt>
                <c:pt idx="2039">
                  <c:v>11.286199999999999</c:v>
                </c:pt>
                <c:pt idx="2040">
                  <c:v>11.2918</c:v>
                </c:pt>
                <c:pt idx="2041">
                  <c:v>11.2973</c:v>
                </c:pt>
                <c:pt idx="2042">
                  <c:v>11.3028</c:v>
                </c:pt>
                <c:pt idx="2043">
                  <c:v>11.308400000000001</c:v>
                </c:pt>
                <c:pt idx="2044">
                  <c:v>11.3139</c:v>
                </c:pt>
                <c:pt idx="2045">
                  <c:v>11.3194</c:v>
                </c:pt>
                <c:pt idx="2046">
                  <c:v>11.324999999999999</c:v>
                </c:pt>
                <c:pt idx="2047">
                  <c:v>11.330500000000001</c:v>
                </c:pt>
                <c:pt idx="2048">
                  <c:v>11.336</c:v>
                </c:pt>
                <c:pt idx="2049">
                  <c:v>11.3416</c:v>
                </c:pt>
                <c:pt idx="2050">
                  <c:v>11.347099999999999</c:v>
                </c:pt>
                <c:pt idx="2051">
                  <c:v>11.3527</c:v>
                </c:pt>
                <c:pt idx="2052">
                  <c:v>11.3582</c:v>
                </c:pt>
                <c:pt idx="2053">
                  <c:v>11.3637</c:v>
                </c:pt>
                <c:pt idx="2054">
                  <c:v>11.369300000000001</c:v>
                </c:pt>
                <c:pt idx="2055">
                  <c:v>11.3748</c:v>
                </c:pt>
                <c:pt idx="2056">
                  <c:v>11.3803</c:v>
                </c:pt>
                <c:pt idx="2057">
                  <c:v>11.385899999999999</c:v>
                </c:pt>
                <c:pt idx="2058">
                  <c:v>11.391400000000001</c:v>
                </c:pt>
                <c:pt idx="2059">
                  <c:v>11.3969</c:v>
                </c:pt>
                <c:pt idx="2060">
                  <c:v>11.4025</c:v>
                </c:pt>
                <c:pt idx="2061">
                  <c:v>11.407999999999999</c:v>
                </c:pt>
                <c:pt idx="2062">
                  <c:v>11.413500000000001</c:v>
                </c:pt>
                <c:pt idx="2063">
                  <c:v>11.4191</c:v>
                </c:pt>
                <c:pt idx="2064">
                  <c:v>11.4246</c:v>
                </c:pt>
                <c:pt idx="2065">
                  <c:v>11.430099999999999</c:v>
                </c:pt>
                <c:pt idx="2066">
                  <c:v>11.435700000000001</c:v>
                </c:pt>
                <c:pt idx="2067">
                  <c:v>11.4412</c:v>
                </c:pt>
                <c:pt idx="2068">
                  <c:v>11.4467</c:v>
                </c:pt>
                <c:pt idx="2069">
                  <c:v>11.452299999999999</c:v>
                </c:pt>
                <c:pt idx="2070">
                  <c:v>11.457800000000001</c:v>
                </c:pt>
                <c:pt idx="2071">
                  <c:v>11.4634</c:v>
                </c:pt>
                <c:pt idx="2072">
                  <c:v>11.4689</c:v>
                </c:pt>
                <c:pt idx="2073">
                  <c:v>11.474399999999999</c:v>
                </c:pt>
                <c:pt idx="2074">
                  <c:v>11.48</c:v>
                </c:pt>
                <c:pt idx="2075">
                  <c:v>11.4855</c:v>
                </c:pt>
                <c:pt idx="2076">
                  <c:v>11.491</c:v>
                </c:pt>
                <c:pt idx="2077">
                  <c:v>11.496600000000001</c:v>
                </c:pt>
                <c:pt idx="2078">
                  <c:v>11.5021</c:v>
                </c:pt>
                <c:pt idx="2079">
                  <c:v>11.5076</c:v>
                </c:pt>
                <c:pt idx="2080">
                  <c:v>11.513199999999999</c:v>
                </c:pt>
                <c:pt idx="2081">
                  <c:v>11.518700000000001</c:v>
                </c:pt>
                <c:pt idx="2082">
                  <c:v>11.5242</c:v>
                </c:pt>
                <c:pt idx="2083">
                  <c:v>11.5298</c:v>
                </c:pt>
                <c:pt idx="2084">
                  <c:v>11.535299999999999</c:v>
                </c:pt>
                <c:pt idx="2085">
                  <c:v>11.540800000000001</c:v>
                </c:pt>
                <c:pt idx="2086">
                  <c:v>11.5464</c:v>
                </c:pt>
                <c:pt idx="2087">
                  <c:v>11.5519</c:v>
                </c:pt>
                <c:pt idx="2088">
                  <c:v>11.557499999999999</c:v>
                </c:pt>
                <c:pt idx="2089">
                  <c:v>11.563000000000001</c:v>
                </c:pt>
                <c:pt idx="2090">
                  <c:v>11.5685</c:v>
                </c:pt>
                <c:pt idx="2091">
                  <c:v>11.5741</c:v>
                </c:pt>
                <c:pt idx="2092">
                  <c:v>11.579599999999999</c:v>
                </c:pt>
                <c:pt idx="2093">
                  <c:v>11.585100000000001</c:v>
                </c:pt>
                <c:pt idx="2094">
                  <c:v>11.5907</c:v>
                </c:pt>
                <c:pt idx="2095">
                  <c:v>11.5962</c:v>
                </c:pt>
                <c:pt idx="2096">
                  <c:v>11.601699999999999</c:v>
                </c:pt>
                <c:pt idx="2097">
                  <c:v>11.6073</c:v>
                </c:pt>
                <c:pt idx="2098">
                  <c:v>11.6128</c:v>
                </c:pt>
                <c:pt idx="2099">
                  <c:v>11.6183</c:v>
                </c:pt>
                <c:pt idx="2100">
                  <c:v>11.623900000000001</c:v>
                </c:pt>
                <c:pt idx="2101">
                  <c:v>11.6294</c:v>
                </c:pt>
                <c:pt idx="2102">
                  <c:v>11.6349</c:v>
                </c:pt>
                <c:pt idx="2103">
                  <c:v>11.640499999999999</c:v>
                </c:pt>
                <c:pt idx="2104">
                  <c:v>11.646000000000001</c:v>
                </c:pt>
                <c:pt idx="2105">
                  <c:v>11.6516</c:v>
                </c:pt>
                <c:pt idx="2106">
                  <c:v>11.6571</c:v>
                </c:pt>
                <c:pt idx="2107">
                  <c:v>11.662599999999999</c:v>
                </c:pt>
                <c:pt idx="2108">
                  <c:v>11.668200000000001</c:v>
                </c:pt>
                <c:pt idx="2109">
                  <c:v>11.6737</c:v>
                </c:pt>
                <c:pt idx="2110">
                  <c:v>11.6792</c:v>
                </c:pt>
                <c:pt idx="2111">
                  <c:v>11.684799999999999</c:v>
                </c:pt>
                <c:pt idx="2112">
                  <c:v>11.690300000000001</c:v>
                </c:pt>
                <c:pt idx="2113">
                  <c:v>11.6958</c:v>
                </c:pt>
                <c:pt idx="2114">
                  <c:v>11.7014</c:v>
                </c:pt>
                <c:pt idx="2115">
                  <c:v>11.706899999999999</c:v>
                </c:pt>
                <c:pt idx="2116">
                  <c:v>11.712400000000001</c:v>
                </c:pt>
                <c:pt idx="2117">
                  <c:v>11.718</c:v>
                </c:pt>
                <c:pt idx="2118">
                  <c:v>11.7235</c:v>
                </c:pt>
                <c:pt idx="2119">
                  <c:v>11.728999999999999</c:v>
                </c:pt>
                <c:pt idx="2120">
                  <c:v>11.7346</c:v>
                </c:pt>
                <c:pt idx="2121">
                  <c:v>11.7401</c:v>
                </c:pt>
                <c:pt idx="2122">
                  <c:v>11.7456</c:v>
                </c:pt>
                <c:pt idx="2123">
                  <c:v>11.751200000000001</c:v>
                </c:pt>
                <c:pt idx="2124">
                  <c:v>11.7567</c:v>
                </c:pt>
                <c:pt idx="2125">
                  <c:v>11.7623</c:v>
                </c:pt>
                <c:pt idx="2126">
                  <c:v>11.767799999999999</c:v>
                </c:pt>
                <c:pt idx="2127">
                  <c:v>11.773300000000001</c:v>
                </c:pt>
                <c:pt idx="2128">
                  <c:v>11.7789</c:v>
                </c:pt>
                <c:pt idx="2129">
                  <c:v>11.7844</c:v>
                </c:pt>
                <c:pt idx="2130">
                  <c:v>11.789899999999999</c:v>
                </c:pt>
                <c:pt idx="2131">
                  <c:v>11.795500000000001</c:v>
                </c:pt>
                <c:pt idx="2132">
                  <c:v>11.801</c:v>
                </c:pt>
                <c:pt idx="2133">
                  <c:v>11.8065</c:v>
                </c:pt>
                <c:pt idx="2134">
                  <c:v>11.812099999999999</c:v>
                </c:pt>
                <c:pt idx="2135">
                  <c:v>11.817600000000001</c:v>
                </c:pt>
                <c:pt idx="2136">
                  <c:v>11.8231</c:v>
                </c:pt>
                <c:pt idx="2137">
                  <c:v>11.8287</c:v>
                </c:pt>
                <c:pt idx="2138">
                  <c:v>11.834199999999999</c:v>
                </c:pt>
                <c:pt idx="2139">
                  <c:v>11.839700000000001</c:v>
                </c:pt>
                <c:pt idx="2140">
                  <c:v>11.8453</c:v>
                </c:pt>
                <c:pt idx="2141">
                  <c:v>11.8508</c:v>
                </c:pt>
                <c:pt idx="2142">
                  <c:v>11.856400000000001</c:v>
                </c:pt>
                <c:pt idx="2143">
                  <c:v>11.8619</c:v>
                </c:pt>
                <c:pt idx="2144">
                  <c:v>11.8674</c:v>
                </c:pt>
                <c:pt idx="2145">
                  <c:v>11.872999999999999</c:v>
                </c:pt>
                <c:pt idx="2146">
                  <c:v>11.878500000000001</c:v>
                </c:pt>
                <c:pt idx="2147">
                  <c:v>11.884</c:v>
                </c:pt>
                <c:pt idx="2148">
                  <c:v>11.8896</c:v>
                </c:pt>
                <c:pt idx="2149">
                  <c:v>11.895099999999999</c:v>
                </c:pt>
                <c:pt idx="2150">
                  <c:v>11.900600000000001</c:v>
                </c:pt>
                <c:pt idx="2151">
                  <c:v>11.9062</c:v>
                </c:pt>
                <c:pt idx="2152">
                  <c:v>11.9117</c:v>
                </c:pt>
                <c:pt idx="2153">
                  <c:v>11.917199999999999</c:v>
                </c:pt>
                <c:pt idx="2154">
                  <c:v>11.922800000000001</c:v>
                </c:pt>
                <c:pt idx="2155">
                  <c:v>11.9283</c:v>
                </c:pt>
                <c:pt idx="2156">
                  <c:v>11.9338</c:v>
                </c:pt>
                <c:pt idx="2157">
                  <c:v>11.939399999999999</c:v>
                </c:pt>
                <c:pt idx="2158">
                  <c:v>11.944900000000001</c:v>
                </c:pt>
                <c:pt idx="2159">
                  <c:v>11.9505</c:v>
                </c:pt>
                <c:pt idx="2160">
                  <c:v>11.956</c:v>
                </c:pt>
                <c:pt idx="2161">
                  <c:v>11.961499999999999</c:v>
                </c:pt>
                <c:pt idx="2162">
                  <c:v>11.9671</c:v>
                </c:pt>
                <c:pt idx="2163">
                  <c:v>11.9726</c:v>
                </c:pt>
                <c:pt idx="2164">
                  <c:v>11.9781</c:v>
                </c:pt>
                <c:pt idx="2165">
                  <c:v>11.983700000000001</c:v>
                </c:pt>
                <c:pt idx="2166">
                  <c:v>11.9892</c:v>
                </c:pt>
                <c:pt idx="2167">
                  <c:v>11.9947</c:v>
                </c:pt>
                <c:pt idx="2168">
                  <c:v>12.000299999999999</c:v>
                </c:pt>
                <c:pt idx="2169">
                  <c:v>12.005800000000001</c:v>
                </c:pt>
                <c:pt idx="2170">
                  <c:v>12.0113</c:v>
                </c:pt>
                <c:pt idx="2171">
                  <c:v>12.0169</c:v>
                </c:pt>
                <c:pt idx="2172">
                  <c:v>12.022399999999999</c:v>
                </c:pt>
                <c:pt idx="2173">
                  <c:v>12.027900000000001</c:v>
                </c:pt>
                <c:pt idx="2174">
                  <c:v>12.0335</c:v>
                </c:pt>
                <c:pt idx="2175">
                  <c:v>12.039</c:v>
                </c:pt>
                <c:pt idx="2176">
                  <c:v>12.044499999999999</c:v>
                </c:pt>
                <c:pt idx="2177">
                  <c:v>12.0501</c:v>
                </c:pt>
                <c:pt idx="2178">
                  <c:v>12.0556</c:v>
                </c:pt>
                <c:pt idx="2179">
                  <c:v>12.061199999999999</c:v>
                </c:pt>
                <c:pt idx="2180">
                  <c:v>12.066700000000001</c:v>
                </c:pt>
                <c:pt idx="2181">
                  <c:v>12.0722</c:v>
                </c:pt>
                <c:pt idx="2182">
                  <c:v>12.0778</c:v>
                </c:pt>
                <c:pt idx="2183">
                  <c:v>12.083299999999999</c:v>
                </c:pt>
                <c:pt idx="2184">
                  <c:v>12.088800000000001</c:v>
                </c:pt>
                <c:pt idx="2185">
                  <c:v>12.0944</c:v>
                </c:pt>
                <c:pt idx="2186">
                  <c:v>12.0999</c:v>
                </c:pt>
                <c:pt idx="2187">
                  <c:v>12.105399999999999</c:v>
                </c:pt>
                <c:pt idx="2188">
                  <c:v>12.111000000000001</c:v>
                </c:pt>
                <c:pt idx="2189">
                  <c:v>12.1165</c:v>
                </c:pt>
                <c:pt idx="2190">
                  <c:v>12.122</c:v>
                </c:pt>
                <c:pt idx="2191">
                  <c:v>12.127599999999999</c:v>
                </c:pt>
                <c:pt idx="2192">
                  <c:v>12.133100000000001</c:v>
                </c:pt>
                <c:pt idx="2193">
                  <c:v>12.1386</c:v>
                </c:pt>
                <c:pt idx="2194">
                  <c:v>12.1442</c:v>
                </c:pt>
                <c:pt idx="2195">
                  <c:v>12.149699999999999</c:v>
                </c:pt>
                <c:pt idx="2196">
                  <c:v>12.1553</c:v>
                </c:pt>
                <c:pt idx="2197">
                  <c:v>12.1608</c:v>
                </c:pt>
                <c:pt idx="2198">
                  <c:v>12.1663</c:v>
                </c:pt>
                <c:pt idx="2199">
                  <c:v>12.171900000000001</c:v>
                </c:pt>
                <c:pt idx="2200">
                  <c:v>12.1774</c:v>
                </c:pt>
                <c:pt idx="2201">
                  <c:v>12.1829</c:v>
                </c:pt>
                <c:pt idx="2202">
                  <c:v>12.188499999999999</c:v>
                </c:pt>
                <c:pt idx="2203">
                  <c:v>12.194000000000001</c:v>
                </c:pt>
                <c:pt idx="2204">
                  <c:v>12.1995</c:v>
                </c:pt>
                <c:pt idx="2205">
                  <c:v>12.2051</c:v>
                </c:pt>
                <c:pt idx="2206">
                  <c:v>12.210599999999999</c:v>
                </c:pt>
                <c:pt idx="2207">
                  <c:v>12.216100000000001</c:v>
                </c:pt>
                <c:pt idx="2208">
                  <c:v>12.2217</c:v>
                </c:pt>
                <c:pt idx="2209">
                  <c:v>12.2272</c:v>
                </c:pt>
                <c:pt idx="2210">
                  <c:v>12.232699999999999</c:v>
                </c:pt>
                <c:pt idx="2211">
                  <c:v>12.238300000000001</c:v>
                </c:pt>
                <c:pt idx="2212">
                  <c:v>12.2438</c:v>
                </c:pt>
                <c:pt idx="2213">
                  <c:v>12.2493</c:v>
                </c:pt>
                <c:pt idx="2214">
                  <c:v>12.254899999999999</c:v>
                </c:pt>
                <c:pt idx="2215">
                  <c:v>12.260400000000001</c:v>
                </c:pt>
                <c:pt idx="2216">
                  <c:v>12.266</c:v>
                </c:pt>
                <c:pt idx="2217">
                  <c:v>12.2715</c:v>
                </c:pt>
                <c:pt idx="2218">
                  <c:v>12.276999999999999</c:v>
                </c:pt>
                <c:pt idx="2219">
                  <c:v>12.2826</c:v>
                </c:pt>
                <c:pt idx="2220">
                  <c:v>12.2881</c:v>
                </c:pt>
                <c:pt idx="2221">
                  <c:v>12.2936</c:v>
                </c:pt>
                <c:pt idx="2222">
                  <c:v>12.299200000000001</c:v>
                </c:pt>
                <c:pt idx="2223">
                  <c:v>12.3047</c:v>
                </c:pt>
                <c:pt idx="2224">
                  <c:v>12.3102</c:v>
                </c:pt>
                <c:pt idx="2225">
                  <c:v>12.315799999999999</c:v>
                </c:pt>
                <c:pt idx="2226">
                  <c:v>12.321300000000001</c:v>
                </c:pt>
                <c:pt idx="2227">
                  <c:v>12.3268</c:v>
                </c:pt>
                <c:pt idx="2228">
                  <c:v>12.3324</c:v>
                </c:pt>
                <c:pt idx="2229">
                  <c:v>12.337899999999999</c:v>
                </c:pt>
                <c:pt idx="2230">
                  <c:v>12.343400000000001</c:v>
                </c:pt>
                <c:pt idx="2231">
                  <c:v>12.349</c:v>
                </c:pt>
                <c:pt idx="2232">
                  <c:v>12.3545</c:v>
                </c:pt>
                <c:pt idx="2233">
                  <c:v>12.360099999999999</c:v>
                </c:pt>
                <c:pt idx="2234">
                  <c:v>12.365600000000001</c:v>
                </c:pt>
                <c:pt idx="2235">
                  <c:v>12.3711</c:v>
                </c:pt>
                <c:pt idx="2236">
                  <c:v>12.3767</c:v>
                </c:pt>
                <c:pt idx="2237">
                  <c:v>12.382199999999999</c:v>
                </c:pt>
                <c:pt idx="2238">
                  <c:v>12.387700000000001</c:v>
                </c:pt>
                <c:pt idx="2239">
                  <c:v>12.3933</c:v>
                </c:pt>
                <c:pt idx="2240">
                  <c:v>12.3988</c:v>
                </c:pt>
                <c:pt idx="2241">
                  <c:v>12.404299999999999</c:v>
                </c:pt>
                <c:pt idx="2242">
                  <c:v>12.4099</c:v>
                </c:pt>
                <c:pt idx="2243">
                  <c:v>12.4154</c:v>
                </c:pt>
                <c:pt idx="2244">
                  <c:v>12.4209</c:v>
                </c:pt>
                <c:pt idx="2245">
                  <c:v>12.426500000000001</c:v>
                </c:pt>
                <c:pt idx="2246">
                  <c:v>12.432</c:v>
                </c:pt>
                <c:pt idx="2247">
                  <c:v>12.4375</c:v>
                </c:pt>
                <c:pt idx="2248">
                  <c:v>12.443099999999999</c:v>
                </c:pt>
                <c:pt idx="2249">
                  <c:v>12.448600000000001</c:v>
                </c:pt>
                <c:pt idx="2250">
                  <c:v>12.4542</c:v>
                </c:pt>
                <c:pt idx="2251">
                  <c:v>12.4597</c:v>
                </c:pt>
                <c:pt idx="2252">
                  <c:v>12.465199999999999</c:v>
                </c:pt>
                <c:pt idx="2253">
                  <c:v>12.470800000000001</c:v>
                </c:pt>
                <c:pt idx="2254">
                  <c:v>12.4763</c:v>
                </c:pt>
                <c:pt idx="2255">
                  <c:v>12.4818</c:v>
                </c:pt>
                <c:pt idx="2256">
                  <c:v>12.487399999999999</c:v>
                </c:pt>
                <c:pt idx="2257">
                  <c:v>12.492900000000001</c:v>
                </c:pt>
                <c:pt idx="2258">
                  <c:v>12.4984</c:v>
                </c:pt>
                <c:pt idx="2259">
                  <c:v>12.504</c:v>
                </c:pt>
                <c:pt idx="2260">
                  <c:v>12.509499999999999</c:v>
                </c:pt>
                <c:pt idx="2261">
                  <c:v>12.515000000000001</c:v>
                </c:pt>
                <c:pt idx="2262">
                  <c:v>12.5206</c:v>
                </c:pt>
                <c:pt idx="2263">
                  <c:v>12.5261</c:v>
                </c:pt>
                <c:pt idx="2264">
                  <c:v>12.531599999999999</c:v>
                </c:pt>
                <c:pt idx="2265">
                  <c:v>12.5372</c:v>
                </c:pt>
                <c:pt idx="2266">
                  <c:v>12.5427</c:v>
                </c:pt>
                <c:pt idx="2267">
                  <c:v>12.5482</c:v>
                </c:pt>
                <c:pt idx="2268">
                  <c:v>12.553800000000001</c:v>
                </c:pt>
                <c:pt idx="2269">
                  <c:v>12.5593</c:v>
                </c:pt>
                <c:pt idx="2270">
                  <c:v>12.5649</c:v>
                </c:pt>
                <c:pt idx="2271">
                  <c:v>12.570399999999999</c:v>
                </c:pt>
                <c:pt idx="2272">
                  <c:v>12.575900000000001</c:v>
                </c:pt>
                <c:pt idx="2273">
                  <c:v>12.5815</c:v>
                </c:pt>
                <c:pt idx="2274">
                  <c:v>12.587</c:v>
                </c:pt>
                <c:pt idx="2275">
                  <c:v>12.592499999999999</c:v>
                </c:pt>
                <c:pt idx="2276">
                  <c:v>12.598100000000001</c:v>
                </c:pt>
                <c:pt idx="2277">
                  <c:v>12.6036</c:v>
                </c:pt>
                <c:pt idx="2278">
                  <c:v>12.6091</c:v>
                </c:pt>
                <c:pt idx="2279">
                  <c:v>12.614699999999999</c:v>
                </c:pt>
                <c:pt idx="2280">
                  <c:v>12.620200000000001</c:v>
                </c:pt>
                <c:pt idx="2281">
                  <c:v>12.6257</c:v>
                </c:pt>
                <c:pt idx="2282">
                  <c:v>12.6313</c:v>
                </c:pt>
                <c:pt idx="2283">
                  <c:v>12.636799999999999</c:v>
                </c:pt>
                <c:pt idx="2284">
                  <c:v>12.642300000000001</c:v>
                </c:pt>
                <c:pt idx="2285">
                  <c:v>12.6479</c:v>
                </c:pt>
                <c:pt idx="2286">
                  <c:v>12.6534</c:v>
                </c:pt>
                <c:pt idx="2287">
                  <c:v>12.659000000000001</c:v>
                </c:pt>
                <c:pt idx="2288">
                  <c:v>12.6645</c:v>
                </c:pt>
                <c:pt idx="2289">
                  <c:v>12.67</c:v>
                </c:pt>
                <c:pt idx="2290">
                  <c:v>12.675599999999999</c:v>
                </c:pt>
                <c:pt idx="2291">
                  <c:v>12.681100000000001</c:v>
                </c:pt>
                <c:pt idx="2292">
                  <c:v>12.6866</c:v>
                </c:pt>
                <c:pt idx="2293">
                  <c:v>12.6922</c:v>
                </c:pt>
                <c:pt idx="2294">
                  <c:v>12.697699999999999</c:v>
                </c:pt>
                <c:pt idx="2295">
                  <c:v>12.703200000000001</c:v>
                </c:pt>
                <c:pt idx="2296">
                  <c:v>12.7088</c:v>
                </c:pt>
                <c:pt idx="2297">
                  <c:v>12.7143</c:v>
                </c:pt>
                <c:pt idx="2298">
                  <c:v>12.719799999999999</c:v>
                </c:pt>
                <c:pt idx="2299">
                  <c:v>12.7254</c:v>
                </c:pt>
                <c:pt idx="2300">
                  <c:v>12.7309</c:v>
                </c:pt>
                <c:pt idx="2301">
                  <c:v>12.7364</c:v>
                </c:pt>
                <c:pt idx="2302">
                  <c:v>12.742000000000001</c:v>
                </c:pt>
                <c:pt idx="2303">
                  <c:v>12.7475</c:v>
                </c:pt>
                <c:pt idx="2304">
                  <c:v>12.7531</c:v>
                </c:pt>
                <c:pt idx="2305">
                  <c:v>12.758599999999999</c:v>
                </c:pt>
                <c:pt idx="2306">
                  <c:v>12.764099999999999</c:v>
                </c:pt>
                <c:pt idx="2307">
                  <c:v>12.7697</c:v>
                </c:pt>
                <c:pt idx="2308">
                  <c:v>12.7752</c:v>
                </c:pt>
                <c:pt idx="2309">
                  <c:v>12.7807</c:v>
                </c:pt>
                <c:pt idx="2310">
                  <c:v>12.786300000000001</c:v>
                </c:pt>
                <c:pt idx="2311">
                  <c:v>12.7918</c:v>
                </c:pt>
                <c:pt idx="2312">
                  <c:v>12.7973</c:v>
                </c:pt>
                <c:pt idx="2313">
                  <c:v>12.802899999999999</c:v>
                </c:pt>
                <c:pt idx="2314">
                  <c:v>12.808400000000001</c:v>
                </c:pt>
                <c:pt idx="2315">
                  <c:v>12.8139</c:v>
                </c:pt>
                <c:pt idx="2316">
                  <c:v>12.8195</c:v>
                </c:pt>
                <c:pt idx="2317">
                  <c:v>12.824999999999999</c:v>
                </c:pt>
                <c:pt idx="2318">
                  <c:v>12.830500000000001</c:v>
                </c:pt>
                <c:pt idx="2319">
                  <c:v>12.8361</c:v>
                </c:pt>
                <c:pt idx="2320">
                  <c:v>12.8416</c:v>
                </c:pt>
                <c:pt idx="2321">
                  <c:v>12.847099999999999</c:v>
                </c:pt>
                <c:pt idx="2322">
                  <c:v>12.8527</c:v>
                </c:pt>
                <c:pt idx="2323">
                  <c:v>12.8582</c:v>
                </c:pt>
                <c:pt idx="2324">
                  <c:v>12.863799999999999</c:v>
                </c:pt>
                <c:pt idx="2325">
                  <c:v>12.869300000000001</c:v>
                </c:pt>
                <c:pt idx="2326">
                  <c:v>12.8748</c:v>
                </c:pt>
                <c:pt idx="2327">
                  <c:v>12.8804</c:v>
                </c:pt>
                <c:pt idx="2328">
                  <c:v>12.885899999999999</c:v>
                </c:pt>
                <c:pt idx="2329">
                  <c:v>12.891400000000001</c:v>
                </c:pt>
                <c:pt idx="2330">
                  <c:v>12.897</c:v>
                </c:pt>
                <c:pt idx="2331">
                  <c:v>12.9025</c:v>
                </c:pt>
                <c:pt idx="2332">
                  <c:v>12.907999999999999</c:v>
                </c:pt>
                <c:pt idx="2333">
                  <c:v>12.913600000000001</c:v>
                </c:pt>
                <c:pt idx="2334">
                  <c:v>12.9191</c:v>
                </c:pt>
                <c:pt idx="2335">
                  <c:v>12.9246</c:v>
                </c:pt>
                <c:pt idx="2336">
                  <c:v>12.930199999999999</c:v>
                </c:pt>
                <c:pt idx="2337">
                  <c:v>12.935700000000001</c:v>
                </c:pt>
                <c:pt idx="2338">
                  <c:v>12.9412</c:v>
                </c:pt>
                <c:pt idx="2339">
                  <c:v>12.9468</c:v>
                </c:pt>
                <c:pt idx="2340">
                  <c:v>12.952299999999999</c:v>
                </c:pt>
                <c:pt idx="2341">
                  <c:v>12.9579</c:v>
                </c:pt>
                <c:pt idx="2342">
                  <c:v>12.9634</c:v>
                </c:pt>
                <c:pt idx="2343">
                  <c:v>12.9689</c:v>
                </c:pt>
                <c:pt idx="2344">
                  <c:v>12.974500000000001</c:v>
                </c:pt>
                <c:pt idx="2345">
                  <c:v>12.98</c:v>
                </c:pt>
                <c:pt idx="2346">
                  <c:v>12.9855</c:v>
                </c:pt>
                <c:pt idx="2347">
                  <c:v>12.991099999999999</c:v>
                </c:pt>
                <c:pt idx="2348">
                  <c:v>12.996600000000001</c:v>
                </c:pt>
                <c:pt idx="2349">
                  <c:v>13.0021</c:v>
                </c:pt>
                <c:pt idx="2350">
                  <c:v>13.0077</c:v>
                </c:pt>
                <c:pt idx="2351">
                  <c:v>13.013199999999999</c:v>
                </c:pt>
                <c:pt idx="2352">
                  <c:v>13.018700000000001</c:v>
                </c:pt>
                <c:pt idx="2353">
                  <c:v>13.0243</c:v>
                </c:pt>
                <c:pt idx="2354">
                  <c:v>13.0298</c:v>
                </c:pt>
                <c:pt idx="2355">
                  <c:v>13.035299999999999</c:v>
                </c:pt>
                <c:pt idx="2356">
                  <c:v>13.040900000000001</c:v>
                </c:pt>
                <c:pt idx="2357">
                  <c:v>13.0464</c:v>
                </c:pt>
                <c:pt idx="2358">
                  <c:v>13.052</c:v>
                </c:pt>
                <c:pt idx="2359">
                  <c:v>13.057499999999999</c:v>
                </c:pt>
                <c:pt idx="2360">
                  <c:v>13.063000000000001</c:v>
                </c:pt>
                <c:pt idx="2361">
                  <c:v>13.0686</c:v>
                </c:pt>
                <c:pt idx="2362">
                  <c:v>13.0741</c:v>
                </c:pt>
                <c:pt idx="2363">
                  <c:v>13.079599999999999</c:v>
                </c:pt>
                <c:pt idx="2364">
                  <c:v>13.0852</c:v>
                </c:pt>
                <c:pt idx="2365">
                  <c:v>13.0907</c:v>
                </c:pt>
                <c:pt idx="2366">
                  <c:v>13.0962</c:v>
                </c:pt>
                <c:pt idx="2367">
                  <c:v>13.101800000000001</c:v>
                </c:pt>
                <c:pt idx="2368">
                  <c:v>13.1073</c:v>
                </c:pt>
                <c:pt idx="2369">
                  <c:v>13.1128</c:v>
                </c:pt>
                <c:pt idx="2370">
                  <c:v>13.118399999999999</c:v>
                </c:pt>
                <c:pt idx="2371">
                  <c:v>13.123900000000001</c:v>
                </c:pt>
                <c:pt idx="2372">
                  <c:v>13.1294</c:v>
                </c:pt>
                <c:pt idx="2373">
                  <c:v>13.135</c:v>
                </c:pt>
                <c:pt idx="2374">
                  <c:v>13.140499999999999</c:v>
                </c:pt>
                <c:pt idx="2375">
                  <c:v>13.146000000000001</c:v>
                </c:pt>
                <c:pt idx="2376">
                  <c:v>13.1516</c:v>
                </c:pt>
                <c:pt idx="2377">
                  <c:v>13.1571</c:v>
                </c:pt>
                <c:pt idx="2378">
                  <c:v>13.162699999999999</c:v>
                </c:pt>
                <c:pt idx="2379">
                  <c:v>13.168200000000001</c:v>
                </c:pt>
                <c:pt idx="2380">
                  <c:v>13.1737</c:v>
                </c:pt>
                <c:pt idx="2381">
                  <c:v>13.1793</c:v>
                </c:pt>
                <c:pt idx="2382">
                  <c:v>13.184799999999999</c:v>
                </c:pt>
                <c:pt idx="2383">
                  <c:v>13.190300000000001</c:v>
                </c:pt>
                <c:pt idx="2384">
                  <c:v>13.1959</c:v>
                </c:pt>
                <c:pt idx="2385">
                  <c:v>13.2014</c:v>
                </c:pt>
                <c:pt idx="2386">
                  <c:v>13.206899999999999</c:v>
                </c:pt>
                <c:pt idx="2387">
                  <c:v>13.2125</c:v>
                </c:pt>
                <c:pt idx="2388">
                  <c:v>13.218</c:v>
                </c:pt>
                <c:pt idx="2389">
                  <c:v>13.2235</c:v>
                </c:pt>
                <c:pt idx="2390">
                  <c:v>13.229100000000001</c:v>
                </c:pt>
                <c:pt idx="2391">
                  <c:v>13.2346</c:v>
                </c:pt>
                <c:pt idx="2392">
                  <c:v>13.2401</c:v>
                </c:pt>
                <c:pt idx="2393">
                  <c:v>13.245699999999999</c:v>
                </c:pt>
                <c:pt idx="2394">
                  <c:v>13.251200000000001</c:v>
                </c:pt>
                <c:pt idx="2395">
                  <c:v>13.2568</c:v>
                </c:pt>
                <c:pt idx="2396">
                  <c:v>13.2623</c:v>
                </c:pt>
                <c:pt idx="2397">
                  <c:v>13.267799999999999</c:v>
                </c:pt>
                <c:pt idx="2398">
                  <c:v>13.273400000000001</c:v>
                </c:pt>
                <c:pt idx="2399">
                  <c:v>13.2789</c:v>
                </c:pt>
                <c:pt idx="2400">
                  <c:v>13.2844</c:v>
                </c:pt>
                <c:pt idx="2401">
                  <c:v>13.29</c:v>
                </c:pt>
                <c:pt idx="2402">
                  <c:v>13.295500000000001</c:v>
                </c:pt>
                <c:pt idx="2403">
                  <c:v>13.301</c:v>
                </c:pt>
                <c:pt idx="2404">
                  <c:v>13.3066</c:v>
                </c:pt>
                <c:pt idx="2405">
                  <c:v>13.312099999999999</c:v>
                </c:pt>
                <c:pt idx="2406">
                  <c:v>13.317600000000001</c:v>
                </c:pt>
                <c:pt idx="2407">
                  <c:v>13.3232</c:v>
                </c:pt>
                <c:pt idx="2408">
                  <c:v>13.3287</c:v>
                </c:pt>
                <c:pt idx="2409">
                  <c:v>13.334199999999999</c:v>
                </c:pt>
                <c:pt idx="2410">
                  <c:v>13.3398</c:v>
                </c:pt>
                <c:pt idx="2411">
                  <c:v>13.3453</c:v>
                </c:pt>
                <c:pt idx="2412">
                  <c:v>13.350899999999999</c:v>
                </c:pt>
                <c:pt idx="2413">
                  <c:v>13.356400000000001</c:v>
                </c:pt>
                <c:pt idx="2414">
                  <c:v>13.3619</c:v>
                </c:pt>
                <c:pt idx="2415">
                  <c:v>13.3675</c:v>
                </c:pt>
                <c:pt idx="2416">
                  <c:v>13.372999999999999</c:v>
                </c:pt>
                <c:pt idx="2417">
                  <c:v>13.378500000000001</c:v>
                </c:pt>
                <c:pt idx="2418">
                  <c:v>13.3841</c:v>
                </c:pt>
                <c:pt idx="2419">
                  <c:v>13.3896</c:v>
                </c:pt>
                <c:pt idx="2420">
                  <c:v>13.395099999999999</c:v>
                </c:pt>
                <c:pt idx="2421">
                  <c:v>13.400700000000001</c:v>
                </c:pt>
                <c:pt idx="2422">
                  <c:v>13.4062</c:v>
                </c:pt>
                <c:pt idx="2423">
                  <c:v>13.4117</c:v>
                </c:pt>
                <c:pt idx="2424">
                  <c:v>13.417299999999999</c:v>
                </c:pt>
                <c:pt idx="2425">
                  <c:v>13.422800000000001</c:v>
                </c:pt>
                <c:pt idx="2426">
                  <c:v>13.4283</c:v>
                </c:pt>
                <c:pt idx="2427">
                  <c:v>13.4339</c:v>
                </c:pt>
                <c:pt idx="2428">
                  <c:v>13.439399999999999</c:v>
                </c:pt>
                <c:pt idx="2429">
                  <c:v>13.444900000000001</c:v>
                </c:pt>
                <c:pt idx="2430">
                  <c:v>13.4505</c:v>
                </c:pt>
                <c:pt idx="2431">
                  <c:v>13.456</c:v>
                </c:pt>
                <c:pt idx="2432">
                  <c:v>13.461600000000001</c:v>
                </c:pt>
                <c:pt idx="2433">
                  <c:v>13.4671</c:v>
                </c:pt>
                <c:pt idx="2434">
                  <c:v>13.4726</c:v>
                </c:pt>
                <c:pt idx="2435">
                  <c:v>13.478199999999999</c:v>
                </c:pt>
                <c:pt idx="2436">
                  <c:v>13.483700000000001</c:v>
                </c:pt>
                <c:pt idx="2437">
                  <c:v>13.4892</c:v>
                </c:pt>
                <c:pt idx="2438">
                  <c:v>13.4948</c:v>
                </c:pt>
                <c:pt idx="2439">
                  <c:v>13.500299999999999</c:v>
                </c:pt>
                <c:pt idx="2440">
                  <c:v>13.505800000000001</c:v>
                </c:pt>
                <c:pt idx="2441">
                  <c:v>13.5114</c:v>
                </c:pt>
                <c:pt idx="2442">
                  <c:v>13.5169</c:v>
                </c:pt>
                <c:pt idx="2443">
                  <c:v>13.522399999999999</c:v>
                </c:pt>
                <c:pt idx="2444">
                  <c:v>13.528</c:v>
                </c:pt>
                <c:pt idx="2445">
                  <c:v>13.5335</c:v>
                </c:pt>
                <c:pt idx="2446">
                  <c:v>13.539</c:v>
                </c:pt>
                <c:pt idx="2447">
                  <c:v>13.544600000000001</c:v>
                </c:pt>
                <c:pt idx="2448">
                  <c:v>13.5501</c:v>
                </c:pt>
                <c:pt idx="2449">
                  <c:v>13.5557</c:v>
                </c:pt>
                <c:pt idx="2450">
                  <c:v>13.561199999999999</c:v>
                </c:pt>
                <c:pt idx="2451">
                  <c:v>13.566700000000001</c:v>
                </c:pt>
                <c:pt idx="2452">
                  <c:v>13.5723</c:v>
                </c:pt>
                <c:pt idx="2453">
                  <c:v>13.5778</c:v>
                </c:pt>
                <c:pt idx="2454">
                  <c:v>13.583299999999999</c:v>
                </c:pt>
                <c:pt idx="2455">
                  <c:v>13.588900000000001</c:v>
                </c:pt>
                <c:pt idx="2456">
                  <c:v>13.5944</c:v>
                </c:pt>
                <c:pt idx="2457">
                  <c:v>13.5999</c:v>
                </c:pt>
                <c:pt idx="2458">
                  <c:v>13.605499999999999</c:v>
                </c:pt>
                <c:pt idx="2459">
                  <c:v>13.611000000000001</c:v>
                </c:pt>
                <c:pt idx="2460">
                  <c:v>13.6165</c:v>
                </c:pt>
                <c:pt idx="2461">
                  <c:v>13.6221</c:v>
                </c:pt>
                <c:pt idx="2462">
                  <c:v>13.627599999999999</c:v>
                </c:pt>
                <c:pt idx="2463">
                  <c:v>13.633100000000001</c:v>
                </c:pt>
                <c:pt idx="2464">
                  <c:v>13.6387</c:v>
                </c:pt>
                <c:pt idx="2465">
                  <c:v>13.6442</c:v>
                </c:pt>
                <c:pt idx="2466">
                  <c:v>13.649699999999999</c:v>
                </c:pt>
                <c:pt idx="2467">
                  <c:v>13.6553</c:v>
                </c:pt>
                <c:pt idx="2468">
                  <c:v>13.6608</c:v>
                </c:pt>
                <c:pt idx="2469">
                  <c:v>13.666399999999999</c:v>
                </c:pt>
                <c:pt idx="2470">
                  <c:v>13.671900000000001</c:v>
                </c:pt>
                <c:pt idx="2471">
                  <c:v>13.6774</c:v>
                </c:pt>
                <c:pt idx="2472">
                  <c:v>13.683</c:v>
                </c:pt>
                <c:pt idx="2473">
                  <c:v>13.688499999999999</c:v>
                </c:pt>
                <c:pt idx="2474">
                  <c:v>13.694000000000001</c:v>
                </c:pt>
                <c:pt idx="2475">
                  <c:v>13.6996</c:v>
                </c:pt>
                <c:pt idx="2476">
                  <c:v>13.7051</c:v>
                </c:pt>
                <c:pt idx="2477">
                  <c:v>13.710599999999999</c:v>
                </c:pt>
                <c:pt idx="2478">
                  <c:v>13.716200000000001</c:v>
                </c:pt>
                <c:pt idx="2479">
                  <c:v>13.7217</c:v>
                </c:pt>
                <c:pt idx="2480">
                  <c:v>13.7272</c:v>
                </c:pt>
                <c:pt idx="2481">
                  <c:v>13.732799999999999</c:v>
                </c:pt>
                <c:pt idx="2482">
                  <c:v>13.738300000000001</c:v>
                </c:pt>
                <c:pt idx="2483">
                  <c:v>13.7438</c:v>
                </c:pt>
                <c:pt idx="2484">
                  <c:v>13.7494</c:v>
                </c:pt>
                <c:pt idx="2485">
                  <c:v>13.754899999999999</c:v>
                </c:pt>
                <c:pt idx="2486">
                  <c:v>13.7605</c:v>
                </c:pt>
                <c:pt idx="2487">
                  <c:v>13.766</c:v>
                </c:pt>
                <c:pt idx="2488">
                  <c:v>13.7715</c:v>
                </c:pt>
                <c:pt idx="2489">
                  <c:v>13.777100000000001</c:v>
                </c:pt>
                <c:pt idx="2490">
                  <c:v>13.7826</c:v>
                </c:pt>
                <c:pt idx="2491">
                  <c:v>13.7881</c:v>
                </c:pt>
                <c:pt idx="2492">
                  <c:v>13.793699999999999</c:v>
                </c:pt>
                <c:pt idx="2493">
                  <c:v>13.799200000000001</c:v>
                </c:pt>
                <c:pt idx="2494">
                  <c:v>13.8047</c:v>
                </c:pt>
                <c:pt idx="2495">
                  <c:v>13.8103</c:v>
                </c:pt>
                <c:pt idx="2496">
                  <c:v>13.815799999999999</c:v>
                </c:pt>
                <c:pt idx="2497">
                  <c:v>13.821300000000001</c:v>
                </c:pt>
                <c:pt idx="2498">
                  <c:v>13.8269</c:v>
                </c:pt>
                <c:pt idx="2499">
                  <c:v>13.8324</c:v>
                </c:pt>
                <c:pt idx="2500">
                  <c:v>13.837899999999999</c:v>
                </c:pt>
                <c:pt idx="2501">
                  <c:v>13.843500000000001</c:v>
                </c:pt>
                <c:pt idx="2502">
                  <c:v>13.849</c:v>
                </c:pt>
                <c:pt idx="2503">
                  <c:v>13.8546</c:v>
                </c:pt>
                <c:pt idx="2504">
                  <c:v>13.860099999999999</c:v>
                </c:pt>
                <c:pt idx="2505">
                  <c:v>13.865600000000001</c:v>
                </c:pt>
                <c:pt idx="2506">
                  <c:v>13.8712</c:v>
                </c:pt>
                <c:pt idx="2507">
                  <c:v>13.8767</c:v>
                </c:pt>
                <c:pt idx="2508">
                  <c:v>13.882199999999999</c:v>
                </c:pt>
                <c:pt idx="2509">
                  <c:v>13.8878</c:v>
                </c:pt>
                <c:pt idx="2510">
                  <c:v>13.8933</c:v>
                </c:pt>
                <c:pt idx="2511">
                  <c:v>13.8988</c:v>
                </c:pt>
                <c:pt idx="2512">
                  <c:v>13.904400000000001</c:v>
                </c:pt>
                <c:pt idx="2513">
                  <c:v>13.9099</c:v>
                </c:pt>
                <c:pt idx="2514">
                  <c:v>13.9154</c:v>
                </c:pt>
                <c:pt idx="2515">
                  <c:v>13.920999999999999</c:v>
                </c:pt>
                <c:pt idx="2516">
                  <c:v>13.926500000000001</c:v>
                </c:pt>
                <c:pt idx="2517">
                  <c:v>13.932</c:v>
                </c:pt>
                <c:pt idx="2518">
                  <c:v>13.9376</c:v>
                </c:pt>
                <c:pt idx="2519">
                  <c:v>13.943099999999999</c:v>
                </c:pt>
                <c:pt idx="2520">
                  <c:v>13.948600000000001</c:v>
                </c:pt>
                <c:pt idx="2521">
                  <c:v>13.9542</c:v>
                </c:pt>
                <c:pt idx="2522">
                  <c:v>13.9597</c:v>
                </c:pt>
                <c:pt idx="2523">
                  <c:v>13.965299999999999</c:v>
                </c:pt>
                <c:pt idx="2524">
                  <c:v>13.970800000000001</c:v>
                </c:pt>
                <c:pt idx="2525">
                  <c:v>13.9763</c:v>
                </c:pt>
                <c:pt idx="2526">
                  <c:v>13.9819</c:v>
                </c:pt>
                <c:pt idx="2527">
                  <c:v>13.987399999999999</c:v>
                </c:pt>
                <c:pt idx="2528">
                  <c:v>13.992900000000001</c:v>
                </c:pt>
                <c:pt idx="2529">
                  <c:v>13.9985</c:v>
                </c:pt>
                <c:pt idx="2530">
                  <c:v>14.004</c:v>
                </c:pt>
                <c:pt idx="2531">
                  <c:v>14.009499999999999</c:v>
                </c:pt>
                <c:pt idx="2532">
                  <c:v>14.0151</c:v>
                </c:pt>
                <c:pt idx="2533">
                  <c:v>14.0206</c:v>
                </c:pt>
                <c:pt idx="2534">
                  <c:v>14.0261</c:v>
                </c:pt>
                <c:pt idx="2535">
                  <c:v>14.031700000000001</c:v>
                </c:pt>
                <c:pt idx="2536">
                  <c:v>14.0372</c:v>
                </c:pt>
                <c:pt idx="2537">
                  <c:v>14.0427</c:v>
                </c:pt>
                <c:pt idx="2538">
                  <c:v>14.048299999999999</c:v>
                </c:pt>
                <c:pt idx="2539">
                  <c:v>14.053800000000001</c:v>
                </c:pt>
                <c:pt idx="2540">
                  <c:v>14.0594</c:v>
                </c:pt>
                <c:pt idx="2541">
                  <c:v>14.0649</c:v>
                </c:pt>
                <c:pt idx="2542">
                  <c:v>14.070399999999999</c:v>
                </c:pt>
                <c:pt idx="2543">
                  <c:v>14.076000000000001</c:v>
                </c:pt>
                <c:pt idx="2544">
                  <c:v>14.0815</c:v>
                </c:pt>
                <c:pt idx="2545">
                  <c:v>14.087</c:v>
                </c:pt>
                <c:pt idx="2546">
                  <c:v>14.092599999999999</c:v>
                </c:pt>
                <c:pt idx="2547">
                  <c:v>14.098100000000001</c:v>
                </c:pt>
                <c:pt idx="2548">
                  <c:v>14.1036</c:v>
                </c:pt>
                <c:pt idx="2549">
                  <c:v>14.1092</c:v>
                </c:pt>
                <c:pt idx="2550">
                  <c:v>14.114699999999999</c:v>
                </c:pt>
                <c:pt idx="2551">
                  <c:v>14.120200000000001</c:v>
                </c:pt>
                <c:pt idx="2552">
                  <c:v>14.1258</c:v>
                </c:pt>
                <c:pt idx="2553">
                  <c:v>14.1313</c:v>
                </c:pt>
                <c:pt idx="2554">
                  <c:v>14.136799999999999</c:v>
                </c:pt>
                <c:pt idx="2555">
                  <c:v>14.1424</c:v>
                </c:pt>
                <c:pt idx="2556">
                  <c:v>14.1479</c:v>
                </c:pt>
                <c:pt idx="2557">
                  <c:v>14.153499999999999</c:v>
                </c:pt>
                <c:pt idx="2558">
                  <c:v>14.159000000000001</c:v>
                </c:pt>
                <c:pt idx="2559">
                  <c:v>14.1645</c:v>
                </c:pt>
                <c:pt idx="2560">
                  <c:v>14.1701</c:v>
                </c:pt>
                <c:pt idx="2561">
                  <c:v>14.175599999999999</c:v>
                </c:pt>
                <c:pt idx="2562">
                  <c:v>14.181100000000001</c:v>
                </c:pt>
                <c:pt idx="2563">
                  <c:v>14.1867</c:v>
                </c:pt>
                <c:pt idx="2564">
                  <c:v>14.1922</c:v>
                </c:pt>
                <c:pt idx="2565">
                  <c:v>14.197699999999999</c:v>
                </c:pt>
                <c:pt idx="2566">
                  <c:v>14.2033</c:v>
                </c:pt>
                <c:pt idx="2567">
                  <c:v>14.2088</c:v>
                </c:pt>
                <c:pt idx="2568">
                  <c:v>14.2143</c:v>
                </c:pt>
                <c:pt idx="2569">
                  <c:v>14.219900000000001</c:v>
                </c:pt>
                <c:pt idx="2570">
                  <c:v>14.2254</c:v>
                </c:pt>
                <c:pt idx="2571">
                  <c:v>14.2309</c:v>
                </c:pt>
                <c:pt idx="2572">
                  <c:v>14.236499999999999</c:v>
                </c:pt>
                <c:pt idx="2573">
                  <c:v>14.242000000000001</c:v>
                </c:pt>
                <c:pt idx="2574">
                  <c:v>14.2475</c:v>
                </c:pt>
                <c:pt idx="2575">
                  <c:v>14.2531</c:v>
                </c:pt>
                <c:pt idx="2576">
                  <c:v>14.258599999999999</c:v>
                </c:pt>
                <c:pt idx="2577">
                  <c:v>14.264200000000001</c:v>
                </c:pt>
                <c:pt idx="2578">
                  <c:v>14.2697</c:v>
                </c:pt>
                <c:pt idx="2579">
                  <c:v>14.2752</c:v>
                </c:pt>
                <c:pt idx="2580">
                  <c:v>14.280799999999999</c:v>
                </c:pt>
                <c:pt idx="2581">
                  <c:v>14.286300000000001</c:v>
                </c:pt>
                <c:pt idx="2582">
                  <c:v>14.2918</c:v>
                </c:pt>
                <c:pt idx="2583">
                  <c:v>14.2974</c:v>
                </c:pt>
                <c:pt idx="2584">
                  <c:v>14.302899999999999</c:v>
                </c:pt>
                <c:pt idx="2585">
                  <c:v>14.308400000000001</c:v>
                </c:pt>
                <c:pt idx="2586">
                  <c:v>14.314</c:v>
                </c:pt>
                <c:pt idx="2587">
                  <c:v>14.3195</c:v>
                </c:pt>
                <c:pt idx="2588">
                  <c:v>14.324999999999999</c:v>
                </c:pt>
                <c:pt idx="2589">
                  <c:v>14.3306</c:v>
                </c:pt>
                <c:pt idx="2590">
                  <c:v>14.3361</c:v>
                </c:pt>
                <c:pt idx="2591">
                  <c:v>14.3416</c:v>
                </c:pt>
                <c:pt idx="2592">
                  <c:v>14.347200000000001</c:v>
                </c:pt>
                <c:pt idx="2593">
                  <c:v>14.3527</c:v>
                </c:pt>
                <c:pt idx="2594">
                  <c:v>14.3583</c:v>
                </c:pt>
                <c:pt idx="2595">
                  <c:v>14.363799999999999</c:v>
                </c:pt>
                <c:pt idx="2596">
                  <c:v>14.369300000000001</c:v>
                </c:pt>
                <c:pt idx="2597">
                  <c:v>14.3749</c:v>
                </c:pt>
                <c:pt idx="2598">
                  <c:v>14.3804</c:v>
                </c:pt>
                <c:pt idx="2599">
                  <c:v>14.385899999999999</c:v>
                </c:pt>
                <c:pt idx="2600">
                  <c:v>14.391500000000001</c:v>
                </c:pt>
                <c:pt idx="2601">
                  <c:v>14.397</c:v>
                </c:pt>
                <c:pt idx="2602">
                  <c:v>14.4025</c:v>
                </c:pt>
                <c:pt idx="2603">
                  <c:v>14.408099999999999</c:v>
                </c:pt>
                <c:pt idx="2604">
                  <c:v>14.413600000000001</c:v>
                </c:pt>
                <c:pt idx="2605">
                  <c:v>14.4191</c:v>
                </c:pt>
                <c:pt idx="2606">
                  <c:v>14.4247</c:v>
                </c:pt>
                <c:pt idx="2607">
                  <c:v>14.430199999999999</c:v>
                </c:pt>
                <c:pt idx="2608">
                  <c:v>14.435700000000001</c:v>
                </c:pt>
                <c:pt idx="2609">
                  <c:v>14.4413</c:v>
                </c:pt>
                <c:pt idx="2610">
                  <c:v>14.4468</c:v>
                </c:pt>
                <c:pt idx="2611">
                  <c:v>14.452400000000001</c:v>
                </c:pt>
                <c:pt idx="2612">
                  <c:v>14.4579</c:v>
                </c:pt>
                <c:pt idx="2613">
                  <c:v>14.4634</c:v>
                </c:pt>
                <c:pt idx="2614">
                  <c:v>14.468999999999999</c:v>
                </c:pt>
                <c:pt idx="2615">
                  <c:v>14.474500000000001</c:v>
                </c:pt>
                <c:pt idx="2616">
                  <c:v>14.48</c:v>
                </c:pt>
                <c:pt idx="2617">
                  <c:v>14.4856</c:v>
                </c:pt>
                <c:pt idx="2618">
                  <c:v>14.491099999999999</c:v>
                </c:pt>
                <c:pt idx="2619">
                  <c:v>14.496600000000001</c:v>
                </c:pt>
                <c:pt idx="2620">
                  <c:v>14.5022</c:v>
                </c:pt>
                <c:pt idx="2621">
                  <c:v>14.5077</c:v>
                </c:pt>
                <c:pt idx="2622">
                  <c:v>14.513199999999999</c:v>
                </c:pt>
                <c:pt idx="2623">
                  <c:v>14.518800000000001</c:v>
                </c:pt>
                <c:pt idx="2624">
                  <c:v>14.5243</c:v>
                </c:pt>
                <c:pt idx="2625">
                  <c:v>14.5298</c:v>
                </c:pt>
                <c:pt idx="2626">
                  <c:v>14.535399999999999</c:v>
                </c:pt>
                <c:pt idx="2627">
                  <c:v>14.540900000000001</c:v>
                </c:pt>
                <c:pt idx="2628">
                  <c:v>14.5464</c:v>
                </c:pt>
                <c:pt idx="2629">
                  <c:v>14.552</c:v>
                </c:pt>
                <c:pt idx="2630">
                  <c:v>14.557499999999999</c:v>
                </c:pt>
                <c:pt idx="2631">
                  <c:v>14.5631</c:v>
                </c:pt>
                <c:pt idx="2632">
                  <c:v>14.5686</c:v>
                </c:pt>
                <c:pt idx="2633">
                  <c:v>14.5741</c:v>
                </c:pt>
                <c:pt idx="2634">
                  <c:v>14.579700000000001</c:v>
                </c:pt>
                <c:pt idx="2635">
                  <c:v>14.5852</c:v>
                </c:pt>
                <c:pt idx="2636">
                  <c:v>14.5907</c:v>
                </c:pt>
                <c:pt idx="2637">
                  <c:v>14.596299999999999</c:v>
                </c:pt>
                <c:pt idx="2638">
                  <c:v>14.601800000000001</c:v>
                </c:pt>
                <c:pt idx="2639">
                  <c:v>14.6073</c:v>
                </c:pt>
                <c:pt idx="2640">
                  <c:v>14.6129</c:v>
                </c:pt>
                <c:pt idx="2641">
                  <c:v>14.618399999999999</c:v>
                </c:pt>
                <c:pt idx="2642">
                  <c:v>14.623900000000001</c:v>
                </c:pt>
                <c:pt idx="2643">
                  <c:v>14.6295</c:v>
                </c:pt>
                <c:pt idx="2644">
                  <c:v>14.635</c:v>
                </c:pt>
                <c:pt idx="2645">
                  <c:v>14.640499999999999</c:v>
                </c:pt>
                <c:pt idx="2646">
                  <c:v>14.646100000000001</c:v>
                </c:pt>
                <c:pt idx="2647">
                  <c:v>14.6516</c:v>
                </c:pt>
                <c:pt idx="2648">
                  <c:v>14.6572</c:v>
                </c:pt>
                <c:pt idx="2649">
                  <c:v>14.662699999999999</c:v>
                </c:pt>
                <c:pt idx="2650">
                  <c:v>14.668200000000001</c:v>
                </c:pt>
                <c:pt idx="2651">
                  <c:v>14.6738</c:v>
                </c:pt>
                <c:pt idx="2652">
                  <c:v>14.6793</c:v>
                </c:pt>
                <c:pt idx="2653">
                  <c:v>14.684799999999999</c:v>
                </c:pt>
                <c:pt idx="2654">
                  <c:v>14.6904</c:v>
                </c:pt>
                <c:pt idx="2655">
                  <c:v>14.6959</c:v>
                </c:pt>
                <c:pt idx="2656">
                  <c:v>14.7014</c:v>
                </c:pt>
                <c:pt idx="2657">
                  <c:v>14.707000000000001</c:v>
                </c:pt>
                <c:pt idx="2658">
                  <c:v>14.7125</c:v>
                </c:pt>
                <c:pt idx="2659">
                  <c:v>14.718</c:v>
                </c:pt>
                <c:pt idx="2660">
                  <c:v>14.723599999999999</c:v>
                </c:pt>
                <c:pt idx="2661">
                  <c:v>14.729100000000001</c:v>
                </c:pt>
                <c:pt idx="2662">
                  <c:v>14.7346</c:v>
                </c:pt>
                <c:pt idx="2663">
                  <c:v>14.7402</c:v>
                </c:pt>
                <c:pt idx="2664">
                  <c:v>14.745699999999999</c:v>
                </c:pt>
                <c:pt idx="2665">
                  <c:v>14.751300000000001</c:v>
                </c:pt>
                <c:pt idx="2666">
                  <c:v>14.7568</c:v>
                </c:pt>
                <c:pt idx="2667">
                  <c:v>14.7623</c:v>
                </c:pt>
                <c:pt idx="2668">
                  <c:v>14.767899999999999</c:v>
                </c:pt>
                <c:pt idx="2669">
                  <c:v>14.773400000000001</c:v>
                </c:pt>
                <c:pt idx="2670">
                  <c:v>14.7789</c:v>
                </c:pt>
                <c:pt idx="2671">
                  <c:v>14.7845</c:v>
                </c:pt>
                <c:pt idx="2672">
                  <c:v>14.79</c:v>
                </c:pt>
                <c:pt idx="2673">
                  <c:v>14.795500000000001</c:v>
                </c:pt>
                <c:pt idx="2674">
                  <c:v>14.8011</c:v>
                </c:pt>
                <c:pt idx="2675">
                  <c:v>14.8066</c:v>
                </c:pt>
                <c:pt idx="2676">
                  <c:v>14.812099999999999</c:v>
                </c:pt>
                <c:pt idx="2677">
                  <c:v>14.8177</c:v>
                </c:pt>
                <c:pt idx="2678">
                  <c:v>14.8232</c:v>
                </c:pt>
                <c:pt idx="2679">
                  <c:v>14.8287</c:v>
                </c:pt>
                <c:pt idx="2680">
                  <c:v>14.834300000000001</c:v>
                </c:pt>
                <c:pt idx="2681">
                  <c:v>14.8398</c:v>
                </c:pt>
                <c:pt idx="2682">
                  <c:v>14.8453</c:v>
                </c:pt>
                <c:pt idx="2683">
                  <c:v>14.850899999999999</c:v>
                </c:pt>
                <c:pt idx="2684">
                  <c:v>14.856400000000001</c:v>
                </c:pt>
                <c:pt idx="2685">
                  <c:v>14.862</c:v>
                </c:pt>
                <c:pt idx="2686">
                  <c:v>14.8675</c:v>
                </c:pt>
                <c:pt idx="2687">
                  <c:v>14.872999999999999</c:v>
                </c:pt>
                <c:pt idx="2688">
                  <c:v>14.8786</c:v>
                </c:pt>
                <c:pt idx="2689">
                  <c:v>14.8841</c:v>
                </c:pt>
                <c:pt idx="2690">
                  <c:v>14.8896</c:v>
                </c:pt>
                <c:pt idx="2691">
                  <c:v>14.895200000000001</c:v>
                </c:pt>
                <c:pt idx="2692">
                  <c:v>14.900700000000001</c:v>
                </c:pt>
                <c:pt idx="2693">
                  <c:v>14.9062</c:v>
                </c:pt>
                <c:pt idx="2694">
                  <c:v>14.911799999999999</c:v>
                </c:pt>
                <c:pt idx="2695">
                  <c:v>14.917299999999999</c:v>
                </c:pt>
                <c:pt idx="2696">
                  <c:v>14.922800000000001</c:v>
                </c:pt>
                <c:pt idx="2697">
                  <c:v>14.9284</c:v>
                </c:pt>
                <c:pt idx="2698">
                  <c:v>14.9339</c:v>
                </c:pt>
                <c:pt idx="2699">
                  <c:v>14.939399999999999</c:v>
                </c:pt>
                <c:pt idx="2700">
                  <c:v>14.945</c:v>
                </c:pt>
                <c:pt idx="2701">
                  <c:v>14.9505</c:v>
                </c:pt>
                <c:pt idx="2702">
                  <c:v>14.956099999999999</c:v>
                </c:pt>
                <c:pt idx="2703">
                  <c:v>14.961600000000001</c:v>
                </c:pt>
                <c:pt idx="2704">
                  <c:v>14.9671</c:v>
                </c:pt>
                <c:pt idx="2705">
                  <c:v>14.9727</c:v>
                </c:pt>
                <c:pt idx="2706">
                  <c:v>14.978199999999999</c:v>
                </c:pt>
                <c:pt idx="2707">
                  <c:v>14.983700000000001</c:v>
                </c:pt>
                <c:pt idx="2708">
                  <c:v>14.9893</c:v>
                </c:pt>
                <c:pt idx="2709">
                  <c:v>14.9948</c:v>
                </c:pt>
                <c:pt idx="2710">
                  <c:v>15.000299999999999</c:v>
                </c:pt>
                <c:pt idx="2711">
                  <c:v>15.0059</c:v>
                </c:pt>
                <c:pt idx="2712">
                  <c:v>15.0114</c:v>
                </c:pt>
                <c:pt idx="2713">
                  <c:v>15.0169</c:v>
                </c:pt>
                <c:pt idx="2714">
                  <c:v>15.022500000000001</c:v>
                </c:pt>
                <c:pt idx="2715">
                  <c:v>15.028</c:v>
                </c:pt>
                <c:pt idx="2716">
                  <c:v>15.0335</c:v>
                </c:pt>
                <c:pt idx="2717">
                  <c:v>15.039099999999999</c:v>
                </c:pt>
                <c:pt idx="2718">
                  <c:v>15.044600000000001</c:v>
                </c:pt>
                <c:pt idx="2719">
                  <c:v>15.0502</c:v>
                </c:pt>
                <c:pt idx="2720">
                  <c:v>15.0557</c:v>
                </c:pt>
                <c:pt idx="2721">
                  <c:v>15.061199999999999</c:v>
                </c:pt>
                <c:pt idx="2722">
                  <c:v>15.066800000000001</c:v>
                </c:pt>
                <c:pt idx="2723">
                  <c:v>15.0723</c:v>
                </c:pt>
                <c:pt idx="2724">
                  <c:v>15.0778</c:v>
                </c:pt>
                <c:pt idx="2725">
                  <c:v>15.083399999999999</c:v>
                </c:pt>
                <c:pt idx="2726">
                  <c:v>15.088900000000001</c:v>
                </c:pt>
                <c:pt idx="2727">
                  <c:v>15.0944</c:v>
                </c:pt>
                <c:pt idx="2728">
                  <c:v>15.1</c:v>
                </c:pt>
                <c:pt idx="2729">
                  <c:v>15.105499999999999</c:v>
                </c:pt>
                <c:pt idx="2730">
                  <c:v>15.111000000000001</c:v>
                </c:pt>
                <c:pt idx="2731">
                  <c:v>15.1166</c:v>
                </c:pt>
                <c:pt idx="2732">
                  <c:v>15.1221</c:v>
                </c:pt>
                <c:pt idx="2733">
                  <c:v>15.127599999999999</c:v>
                </c:pt>
                <c:pt idx="2734">
                  <c:v>15.1332</c:v>
                </c:pt>
                <c:pt idx="2735">
                  <c:v>15.1387</c:v>
                </c:pt>
                <c:pt idx="2736">
                  <c:v>15.1442</c:v>
                </c:pt>
                <c:pt idx="2737">
                  <c:v>15.149800000000001</c:v>
                </c:pt>
                <c:pt idx="2738">
                  <c:v>15.1553</c:v>
                </c:pt>
                <c:pt idx="2739">
                  <c:v>15.1609</c:v>
                </c:pt>
                <c:pt idx="2740">
                  <c:v>15.166399999999999</c:v>
                </c:pt>
                <c:pt idx="2741">
                  <c:v>15.171900000000001</c:v>
                </c:pt>
                <c:pt idx="2742">
                  <c:v>15.1775</c:v>
                </c:pt>
                <c:pt idx="2743">
                  <c:v>15.183</c:v>
                </c:pt>
                <c:pt idx="2744">
                  <c:v>15.188499999999999</c:v>
                </c:pt>
                <c:pt idx="2745">
                  <c:v>15.194100000000001</c:v>
                </c:pt>
                <c:pt idx="2746">
                  <c:v>15.1996</c:v>
                </c:pt>
                <c:pt idx="2747">
                  <c:v>15.2051</c:v>
                </c:pt>
                <c:pt idx="2748">
                  <c:v>15.210699999999999</c:v>
                </c:pt>
                <c:pt idx="2749">
                  <c:v>15.216200000000001</c:v>
                </c:pt>
                <c:pt idx="2750">
                  <c:v>15.2217</c:v>
                </c:pt>
                <c:pt idx="2751">
                  <c:v>15.2273</c:v>
                </c:pt>
                <c:pt idx="2752">
                  <c:v>15.232799999999999</c:v>
                </c:pt>
                <c:pt idx="2753">
                  <c:v>15.238300000000001</c:v>
                </c:pt>
                <c:pt idx="2754">
                  <c:v>15.2439</c:v>
                </c:pt>
                <c:pt idx="2755">
                  <c:v>15.2494</c:v>
                </c:pt>
                <c:pt idx="2756">
                  <c:v>15.255000000000001</c:v>
                </c:pt>
                <c:pt idx="2757">
                  <c:v>15.2605</c:v>
                </c:pt>
                <c:pt idx="2758">
                  <c:v>15.266</c:v>
                </c:pt>
                <c:pt idx="2759">
                  <c:v>15.271599999999999</c:v>
                </c:pt>
                <c:pt idx="2760">
                  <c:v>15.277100000000001</c:v>
                </c:pt>
                <c:pt idx="2761">
                  <c:v>15.2826</c:v>
                </c:pt>
                <c:pt idx="2762">
                  <c:v>15.2882</c:v>
                </c:pt>
                <c:pt idx="2763">
                  <c:v>15.293699999999999</c:v>
                </c:pt>
                <c:pt idx="2764">
                  <c:v>15.299200000000001</c:v>
                </c:pt>
                <c:pt idx="2765">
                  <c:v>15.3048</c:v>
                </c:pt>
                <c:pt idx="2766">
                  <c:v>15.3103</c:v>
                </c:pt>
                <c:pt idx="2767">
                  <c:v>15.315799999999999</c:v>
                </c:pt>
                <c:pt idx="2768">
                  <c:v>15.321400000000001</c:v>
                </c:pt>
                <c:pt idx="2769">
                  <c:v>15.3269</c:v>
                </c:pt>
                <c:pt idx="2770">
                  <c:v>15.3324</c:v>
                </c:pt>
                <c:pt idx="2771">
                  <c:v>15.337999999999999</c:v>
                </c:pt>
                <c:pt idx="2772">
                  <c:v>15.343500000000001</c:v>
                </c:pt>
                <c:pt idx="2773">
                  <c:v>15.349</c:v>
                </c:pt>
                <c:pt idx="2774">
                  <c:v>15.3546</c:v>
                </c:pt>
                <c:pt idx="2775">
                  <c:v>15.360099999999999</c:v>
                </c:pt>
                <c:pt idx="2776">
                  <c:v>15.3657</c:v>
                </c:pt>
                <c:pt idx="2777">
                  <c:v>15.3712</c:v>
                </c:pt>
                <c:pt idx="2778">
                  <c:v>15.3767</c:v>
                </c:pt>
                <c:pt idx="2779">
                  <c:v>15.382300000000001</c:v>
                </c:pt>
                <c:pt idx="2780">
                  <c:v>15.3878</c:v>
                </c:pt>
                <c:pt idx="2781">
                  <c:v>15.3933</c:v>
                </c:pt>
                <c:pt idx="2782">
                  <c:v>15.398899999999999</c:v>
                </c:pt>
                <c:pt idx="2783">
                  <c:v>15.404400000000001</c:v>
                </c:pt>
                <c:pt idx="2784">
                  <c:v>15.4099</c:v>
                </c:pt>
                <c:pt idx="2785">
                  <c:v>15.4155</c:v>
                </c:pt>
                <c:pt idx="2786">
                  <c:v>15.420999999999999</c:v>
                </c:pt>
                <c:pt idx="2787">
                  <c:v>15.426500000000001</c:v>
                </c:pt>
                <c:pt idx="2788">
                  <c:v>15.4321</c:v>
                </c:pt>
                <c:pt idx="2789">
                  <c:v>15.4376</c:v>
                </c:pt>
                <c:pt idx="2790">
                  <c:v>15.443099999999999</c:v>
                </c:pt>
                <c:pt idx="2791">
                  <c:v>15.448700000000001</c:v>
                </c:pt>
                <c:pt idx="2792">
                  <c:v>15.4542</c:v>
                </c:pt>
                <c:pt idx="2793">
                  <c:v>15.4598</c:v>
                </c:pt>
                <c:pt idx="2794">
                  <c:v>15.465299999999999</c:v>
                </c:pt>
                <c:pt idx="2795">
                  <c:v>15.470800000000001</c:v>
                </c:pt>
                <c:pt idx="2796">
                  <c:v>15.4764</c:v>
                </c:pt>
                <c:pt idx="2797">
                  <c:v>15.4819</c:v>
                </c:pt>
                <c:pt idx="2798">
                  <c:v>15.487399999999999</c:v>
                </c:pt>
                <c:pt idx="2799">
                  <c:v>15.493</c:v>
                </c:pt>
                <c:pt idx="2800">
                  <c:v>15.4985</c:v>
                </c:pt>
                <c:pt idx="2801">
                  <c:v>15.504</c:v>
                </c:pt>
                <c:pt idx="2802">
                  <c:v>15.509600000000001</c:v>
                </c:pt>
                <c:pt idx="2803">
                  <c:v>15.5151</c:v>
                </c:pt>
                <c:pt idx="2804">
                  <c:v>15.5206</c:v>
                </c:pt>
                <c:pt idx="2805">
                  <c:v>15.526199999999999</c:v>
                </c:pt>
                <c:pt idx="2806">
                  <c:v>15.531700000000001</c:v>
                </c:pt>
                <c:pt idx="2807">
                  <c:v>15.5372</c:v>
                </c:pt>
                <c:pt idx="2808">
                  <c:v>15.5428</c:v>
                </c:pt>
                <c:pt idx="2809">
                  <c:v>15.548299999999999</c:v>
                </c:pt>
                <c:pt idx="2810">
                  <c:v>15.553900000000001</c:v>
                </c:pt>
                <c:pt idx="2811">
                  <c:v>15.5594</c:v>
                </c:pt>
                <c:pt idx="2812">
                  <c:v>15.5649</c:v>
                </c:pt>
                <c:pt idx="2813">
                  <c:v>15.570499999999999</c:v>
                </c:pt>
                <c:pt idx="2814">
                  <c:v>15.576000000000001</c:v>
                </c:pt>
                <c:pt idx="2815">
                  <c:v>15.5815</c:v>
                </c:pt>
                <c:pt idx="2816">
                  <c:v>15.5871</c:v>
                </c:pt>
                <c:pt idx="2817">
                  <c:v>15.592599999999999</c:v>
                </c:pt>
                <c:pt idx="2818">
                  <c:v>15.598100000000001</c:v>
                </c:pt>
                <c:pt idx="2819">
                  <c:v>15.6037</c:v>
                </c:pt>
                <c:pt idx="2820">
                  <c:v>15.6092</c:v>
                </c:pt>
                <c:pt idx="2821">
                  <c:v>15.614699999999999</c:v>
                </c:pt>
                <c:pt idx="2822">
                  <c:v>15.6203</c:v>
                </c:pt>
                <c:pt idx="2823">
                  <c:v>15.6258</c:v>
                </c:pt>
                <c:pt idx="2824">
                  <c:v>15.6313</c:v>
                </c:pt>
                <c:pt idx="2825">
                  <c:v>15.636900000000001</c:v>
                </c:pt>
                <c:pt idx="2826">
                  <c:v>15.6424</c:v>
                </c:pt>
                <c:pt idx="2827">
                  <c:v>15.6479</c:v>
                </c:pt>
                <c:pt idx="2828">
                  <c:v>15.653499999999999</c:v>
                </c:pt>
                <c:pt idx="2829">
                  <c:v>15.659000000000001</c:v>
                </c:pt>
                <c:pt idx="2830">
                  <c:v>15.6646</c:v>
                </c:pt>
                <c:pt idx="2831">
                  <c:v>15.6701</c:v>
                </c:pt>
                <c:pt idx="2832">
                  <c:v>15.675599999999999</c:v>
                </c:pt>
                <c:pt idx="2833">
                  <c:v>15.6812</c:v>
                </c:pt>
                <c:pt idx="2834">
                  <c:v>15.6867</c:v>
                </c:pt>
                <c:pt idx="2835">
                  <c:v>15.6922</c:v>
                </c:pt>
                <c:pt idx="2836">
                  <c:v>15.697800000000001</c:v>
                </c:pt>
                <c:pt idx="2837">
                  <c:v>15.7033</c:v>
                </c:pt>
                <c:pt idx="2838">
                  <c:v>15.7088</c:v>
                </c:pt>
                <c:pt idx="2839">
                  <c:v>15.714399999999999</c:v>
                </c:pt>
                <c:pt idx="2840">
                  <c:v>15.719900000000001</c:v>
                </c:pt>
                <c:pt idx="2841">
                  <c:v>15.7254</c:v>
                </c:pt>
                <c:pt idx="2842">
                  <c:v>15.731</c:v>
                </c:pt>
                <c:pt idx="2843">
                  <c:v>15.736499999999999</c:v>
                </c:pt>
                <c:pt idx="2844">
                  <c:v>15.742000000000001</c:v>
                </c:pt>
                <c:pt idx="2845">
                  <c:v>15.7476</c:v>
                </c:pt>
                <c:pt idx="2846">
                  <c:v>15.7531</c:v>
                </c:pt>
                <c:pt idx="2847">
                  <c:v>15.758699999999999</c:v>
                </c:pt>
                <c:pt idx="2848">
                  <c:v>15.764200000000001</c:v>
                </c:pt>
                <c:pt idx="2849">
                  <c:v>15.7697</c:v>
                </c:pt>
                <c:pt idx="2850">
                  <c:v>15.7753</c:v>
                </c:pt>
                <c:pt idx="2851">
                  <c:v>15.780799999999999</c:v>
                </c:pt>
                <c:pt idx="2852">
                  <c:v>15.786300000000001</c:v>
                </c:pt>
                <c:pt idx="2853">
                  <c:v>15.7919</c:v>
                </c:pt>
                <c:pt idx="2854">
                  <c:v>15.7974</c:v>
                </c:pt>
                <c:pt idx="2855">
                  <c:v>15.802899999999999</c:v>
                </c:pt>
                <c:pt idx="2856">
                  <c:v>15.8085</c:v>
                </c:pt>
                <c:pt idx="2857">
                  <c:v>15.814</c:v>
                </c:pt>
                <c:pt idx="2858">
                  <c:v>15.8195</c:v>
                </c:pt>
                <c:pt idx="2859">
                  <c:v>15.825100000000001</c:v>
                </c:pt>
                <c:pt idx="2860">
                  <c:v>15.8306</c:v>
                </c:pt>
                <c:pt idx="2861">
                  <c:v>15.8361</c:v>
                </c:pt>
                <c:pt idx="2862">
                  <c:v>15.841699999999999</c:v>
                </c:pt>
                <c:pt idx="2863">
                  <c:v>15.847200000000001</c:v>
                </c:pt>
                <c:pt idx="2864">
                  <c:v>15.8528</c:v>
                </c:pt>
                <c:pt idx="2865">
                  <c:v>15.8583</c:v>
                </c:pt>
                <c:pt idx="2866">
                  <c:v>15.863799999999999</c:v>
                </c:pt>
                <c:pt idx="2867">
                  <c:v>15.869400000000001</c:v>
                </c:pt>
                <c:pt idx="2868">
                  <c:v>15.8749</c:v>
                </c:pt>
                <c:pt idx="2869">
                  <c:v>15.8804</c:v>
                </c:pt>
                <c:pt idx="2870">
                  <c:v>15.885999999999999</c:v>
                </c:pt>
                <c:pt idx="2871">
                  <c:v>15.891500000000001</c:v>
                </c:pt>
                <c:pt idx="2872">
                  <c:v>15.897</c:v>
                </c:pt>
                <c:pt idx="2873">
                  <c:v>15.9026</c:v>
                </c:pt>
                <c:pt idx="2874">
                  <c:v>15.908099999999999</c:v>
                </c:pt>
                <c:pt idx="2875">
                  <c:v>15.913600000000001</c:v>
                </c:pt>
                <c:pt idx="2876">
                  <c:v>15.9192</c:v>
                </c:pt>
                <c:pt idx="2877">
                  <c:v>15.9247</c:v>
                </c:pt>
                <c:pt idx="2878">
                  <c:v>15.930199999999999</c:v>
                </c:pt>
                <c:pt idx="2879">
                  <c:v>15.9358</c:v>
                </c:pt>
                <c:pt idx="2880">
                  <c:v>15.9413</c:v>
                </c:pt>
                <c:pt idx="2881">
                  <c:v>15.9468</c:v>
                </c:pt>
                <c:pt idx="2882">
                  <c:v>15.952400000000001</c:v>
                </c:pt>
                <c:pt idx="2883">
                  <c:v>15.9579</c:v>
                </c:pt>
                <c:pt idx="2884">
                  <c:v>15.9635</c:v>
                </c:pt>
                <c:pt idx="2885">
                  <c:v>15.968999999999999</c:v>
                </c:pt>
                <c:pt idx="2886">
                  <c:v>15.974500000000001</c:v>
                </c:pt>
                <c:pt idx="2887">
                  <c:v>15.9801</c:v>
                </c:pt>
                <c:pt idx="2888">
                  <c:v>15.9856</c:v>
                </c:pt>
                <c:pt idx="2889">
                  <c:v>15.991099999999999</c:v>
                </c:pt>
                <c:pt idx="2890">
                  <c:v>15.996700000000001</c:v>
                </c:pt>
                <c:pt idx="2891">
                  <c:v>16.002199999999998</c:v>
                </c:pt>
                <c:pt idx="2892">
                  <c:v>16.0077</c:v>
                </c:pt>
                <c:pt idx="2893">
                  <c:v>16.013300000000001</c:v>
                </c:pt>
                <c:pt idx="2894">
                  <c:v>16.018799999999999</c:v>
                </c:pt>
                <c:pt idx="2895">
                  <c:v>16.0243</c:v>
                </c:pt>
                <c:pt idx="2896">
                  <c:v>16.029900000000001</c:v>
                </c:pt>
                <c:pt idx="2897">
                  <c:v>16.035399999999999</c:v>
                </c:pt>
                <c:pt idx="2898">
                  <c:v>16.040900000000001</c:v>
                </c:pt>
                <c:pt idx="2899">
                  <c:v>16.046500000000002</c:v>
                </c:pt>
                <c:pt idx="2900">
                  <c:v>16.052</c:v>
                </c:pt>
                <c:pt idx="2901">
                  <c:v>16.057600000000001</c:v>
                </c:pt>
                <c:pt idx="2902">
                  <c:v>16.063099999999999</c:v>
                </c:pt>
                <c:pt idx="2903">
                  <c:v>16.0686</c:v>
                </c:pt>
                <c:pt idx="2904">
                  <c:v>16.074200000000001</c:v>
                </c:pt>
                <c:pt idx="2905">
                  <c:v>16.079699999999999</c:v>
                </c:pt>
                <c:pt idx="2906">
                  <c:v>16.0852</c:v>
                </c:pt>
                <c:pt idx="2907">
                  <c:v>16.090800000000002</c:v>
                </c:pt>
                <c:pt idx="2908">
                  <c:v>16.096299999999999</c:v>
                </c:pt>
                <c:pt idx="2909">
                  <c:v>16.101800000000001</c:v>
                </c:pt>
                <c:pt idx="2910">
                  <c:v>16.107399999999998</c:v>
                </c:pt>
                <c:pt idx="2911">
                  <c:v>16.1129</c:v>
                </c:pt>
                <c:pt idx="2912">
                  <c:v>16.118400000000001</c:v>
                </c:pt>
                <c:pt idx="2913">
                  <c:v>16.123999999999999</c:v>
                </c:pt>
                <c:pt idx="2914">
                  <c:v>16.1295</c:v>
                </c:pt>
                <c:pt idx="2915">
                  <c:v>16.135000000000002</c:v>
                </c:pt>
                <c:pt idx="2916">
                  <c:v>16.140599999999999</c:v>
                </c:pt>
                <c:pt idx="2917">
                  <c:v>16.146100000000001</c:v>
                </c:pt>
                <c:pt idx="2918">
                  <c:v>16.151700000000002</c:v>
                </c:pt>
                <c:pt idx="2919">
                  <c:v>16.1572</c:v>
                </c:pt>
                <c:pt idx="2920">
                  <c:v>16.162700000000001</c:v>
                </c:pt>
                <c:pt idx="2921">
                  <c:v>16.168299999999999</c:v>
                </c:pt>
                <c:pt idx="2922">
                  <c:v>16.1738</c:v>
                </c:pt>
                <c:pt idx="2923">
                  <c:v>16.179300000000001</c:v>
                </c:pt>
                <c:pt idx="2924">
                  <c:v>16.184899999999999</c:v>
                </c:pt>
                <c:pt idx="2925">
                  <c:v>16.1904</c:v>
                </c:pt>
                <c:pt idx="2926">
                  <c:v>16.195900000000002</c:v>
                </c:pt>
                <c:pt idx="2927">
                  <c:v>16.201499999999999</c:v>
                </c:pt>
                <c:pt idx="2928">
                  <c:v>16.207000000000001</c:v>
                </c:pt>
                <c:pt idx="2929">
                  <c:v>16.212499999999999</c:v>
                </c:pt>
                <c:pt idx="2930">
                  <c:v>16.2181</c:v>
                </c:pt>
                <c:pt idx="2931">
                  <c:v>16.223600000000001</c:v>
                </c:pt>
                <c:pt idx="2932">
                  <c:v>16.229099999999999</c:v>
                </c:pt>
                <c:pt idx="2933">
                  <c:v>16.2347</c:v>
                </c:pt>
                <c:pt idx="2934">
                  <c:v>16.240200000000002</c:v>
                </c:pt>
                <c:pt idx="2935">
                  <c:v>16.245699999999999</c:v>
                </c:pt>
                <c:pt idx="2936">
                  <c:v>16.251300000000001</c:v>
                </c:pt>
                <c:pt idx="2937">
                  <c:v>16.256799999999998</c:v>
                </c:pt>
                <c:pt idx="2938">
                  <c:v>16.2624</c:v>
                </c:pt>
                <c:pt idx="2939">
                  <c:v>16.267900000000001</c:v>
                </c:pt>
                <c:pt idx="2940">
                  <c:v>16.273399999999999</c:v>
                </c:pt>
                <c:pt idx="2941">
                  <c:v>16.279</c:v>
                </c:pt>
                <c:pt idx="2942">
                  <c:v>16.284500000000001</c:v>
                </c:pt>
                <c:pt idx="2943">
                  <c:v>16.29</c:v>
                </c:pt>
                <c:pt idx="2944">
                  <c:v>16.2956</c:v>
                </c:pt>
                <c:pt idx="2945">
                  <c:v>16.301100000000002</c:v>
                </c:pt>
                <c:pt idx="2946">
                  <c:v>16.3066</c:v>
                </c:pt>
                <c:pt idx="2947">
                  <c:v>16.312200000000001</c:v>
                </c:pt>
                <c:pt idx="2948">
                  <c:v>16.317699999999999</c:v>
                </c:pt>
                <c:pt idx="2949">
                  <c:v>16.3232</c:v>
                </c:pt>
                <c:pt idx="2950">
                  <c:v>16.328800000000001</c:v>
                </c:pt>
                <c:pt idx="2951">
                  <c:v>16.334299999999999</c:v>
                </c:pt>
                <c:pt idx="2952">
                  <c:v>16.3398</c:v>
                </c:pt>
                <c:pt idx="2953">
                  <c:v>16.345400000000001</c:v>
                </c:pt>
                <c:pt idx="2954">
                  <c:v>16.350899999999999</c:v>
                </c:pt>
                <c:pt idx="2955">
                  <c:v>16.3565</c:v>
                </c:pt>
                <c:pt idx="2956">
                  <c:v>16.361999999999998</c:v>
                </c:pt>
                <c:pt idx="2957">
                  <c:v>16.3675</c:v>
                </c:pt>
                <c:pt idx="2958">
                  <c:v>16.373100000000001</c:v>
                </c:pt>
                <c:pt idx="2959">
                  <c:v>16.378599999999999</c:v>
                </c:pt>
                <c:pt idx="2960">
                  <c:v>16.3841</c:v>
                </c:pt>
                <c:pt idx="2961">
                  <c:v>16.389700000000001</c:v>
                </c:pt>
                <c:pt idx="2962">
                  <c:v>16.395199999999999</c:v>
                </c:pt>
                <c:pt idx="2963">
                  <c:v>16.400700000000001</c:v>
                </c:pt>
                <c:pt idx="2964">
                  <c:v>16.406300000000002</c:v>
                </c:pt>
                <c:pt idx="2965">
                  <c:v>16.411799999999999</c:v>
                </c:pt>
                <c:pt idx="2966">
                  <c:v>16.417300000000001</c:v>
                </c:pt>
                <c:pt idx="2967">
                  <c:v>16.422899999999998</c:v>
                </c:pt>
                <c:pt idx="2968">
                  <c:v>16.4284</c:v>
                </c:pt>
                <c:pt idx="2969">
                  <c:v>16.433900000000001</c:v>
                </c:pt>
                <c:pt idx="2970">
                  <c:v>16.439499999999999</c:v>
                </c:pt>
                <c:pt idx="2971">
                  <c:v>16.445</c:v>
                </c:pt>
                <c:pt idx="2972">
                  <c:v>16.450600000000001</c:v>
                </c:pt>
                <c:pt idx="2973">
                  <c:v>16.456099999999999</c:v>
                </c:pt>
                <c:pt idx="2974">
                  <c:v>16.461600000000001</c:v>
                </c:pt>
                <c:pt idx="2975">
                  <c:v>16.467199999999998</c:v>
                </c:pt>
                <c:pt idx="2976">
                  <c:v>16.4727</c:v>
                </c:pt>
                <c:pt idx="2977">
                  <c:v>16.478200000000001</c:v>
                </c:pt>
                <c:pt idx="2978">
                  <c:v>16.483799999999999</c:v>
                </c:pt>
                <c:pt idx="2979">
                  <c:v>16.4893</c:v>
                </c:pt>
                <c:pt idx="2980">
                  <c:v>16.494800000000001</c:v>
                </c:pt>
                <c:pt idx="2981">
                  <c:v>16.500399999999999</c:v>
                </c:pt>
                <c:pt idx="2982">
                  <c:v>16.5059</c:v>
                </c:pt>
                <c:pt idx="2983">
                  <c:v>16.511399999999998</c:v>
                </c:pt>
                <c:pt idx="2984">
                  <c:v>16.516999999999999</c:v>
                </c:pt>
                <c:pt idx="2985">
                  <c:v>16.522500000000001</c:v>
                </c:pt>
                <c:pt idx="2986">
                  <c:v>16.527999999999999</c:v>
                </c:pt>
                <c:pt idx="2987">
                  <c:v>16.5336</c:v>
                </c:pt>
                <c:pt idx="2988">
                  <c:v>16.539100000000001</c:v>
                </c:pt>
                <c:pt idx="2989">
                  <c:v>16.544599999999999</c:v>
                </c:pt>
                <c:pt idx="2990">
                  <c:v>16.5502</c:v>
                </c:pt>
                <c:pt idx="2991">
                  <c:v>16.555700000000002</c:v>
                </c:pt>
                <c:pt idx="2992">
                  <c:v>16.561299999999999</c:v>
                </c:pt>
                <c:pt idx="2993">
                  <c:v>16.566800000000001</c:v>
                </c:pt>
                <c:pt idx="2994">
                  <c:v>16.572299999999998</c:v>
                </c:pt>
                <c:pt idx="2995">
                  <c:v>16.5779</c:v>
                </c:pt>
                <c:pt idx="2996">
                  <c:v>16.583400000000001</c:v>
                </c:pt>
                <c:pt idx="2997">
                  <c:v>16.588899999999999</c:v>
                </c:pt>
                <c:pt idx="2998">
                  <c:v>16.5945</c:v>
                </c:pt>
                <c:pt idx="2999">
                  <c:v>20</c:v>
                </c:pt>
              </c:numCache>
            </c:numRef>
          </c:xVal>
          <c:yVal>
            <c:numRef>
              <c:f>Sheet1!$AB$2:$AB$3001</c:f>
              <c:numCache>
                <c:formatCode>General</c:formatCode>
                <c:ptCount val="3000"/>
                <c:pt idx="0">
                  <c:v>0</c:v>
                </c:pt>
                <c:pt idx="1">
                  <c:v>2.9000000000000001E-2</c:v>
                </c:pt>
                <c:pt idx="2">
                  <c:v>5.8000000000000003E-2</c:v>
                </c:pt>
                <c:pt idx="3">
                  <c:v>8.6900000000000005E-2</c:v>
                </c:pt>
                <c:pt idx="4">
                  <c:v>0.1159</c:v>
                </c:pt>
                <c:pt idx="5">
                  <c:v>0.1449</c:v>
                </c:pt>
                <c:pt idx="6">
                  <c:v>0.1739</c:v>
                </c:pt>
                <c:pt idx="7">
                  <c:v>0.2029</c:v>
                </c:pt>
                <c:pt idx="8">
                  <c:v>0.23180000000000001</c:v>
                </c:pt>
                <c:pt idx="9">
                  <c:v>0.26079999999999998</c:v>
                </c:pt>
                <c:pt idx="10">
                  <c:v>0.2898</c:v>
                </c:pt>
                <c:pt idx="11">
                  <c:v>0.31869999999999998</c:v>
                </c:pt>
                <c:pt idx="12">
                  <c:v>0.34770000000000001</c:v>
                </c:pt>
                <c:pt idx="13">
                  <c:v>0.37669999999999998</c:v>
                </c:pt>
                <c:pt idx="14">
                  <c:v>0.40560000000000002</c:v>
                </c:pt>
                <c:pt idx="15">
                  <c:v>0.43459999999999999</c:v>
                </c:pt>
                <c:pt idx="16">
                  <c:v>0.46350000000000002</c:v>
                </c:pt>
                <c:pt idx="17">
                  <c:v>0.49249999999999999</c:v>
                </c:pt>
                <c:pt idx="18">
                  <c:v>0.52139999999999997</c:v>
                </c:pt>
                <c:pt idx="19">
                  <c:v>0.5504</c:v>
                </c:pt>
                <c:pt idx="20">
                  <c:v>0.57930000000000004</c:v>
                </c:pt>
                <c:pt idx="21">
                  <c:v>0.60819999999999996</c:v>
                </c:pt>
                <c:pt idx="22">
                  <c:v>0.63719999999999999</c:v>
                </c:pt>
                <c:pt idx="23">
                  <c:v>0.66610000000000003</c:v>
                </c:pt>
                <c:pt idx="24">
                  <c:v>0.69499999999999995</c:v>
                </c:pt>
                <c:pt idx="25">
                  <c:v>0.72389999999999999</c:v>
                </c:pt>
                <c:pt idx="26">
                  <c:v>0.75280000000000002</c:v>
                </c:pt>
                <c:pt idx="27">
                  <c:v>0.78169999999999995</c:v>
                </c:pt>
                <c:pt idx="28">
                  <c:v>0.81059999999999999</c:v>
                </c:pt>
                <c:pt idx="29">
                  <c:v>0.83950000000000002</c:v>
                </c:pt>
                <c:pt idx="30">
                  <c:v>0.86829999999999996</c:v>
                </c:pt>
                <c:pt idx="31">
                  <c:v>0.8972</c:v>
                </c:pt>
                <c:pt idx="32">
                  <c:v>0.92610000000000003</c:v>
                </c:pt>
                <c:pt idx="33">
                  <c:v>0.95489999999999997</c:v>
                </c:pt>
                <c:pt idx="34">
                  <c:v>0.98380000000000001</c:v>
                </c:pt>
                <c:pt idx="35">
                  <c:v>1.0125999999999999</c:v>
                </c:pt>
                <c:pt idx="36">
                  <c:v>1.0414000000000001</c:v>
                </c:pt>
                <c:pt idx="37">
                  <c:v>1.0703</c:v>
                </c:pt>
                <c:pt idx="38">
                  <c:v>1.0991</c:v>
                </c:pt>
                <c:pt idx="39">
                  <c:v>1.1278999999999999</c:v>
                </c:pt>
                <c:pt idx="40">
                  <c:v>1.1567000000000001</c:v>
                </c:pt>
                <c:pt idx="41">
                  <c:v>1.1854</c:v>
                </c:pt>
                <c:pt idx="42">
                  <c:v>1.2141999999999999</c:v>
                </c:pt>
                <c:pt idx="43">
                  <c:v>1.2430000000000001</c:v>
                </c:pt>
                <c:pt idx="44">
                  <c:v>1.2717000000000001</c:v>
                </c:pt>
                <c:pt idx="45">
                  <c:v>1.3005</c:v>
                </c:pt>
                <c:pt idx="46">
                  <c:v>1.3291999999999999</c:v>
                </c:pt>
                <c:pt idx="47">
                  <c:v>1.3579000000000001</c:v>
                </c:pt>
                <c:pt idx="48">
                  <c:v>1.3866000000000001</c:v>
                </c:pt>
                <c:pt idx="49">
                  <c:v>1.4153</c:v>
                </c:pt>
                <c:pt idx="50">
                  <c:v>1.444</c:v>
                </c:pt>
                <c:pt idx="51">
                  <c:v>1.4726999999999999</c:v>
                </c:pt>
                <c:pt idx="52">
                  <c:v>1.5013000000000001</c:v>
                </c:pt>
                <c:pt idx="53">
                  <c:v>1.53</c:v>
                </c:pt>
                <c:pt idx="54">
                  <c:v>1.5586</c:v>
                </c:pt>
                <c:pt idx="55">
                  <c:v>1.5871999999999999</c:v>
                </c:pt>
                <c:pt idx="56">
                  <c:v>1.6157999999999999</c:v>
                </c:pt>
                <c:pt idx="57">
                  <c:v>1.6444000000000001</c:v>
                </c:pt>
                <c:pt idx="58">
                  <c:v>1.673</c:v>
                </c:pt>
                <c:pt idx="59">
                  <c:v>1.7016</c:v>
                </c:pt>
                <c:pt idx="60">
                  <c:v>1.7301</c:v>
                </c:pt>
                <c:pt idx="61">
                  <c:v>1.7586999999999999</c:v>
                </c:pt>
                <c:pt idx="62">
                  <c:v>1.7871999999999999</c:v>
                </c:pt>
                <c:pt idx="63">
                  <c:v>1.8157000000000001</c:v>
                </c:pt>
                <c:pt idx="64">
                  <c:v>1.8442000000000001</c:v>
                </c:pt>
                <c:pt idx="65">
                  <c:v>1.8727</c:v>
                </c:pt>
                <c:pt idx="66">
                  <c:v>1.9011</c:v>
                </c:pt>
                <c:pt idx="67">
                  <c:v>1.9296</c:v>
                </c:pt>
                <c:pt idx="68">
                  <c:v>1.958</c:v>
                </c:pt>
                <c:pt idx="69">
                  <c:v>1.9863999999999999</c:v>
                </c:pt>
                <c:pt idx="70">
                  <c:v>2.0148000000000001</c:v>
                </c:pt>
                <c:pt idx="71">
                  <c:v>2.0432000000000001</c:v>
                </c:pt>
                <c:pt idx="72">
                  <c:v>2.0716000000000001</c:v>
                </c:pt>
                <c:pt idx="73">
                  <c:v>2.0998999999999999</c:v>
                </c:pt>
                <c:pt idx="74">
                  <c:v>2.1282000000000001</c:v>
                </c:pt>
                <c:pt idx="75">
                  <c:v>2.1564999999999999</c:v>
                </c:pt>
                <c:pt idx="76">
                  <c:v>2.1848000000000001</c:v>
                </c:pt>
                <c:pt idx="77">
                  <c:v>2.2130999999999998</c:v>
                </c:pt>
                <c:pt idx="78">
                  <c:v>2.2414000000000001</c:v>
                </c:pt>
                <c:pt idx="79">
                  <c:v>2.2696000000000001</c:v>
                </c:pt>
                <c:pt idx="80">
                  <c:v>2.2978000000000001</c:v>
                </c:pt>
                <c:pt idx="81">
                  <c:v>2.3260000000000001</c:v>
                </c:pt>
                <c:pt idx="82">
                  <c:v>2.3542000000000001</c:v>
                </c:pt>
                <c:pt idx="83">
                  <c:v>2.3822999999999999</c:v>
                </c:pt>
                <c:pt idx="84">
                  <c:v>2.4104999999999999</c:v>
                </c:pt>
                <c:pt idx="85">
                  <c:v>2.4386000000000001</c:v>
                </c:pt>
                <c:pt idx="86">
                  <c:v>2.4666999999999999</c:v>
                </c:pt>
                <c:pt idx="87">
                  <c:v>2.4948000000000001</c:v>
                </c:pt>
                <c:pt idx="88">
                  <c:v>2.5228000000000002</c:v>
                </c:pt>
                <c:pt idx="89">
                  <c:v>2.5508000000000002</c:v>
                </c:pt>
                <c:pt idx="90">
                  <c:v>2.5789</c:v>
                </c:pt>
                <c:pt idx="91">
                  <c:v>2.6067999999999998</c:v>
                </c:pt>
                <c:pt idx="92">
                  <c:v>2.6347999999999998</c:v>
                </c:pt>
                <c:pt idx="93">
                  <c:v>2.6627999999999998</c:v>
                </c:pt>
                <c:pt idx="94">
                  <c:v>2.6907000000000001</c:v>
                </c:pt>
                <c:pt idx="95">
                  <c:v>2.7185999999999999</c:v>
                </c:pt>
                <c:pt idx="96">
                  <c:v>2.7465000000000002</c:v>
                </c:pt>
                <c:pt idx="97">
                  <c:v>2.7743000000000002</c:v>
                </c:pt>
                <c:pt idx="98">
                  <c:v>2.8022</c:v>
                </c:pt>
                <c:pt idx="99">
                  <c:v>2.83</c:v>
                </c:pt>
                <c:pt idx="100">
                  <c:v>2.8576999999999999</c:v>
                </c:pt>
                <c:pt idx="101">
                  <c:v>2.8855</c:v>
                </c:pt>
                <c:pt idx="102">
                  <c:v>2.9131999999999998</c:v>
                </c:pt>
                <c:pt idx="103">
                  <c:v>2.9409999999999998</c:v>
                </c:pt>
                <c:pt idx="104">
                  <c:v>2.9685999999999999</c:v>
                </c:pt>
                <c:pt idx="105">
                  <c:v>2.9963000000000002</c:v>
                </c:pt>
                <c:pt idx="106">
                  <c:v>3.0238999999999998</c:v>
                </c:pt>
                <c:pt idx="107">
                  <c:v>3.0516000000000001</c:v>
                </c:pt>
                <c:pt idx="108">
                  <c:v>3.0790999999999999</c:v>
                </c:pt>
                <c:pt idx="109">
                  <c:v>3.1067</c:v>
                </c:pt>
                <c:pt idx="110">
                  <c:v>3.1341999999999999</c:v>
                </c:pt>
                <c:pt idx="111">
                  <c:v>3.1617000000000002</c:v>
                </c:pt>
                <c:pt idx="112">
                  <c:v>3.1892</c:v>
                </c:pt>
                <c:pt idx="113">
                  <c:v>3.2166999999999999</c:v>
                </c:pt>
                <c:pt idx="114">
                  <c:v>3.2441</c:v>
                </c:pt>
                <c:pt idx="115">
                  <c:v>3.2715000000000001</c:v>
                </c:pt>
                <c:pt idx="116">
                  <c:v>3.2989000000000002</c:v>
                </c:pt>
                <c:pt idx="117">
                  <c:v>3.3262</c:v>
                </c:pt>
                <c:pt idx="118">
                  <c:v>3.3534999999999999</c:v>
                </c:pt>
                <c:pt idx="119">
                  <c:v>3.3807999999999998</c:v>
                </c:pt>
                <c:pt idx="120">
                  <c:v>3.4081000000000001</c:v>
                </c:pt>
                <c:pt idx="121">
                  <c:v>3.4352999999999998</c:v>
                </c:pt>
                <c:pt idx="122">
                  <c:v>3.4624999999999999</c:v>
                </c:pt>
                <c:pt idx="123">
                  <c:v>3.4897</c:v>
                </c:pt>
                <c:pt idx="124">
                  <c:v>3.5167999999999999</c:v>
                </c:pt>
                <c:pt idx="125">
                  <c:v>3.544</c:v>
                </c:pt>
                <c:pt idx="126">
                  <c:v>3.5710000000000002</c:v>
                </c:pt>
                <c:pt idx="127">
                  <c:v>3.5981000000000001</c:v>
                </c:pt>
                <c:pt idx="128">
                  <c:v>3.6251000000000002</c:v>
                </c:pt>
                <c:pt idx="129">
                  <c:v>3.6520999999999999</c:v>
                </c:pt>
                <c:pt idx="130">
                  <c:v>3.6791</c:v>
                </c:pt>
                <c:pt idx="131">
                  <c:v>3.706</c:v>
                </c:pt>
                <c:pt idx="132">
                  <c:v>3.7328999999999999</c:v>
                </c:pt>
                <c:pt idx="133">
                  <c:v>3.7597999999999998</c:v>
                </c:pt>
                <c:pt idx="134">
                  <c:v>3.7866</c:v>
                </c:pt>
                <c:pt idx="135">
                  <c:v>3.8134000000000001</c:v>
                </c:pt>
                <c:pt idx="136">
                  <c:v>3.8401999999999998</c:v>
                </c:pt>
                <c:pt idx="137">
                  <c:v>3.867</c:v>
                </c:pt>
                <c:pt idx="138">
                  <c:v>3.8936999999999999</c:v>
                </c:pt>
                <c:pt idx="139">
                  <c:v>3.9203000000000001</c:v>
                </c:pt>
                <c:pt idx="140">
                  <c:v>3.9470000000000001</c:v>
                </c:pt>
                <c:pt idx="141">
                  <c:v>3.9735999999999998</c:v>
                </c:pt>
                <c:pt idx="142">
                  <c:v>4.0002000000000004</c:v>
                </c:pt>
                <c:pt idx="143">
                  <c:v>4.0266999999999999</c:v>
                </c:pt>
                <c:pt idx="144">
                  <c:v>4.0532000000000004</c:v>
                </c:pt>
                <c:pt idx="145">
                  <c:v>4.0796999999999999</c:v>
                </c:pt>
                <c:pt idx="146">
                  <c:v>4.1062000000000003</c:v>
                </c:pt>
                <c:pt idx="147">
                  <c:v>4.1326000000000001</c:v>
                </c:pt>
                <c:pt idx="148">
                  <c:v>4.1589</c:v>
                </c:pt>
                <c:pt idx="149">
                  <c:v>4.1852999999999998</c:v>
                </c:pt>
                <c:pt idx="150">
                  <c:v>4.2115999999999998</c:v>
                </c:pt>
                <c:pt idx="151">
                  <c:v>4.2378999999999998</c:v>
                </c:pt>
                <c:pt idx="152">
                  <c:v>4.2641</c:v>
                </c:pt>
                <c:pt idx="153">
                  <c:v>4.2903000000000002</c:v>
                </c:pt>
                <c:pt idx="154">
                  <c:v>4.3163999999999998</c:v>
                </c:pt>
                <c:pt idx="155">
                  <c:v>4.3426</c:v>
                </c:pt>
                <c:pt idx="156">
                  <c:v>4.3686999999999996</c:v>
                </c:pt>
                <c:pt idx="157">
                  <c:v>4.3947000000000003</c:v>
                </c:pt>
                <c:pt idx="158">
                  <c:v>4.4207000000000001</c:v>
                </c:pt>
                <c:pt idx="159">
                  <c:v>4.4466999999999999</c:v>
                </c:pt>
                <c:pt idx="160">
                  <c:v>4.4725999999999999</c:v>
                </c:pt>
                <c:pt idx="161">
                  <c:v>4.4984999999999999</c:v>
                </c:pt>
                <c:pt idx="162">
                  <c:v>4.5244</c:v>
                </c:pt>
                <c:pt idx="163">
                  <c:v>4.5502000000000002</c:v>
                </c:pt>
                <c:pt idx="164">
                  <c:v>4.5759999999999996</c:v>
                </c:pt>
                <c:pt idx="165">
                  <c:v>4.6017999999999999</c:v>
                </c:pt>
                <c:pt idx="166">
                  <c:v>4.6275000000000004</c:v>
                </c:pt>
                <c:pt idx="167">
                  <c:v>4.6532</c:v>
                </c:pt>
                <c:pt idx="168">
                  <c:v>4.6787999999999998</c:v>
                </c:pt>
                <c:pt idx="169">
                  <c:v>4.7043999999999997</c:v>
                </c:pt>
                <c:pt idx="170">
                  <c:v>4.7298999999999998</c:v>
                </c:pt>
                <c:pt idx="171">
                  <c:v>4.7553999999999998</c:v>
                </c:pt>
                <c:pt idx="172">
                  <c:v>4.7808999999999999</c:v>
                </c:pt>
                <c:pt idx="173">
                  <c:v>4.8064</c:v>
                </c:pt>
                <c:pt idx="174">
                  <c:v>4.8318000000000003</c:v>
                </c:pt>
                <c:pt idx="175">
                  <c:v>4.8571</c:v>
                </c:pt>
                <c:pt idx="176">
                  <c:v>4.8823999999999996</c:v>
                </c:pt>
                <c:pt idx="177">
                  <c:v>4.9077000000000002</c:v>
                </c:pt>
                <c:pt idx="178">
                  <c:v>4.9329000000000001</c:v>
                </c:pt>
                <c:pt idx="179">
                  <c:v>4.9581</c:v>
                </c:pt>
                <c:pt idx="180">
                  <c:v>4.9832999999999998</c:v>
                </c:pt>
                <c:pt idx="181">
                  <c:v>5.0084</c:v>
                </c:pt>
                <c:pt idx="182">
                  <c:v>5.0334000000000003</c:v>
                </c:pt>
                <c:pt idx="183">
                  <c:v>5.0583999999999998</c:v>
                </c:pt>
                <c:pt idx="184">
                  <c:v>5.0834000000000001</c:v>
                </c:pt>
                <c:pt idx="185">
                  <c:v>5.1083999999999996</c:v>
                </c:pt>
                <c:pt idx="186">
                  <c:v>5.1333000000000002</c:v>
                </c:pt>
                <c:pt idx="187">
                  <c:v>5.1581000000000001</c:v>
                </c:pt>
                <c:pt idx="188">
                  <c:v>5.1829000000000001</c:v>
                </c:pt>
                <c:pt idx="189">
                  <c:v>5.2077</c:v>
                </c:pt>
                <c:pt idx="190">
                  <c:v>5.2324000000000002</c:v>
                </c:pt>
                <c:pt idx="191">
                  <c:v>5.2571000000000003</c:v>
                </c:pt>
                <c:pt idx="192">
                  <c:v>5.2816999999999998</c:v>
                </c:pt>
                <c:pt idx="193">
                  <c:v>5.3063000000000002</c:v>
                </c:pt>
                <c:pt idx="194">
                  <c:v>5.3308</c:v>
                </c:pt>
                <c:pt idx="195">
                  <c:v>5.3552999999999997</c:v>
                </c:pt>
                <c:pt idx="196">
                  <c:v>5.3798000000000004</c:v>
                </c:pt>
                <c:pt idx="197">
                  <c:v>5.4042000000000003</c:v>
                </c:pt>
                <c:pt idx="198">
                  <c:v>5.4286000000000003</c:v>
                </c:pt>
                <c:pt idx="199">
                  <c:v>5.4528999999999996</c:v>
                </c:pt>
                <c:pt idx="200">
                  <c:v>5.4771000000000001</c:v>
                </c:pt>
                <c:pt idx="201">
                  <c:v>5.5014000000000003</c:v>
                </c:pt>
                <c:pt idx="202">
                  <c:v>5.5255000000000001</c:v>
                </c:pt>
                <c:pt idx="203">
                  <c:v>5.5496999999999996</c:v>
                </c:pt>
                <c:pt idx="204">
                  <c:v>5.5738000000000003</c:v>
                </c:pt>
                <c:pt idx="205">
                  <c:v>5.5978000000000003</c:v>
                </c:pt>
                <c:pt idx="206">
                  <c:v>5.6218000000000004</c:v>
                </c:pt>
                <c:pt idx="207">
                  <c:v>5.6456999999999997</c:v>
                </c:pt>
                <c:pt idx="208">
                  <c:v>5.6696</c:v>
                </c:pt>
                <c:pt idx="209">
                  <c:v>5.6935000000000002</c:v>
                </c:pt>
                <c:pt idx="210">
                  <c:v>5.7172999999999998</c:v>
                </c:pt>
                <c:pt idx="211">
                  <c:v>5.7409999999999997</c:v>
                </c:pt>
                <c:pt idx="212">
                  <c:v>5.7647000000000004</c:v>
                </c:pt>
                <c:pt idx="213">
                  <c:v>5.7884000000000002</c:v>
                </c:pt>
                <c:pt idx="214">
                  <c:v>5.8120000000000003</c:v>
                </c:pt>
                <c:pt idx="215">
                  <c:v>5.8356000000000003</c:v>
                </c:pt>
                <c:pt idx="216">
                  <c:v>5.8590999999999998</c:v>
                </c:pt>
                <c:pt idx="217">
                  <c:v>5.8825000000000003</c:v>
                </c:pt>
                <c:pt idx="218">
                  <c:v>5.9059999999999997</c:v>
                </c:pt>
                <c:pt idx="219">
                  <c:v>5.9292999999999996</c:v>
                </c:pt>
                <c:pt idx="220">
                  <c:v>5.9526000000000003</c:v>
                </c:pt>
                <c:pt idx="221">
                  <c:v>5.9759000000000002</c:v>
                </c:pt>
                <c:pt idx="222">
                  <c:v>5.9991000000000003</c:v>
                </c:pt>
                <c:pt idx="223">
                  <c:v>6.0223000000000004</c:v>
                </c:pt>
                <c:pt idx="224">
                  <c:v>6.0453999999999999</c:v>
                </c:pt>
                <c:pt idx="225">
                  <c:v>6.0683999999999996</c:v>
                </c:pt>
                <c:pt idx="226">
                  <c:v>6.0914000000000001</c:v>
                </c:pt>
                <c:pt idx="227">
                  <c:v>6.1143999999999998</c:v>
                </c:pt>
                <c:pt idx="228">
                  <c:v>6.1372999999999998</c:v>
                </c:pt>
                <c:pt idx="229">
                  <c:v>6.1601999999999997</c:v>
                </c:pt>
                <c:pt idx="230">
                  <c:v>6.1829999999999998</c:v>
                </c:pt>
                <c:pt idx="231">
                  <c:v>6.2057000000000002</c:v>
                </c:pt>
                <c:pt idx="232">
                  <c:v>6.2283999999999997</c:v>
                </c:pt>
                <c:pt idx="233">
                  <c:v>6.2511000000000001</c:v>
                </c:pt>
                <c:pt idx="234">
                  <c:v>6.2736999999999998</c:v>
                </c:pt>
                <c:pt idx="235">
                  <c:v>6.2961999999999998</c:v>
                </c:pt>
                <c:pt idx="236">
                  <c:v>6.3186999999999998</c:v>
                </c:pt>
                <c:pt idx="237">
                  <c:v>6.3411</c:v>
                </c:pt>
                <c:pt idx="238">
                  <c:v>6.3635000000000002</c:v>
                </c:pt>
                <c:pt idx="239">
                  <c:v>6.3857999999999997</c:v>
                </c:pt>
                <c:pt idx="240">
                  <c:v>6.4081000000000001</c:v>
                </c:pt>
                <c:pt idx="241">
                  <c:v>6.4302999999999999</c:v>
                </c:pt>
                <c:pt idx="242">
                  <c:v>6.4524999999999997</c:v>
                </c:pt>
                <c:pt idx="243">
                  <c:v>6.4745999999999997</c:v>
                </c:pt>
                <c:pt idx="244">
                  <c:v>6.4966999999999997</c:v>
                </c:pt>
                <c:pt idx="245">
                  <c:v>6.5186999999999999</c:v>
                </c:pt>
                <c:pt idx="246">
                  <c:v>6.5406000000000004</c:v>
                </c:pt>
                <c:pt idx="247">
                  <c:v>6.5625</c:v>
                </c:pt>
                <c:pt idx="248">
                  <c:v>6.5843999999999996</c:v>
                </c:pt>
                <c:pt idx="249">
                  <c:v>6.6062000000000003</c:v>
                </c:pt>
                <c:pt idx="250">
                  <c:v>6.6279000000000003</c:v>
                </c:pt>
                <c:pt idx="251">
                  <c:v>6.6496000000000004</c:v>
                </c:pt>
                <c:pt idx="252">
                  <c:v>6.6711999999999998</c:v>
                </c:pt>
                <c:pt idx="253">
                  <c:v>6.6927000000000003</c:v>
                </c:pt>
                <c:pt idx="254">
                  <c:v>6.7141999999999999</c:v>
                </c:pt>
                <c:pt idx="255">
                  <c:v>6.7356999999999996</c:v>
                </c:pt>
                <c:pt idx="256">
                  <c:v>6.7571000000000003</c:v>
                </c:pt>
                <c:pt idx="257">
                  <c:v>6.7784000000000004</c:v>
                </c:pt>
                <c:pt idx="258">
                  <c:v>6.7996999999999996</c:v>
                </c:pt>
                <c:pt idx="259">
                  <c:v>6.8209</c:v>
                </c:pt>
                <c:pt idx="260">
                  <c:v>6.8421000000000003</c:v>
                </c:pt>
                <c:pt idx="261">
                  <c:v>6.8632</c:v>
                </c:pt>
                <c:pt idx="262">
                  <c:v>6.8841999999999999</c:v>
                </c:pt>
                <c:pt idx="263">
                  <c:v>6.9051999999999998</c:v>
                </c:pt>
                <c:pt idx="264">
                  <c:v>6.9261999999999997</c:v>
                </c:pt>
                <c:pt idx="265">
                  <c:v>6.9470000000000001</c:v>
                </c:pt>
                <c:pt idx="266">
                  <c:v>6.9679000000000002</c:v>
                </c:pt>
                <c:pt idx="267">
                  <c:v>6.9885999999999999</c:v>
                </c:pt>
                <c:pt idx="268">
                  <c:v>7.0092999999999996</c:v>
                </c:pt>
                <c:pt idx="269">
                  <c:v>7.03</c:v>
                </c:pt>
                <c:pt idx="270">
                  <c:v>7.0505000000000004</c:v>
                </c:pt>
                <c:pt idx="271">
                  <c:v>7.0711000000000004</c:v>
                </c:pt>
                <c:pt idx="272">
                  <c:v>7.0914999999999999</c:v>
                </c:pt>
                <c:pt idx="273">
                  <c:v>7.1119000000000003</c:v>
                </c:pt>
                <c:pt idx="274">
                  <c:v>7.1322999999999999</c:v>
                </c:pt>
                <c:pt idx="275">
                  <c:v>7.1525999999999996</c:v>
                </c:pt>
                <c:pt idx="276">
                  <c:v>7.1727999999999996</c:v>
                </c:pt>
                <c:pt idx="277">
                  <c:v>7.1929999999999996</c:v>
                </c:pt>
                <c:pt idx="278">
                  <c:v>7.2130999999999998</c:v>
                </c:pt>
                <c:pt idx="279">
                  <c:v>7.2331000000000003</c:v>
                </c:pt>
                <c:pt idx="280">
                  <c:v>7.2530999999999999</c:v>
                </c:pt>
                <c:pt idx="281">
                  <c:v>7.2729999999999997</c:v>
                </c:pt>
                <c:pt idx="282">
                  <c:v>7.2929000000000004</c:v>
                </c:pt>
                <c:pt idx="283">
                  <c:v>7.3127000000000004</c:v>
                </c:pt>
                <c:pt idx="284">
                  <c:v>7.3323999999999998</c:v>
                </c:pt>
                <c:pt idx="285">
                  <c:v>7.3521000000000001</c:v>
                </c:pt>
                <c:pt idx="286">
                  <c:v>7.3716999999999997</c:v>
                </c:pt>
                <c:pt idx="287">
                  <c:v>7.3912000000000004</c:v>
                </c:pt>
                <c:pt idx="288">
                  <c:v>7.4107000000000003</c:v>
                </c:pt>
                <c:pt idx="289">
                  <c:v>7.4302000000000001</c:v>
                </c:pt>
                <c:pt idx="290">
                  <c:v>7.4494999999999996</c:v>
                </c:pt>
                <c:pt idx="291">
                  <c:v>7.4687999999999999</c:v>
                </c:pt>
                <c:pt idx="292">
                  <c:v>7.4881000000000002</c:v>
                </c:pt>
                <c:pt idx="293">
                  <c:v>7.5072000000000001</c:v>
                </c:pt>
                <c:pt idx="294">
                  <c:v>7.5263999999999998</c:v>
                </c:pt>
                <c:pt idx="295">
                  <c:v>7.5453999999999999</c:v>
                </c:pt>
                <c:pt idx="296">
                  <c:v>7.5644</c:v>
                </c:pt>
                <c:pt idx="297">
                  <c:v>7.5833000000000004</c:v>
                </c:pt>
                <c:pt idx="298">
                  <c:v>7.6021999999999998</c:v>
                </c:pt>
                <c:pt idx="299">
                  <c:v>7.6210000000000004</c:v>
                </c:pt>
                <c:pt idx="300">
                  <c:v>7.6397000000000004</c:v>
                </c:pt>
                <c:pt idx="301">
                  <c:v>7.6584000000000003</c:v>
                </c:pt>
                <c:pt idx="302">
                  <c:v>7.6769999999999996</c:v>
                </c:pt>
                <c:pt idx="303">
                  <c:v>7.6955</c:v>
                </c:pt>
                <c:pt idx="304">
                  <c:v>7.7140000000000004</c:v>
                </c:pt>
                <c:pt idx="305">
                  <c:v>7.7324000000000002</c:v>
                </c:pt>
                <c:pt idx="306">
                  <c:v>7.7507000000000001</c:v>
                </c:pt>
                <c:pt idx="307">
                  <c:v>7.7690000000000001</c:v>
                </c:pt>
                <c:pt idx="308">
                  <c:v>7.7872000000000003</c:v>
                </c:pt>
                <c:pt idx="309">
                  <c:v>7.8053999999999997</c:v>
                </c:pt>
                <c:pt idx="310">
                  <c:v>7.8235000000000001</c:v>
                </c:pt>
                <c:pt idx="311">
                  <c:v>7.8414999999999999</c:v>
                </c:pt>
                <c:pt idx="312">
                  <c:v>7.8593999999999999</c:v>
                </c:pt>
                <c:pt idx="313">
                  <c:v>7.8773</c:v>
                </c:pt>
                <c:pt idx="314">
                  <c:v>7.8952</c:v>
                </c:pt>
                <c:pt idx="315">
                  <c:v>7.9128999999999996</c:v>
                </c:pt>
                <c:pt idx="316">
                  <c:v>7.9306000000000001</c:v>
                </c:pt>
                <c:pt idx="317">
                  <c:v>7.9481999999999999</c:v>
                </c:pt>
                <c:pt idx="318">
                  <c:v>7.9657999999999998</c:v>
                </c:pt>
                <c:pt idx="319">
                  <c:v>7.9832999999999998</c:v>
                </c:pt>
                <c:pt idx="320">
                  <c:v>8.0007000000000001</c:v>
                </c:pt>
                <c:pt idx="321">
                  <c:v>8.0180000000000007</c:v>
                </c:pt>
                <c:pt idx="322">
                  <c:v>8.0352999999999994</c:v>
                </c:pt>
                <c:pt idx="323">
                  <c:v>8.0525000000000002</c:v>
                </c:pt>
                <c:pt idx="324">
                  <c:v>8.0696999999999992</c:v>
                </c:pt>
                <c:pt idx="325">
                  <c:v>8.0868000000000002</c:v>
                </c:pt>
                <c:pt idx="326">
                  <c:v>8.1037999999999997</c:v>
                </c:pt>
                <c:pt idx="327">
                  <c:v>8.1206999999999994</c:v>
                </c:pt>
                <c:pt idx="328">
                  <c:v>8.1376000000000008</c:v>
                </c:pt>
                <c:pt idx="329">
                  <c:v>8.1544000000000008</c:v>
                </c:pt>
                <c:pt idx="330">
                  <c:v>8.1712000000000007</c:v>
                </c:pt>
                <c:pt idx="331">
                  <c:v>8.1877999999999993</c:v>
                </c:pt>
                <c:pt idx="332">
                  <c:v>8.2043999999999997</c:v>
                </c:pt>
                <c:pt idx="333">
                  <c:v>8.2210000000000001</c:v>
                </c:pt>
                <c:pt idx="334">
                  <c:v>8.2373999999999992</c:v>
                </c:pt>
                <c:pt idx="335">
                  <c:v>8.2538</c:v>
                </c:pt>
                <c:pt idx="336">
                  <c:v>8.2702000000000009</c:v>
                </c:pt>
                <c:pt idx="337">
                  <c:v>8.2864000000000004</c:v>
                </c:pt>
                <c:pt idx="338">
                  <c:v>8.3026</c:v>
                </c:pt>
                <c:pt idx="339">
                  <c:v>8.3186999999999998</c:v>
                </c:pt>
                <c:pt idx="340">
                  <c:v>8.3347999999999995</c:v>
                </c:pt>
                <c:pt idx="341">
                  <c:v>8.3506999999999998</c:v>
                </c:pt>
                <c:pt idx="342">
                  <c:v>8.3666999999999998</c:v>
                </c:pt>
                <c:pt idx="343">
                  <c:v>8.3825000000000003</c:v>
                </c:pt>
                <c:pt idx="344">
                  <c:v>8.3983000000000008</c:v>
                </c:pt>
                <c:pt idx="345">
                  <c:v>8.4139999999999997</c:v>
                </c:pt>
                <c:pt idx="346">
                  <c:v>8.4296000000000006</c:v>
                </c:pt>
                <c:pt idx="347">
                  <c:v>8.4451000000000001</c:v>
                </c:pt>
                <c:pt idx="348">
                  <c:v>8.4605999999999995</c:v>
                </c:pt>
                <c:pt idx="349">
                  <c:v>8.4760000000000009</c:v>
                </c:pt>
                <c:pt idx="350">
                  <c:v>8.4914000000000005</c:v>
                </c:pt>
                <c:pt idx="351">
                  <c:v>8.5067000000000004</c:v>
                </c:pt>
                <c:pt idx="352">
                  <c:v>8.5219000000000005</c:v>
                </c:pt>
                <c:pt idx="353">
                  <c:v>8.5370000000000008</c:v>
                </c:pt>
                <c:pt idx="354">
                  <c:v>8.5519999999999996</c:v>
                </c:pt>
                <c:pt idx="355">
                  <c:v>8.5670000000000002</c:v>
                </c:pt>
                <c:pt idx="356">
                  <c:v>8.5818999999999992</c:v>
                </c:pt>
                <c:pt idx="357">
                  <c:v>8.5968</c:v>
                </c:pt>
                <c:pt idx="358">
                  <c:v>8.6114999999999995</c:v>
                </c:pt>
                <c:pt idx="359">
                  <c:v>8.6262000000000008</c:v>
                </c:pt>
                <c:pt idx="360">
                  <c:v>8.6409000000000002</c:v>
                </c:pt>
                <c:pt idx="361">
                  <c:v>8.6554000000000002</c:v>
                </c:pt>
                <c:pt idx="362">
                  <c:v>8.6699000000000002</c:v>
                </c:pt>
                <c:pt idx="363">
                  <c:v>8.6843000000000004</c:v>
                </c:pt>
                <c:pt idx="364">
                  <c:v>8.6986000000000008</c:v>
                </c:pt>
                <c:pt idx="365">
                  <c:v>8.7128999999999994</c:v>
                </c:pt>
                <c:pt idx="366">
                  <c:v>8.7271000000000001</c:v>
                </c:pt>
                <c:pt idx="367">
                  <c:v>8.7411999999999992</c:v>
                </c:pt>
                <c:pt idx="368">
                  <c:v>8.7552000000000003</c:v>
                </c:pt>
                <c:pt idx="369">
                  <c:v>8.7691999999999997</c:v>
                </c:pt>
                <c:pt idx="370">
                  <c:v>8.7830999999999992</c:v>
                </c:pt>
                <c:pt idx="371">
                  <c:v>8.7969000000000008</c:v>
                </c:pt>
                <c:pt idx="372">
                  <c:v>8.8107000000000006</c:v>
                </c:pt>
                <c:pt idx="373">
                  <c:v>8.8242999999999991</c:v>
                </c:pt>
                <c:pt idx="374">
                  <c:v>8.8378999999999994</c:v>
                </c:pt>
                <c:pt idx="375">
                  <c:v>8.8514999999999997</c:v>
                </c:pt>
                <c:pt idx="376">
                  <c:v>8.8649000000000004</c:v>
                </c:pt>
                <c:pt idx="377">
                  <c:v>8.8782999999999994</c:v>
                </c:pt>
                <c:pt idx="378">
                  <c:v>8.8916000000000004</c:v>
                </c:pt>
                <c:pt idx="379">
                  <c:v>8.9047999999999998</c:v>
                </c:pt>
                <c:pt idx="380">
                  <c:v>8.9178999999999995</c:v>
                </c:pt>
                <c:pt idx="381">
                  <c:v>8.9309999999999992</c:v>
                </c:pt>
                <c:pt idx="382">
                  <c:v>8.9440000000000008</c:v>
                </c:pt>
                <c:pt idx="383">
                  <c:v>8.9568999999999992</c:v>
                </c:pt>
                <c:pt idx="384">
                  <c:v>8.9697999999999993</c:v>
                </c:pt>
                <c:pt idx="385">
                  <c:v>8.9825999999999997</c:v>
                </c:pt>
                <c:pt idx="386">
                  <c:v>8.9953000000000003</c:v>
                </c:pt>
                <c:pt idx="387">
                  <c:v>9.0078999999999994</c:v>
                </c:pt>
                <c:pt idx="388">
                  <c:v>9.0204000000000004</c:v>
                </c:pt>
                <c:pt idx="389">
                  <c:v>9.0328999999999997</c:v>
                </c:pt>
                <c:pt idx="390">
                  <c:v>9.0452999999999992</c:v>
                </c:pt>
                <c:pt idx="391">
                  <c:v>9.0576000000000008</c:v>
                </c:pt>
                <c:pt idx="392">
                  <c:v>9.0699000000000005</c:v>
                </c:pt>
                <c:pt idx="393">
                  <c:v>9.0820000000000007</c:v>
                </c:pt>
                <c:pt idx="394">
                  <c:v>9.0940999999999992</c:v>
                </c:pt>
                <c:pt idx="395">
                  <c:v>9.1060999999999996</c:v>
                </c:pt>
                <c:pt idx="396">
                  <c:v>9.1181000000000001</c:v>
                </c:pt>
                <c:pt idx="397">
                  <c:v>9.1298999999999992</c:v>
                </c:pt>
                <c:pt idx="398">
                  <c:v>9.1417000000000002</c:v>
                </c:pt>
                <c:pt idx="399">
                  <c:v>9.1533999999999995</c:v>
                </c:pt>
                <c:pt idx="400">
                  <c:v>9.1651000000000007</c:v>
                </c:pt>
                <c:pt idx="401">
                  <c:v>9.1766000000000005</c:v>
                </c:pt>
                <c:pt idx="402">
                  <c:v>9.1881000000000004</c:v>
                </c:pt>
                <c:pt idx="403">
                  <c:v>9.1995000000000005</c:v>
                </c:pt>
                <c:pt idx="404">
                  <c:v>9.2108000000000008</c:v>
                </c:pt>
                <c:pt idx="405">
                  <c:v>9.2220999999999993</c:v>
                </c:pt>
                <c:pt idx="406">
                  <c:v>9.2332000000000001</c:v>
                </c:pt>
                <c:pt idx="407">
                  <c:v>9.2443000000000008</c:v>
                </c:pt>
                <c:pt idx="408">
                  <c:v>9.2553000000000001</c:v>
                </c:pt>
                <c:pt idx="409">
                  <c:v>9.2662999999999993</c:v>
                </c:pt>
                <c:pt idx="410">
                  <c:v>9.2771000000000008</c:v>
                </c:pt>
                <c:pt idx="411">
                  <c:v>9.2879000000000005</c:v>
                </c:pt>
                <c:pt idx="412">
                  <c:v>9.2986000000000004</c:v>
                </c:pt>
                <c:pt idx="413">
                  <c:v>9.3092000000000006</c:v>
                </c:pt>
                <c:pt idx="414">
                  <c:v>9.3198000000000008</c:v>
                </c:pt>
                <c:pt idx="415">
                  <c:v>9.3302999999999994</c:v>
                </c:pt>
                <c:pt idx="416">
                  <c:v>9.3406000000000002</c:v>
                </c:pt>
                <c:pt idx="417">
                  <c:v>9.3510000000000009</c:v>
                </c:pt>
                <c:pt idx="418">
                  <c:v>9.3612000000000002</c:v>
                </c:pt>
                <c:pt idx="419">
                  <c:v>9.3712999999999997</c:v>
                </c:pt>
                <c:pt idx="420">
                  <c:v>9.3813999999999993</c:v>
                </c:pt>
                <c:pt idx="421">
                  <c:v>9.3914000000000009</c:v>
                </c:pt>
                <c:pt idx="422">
                  <c:v>9.4013000000000009</c:v>
                </c:pt>
                <c:pt idx="423">
                  <c:v>9.4111999999999991</c:v>
                </c:pt>
                <c:pt idx="424">
                  <c:v>9.4208999999999996</c:v>
                </c:pt>
                <c:pt idx="425">
                  <c:v>9.4306000000000001</c:v>
                </c:pt>
                <c:pt idx="426">
                  <c:v>9.4402000000000008</c:v>
                </c:pt>
                <c:pt idx="427">
                  <c:v>9.4497</c:v>
                </c:pt>
                <c:pt idx="428">
                  <c:v>9.4591999999999992</c:v>
                </c:pt>
                <c:pt idx="429">
                  <c:v>9.4685000000000006</c:v>
                </c:pt>
                <c:pt idx="430">
                  <c:v>9.4778000000000002</c:v>
                </c:pt>
                <c:pt idx="431">
                  <c:v>9.4870000000000001</c:v>
                </c:pt>
                <c:pt idx="432">
                  <c:v>9.4961000000000002</c:v>
                </c:pt>
                <c:pt idx="433">
                  <c:v>9.5052000000000003</c:v>
                </c:pt>
                <c:pt idx="434">
                  <c:v>9.5140999999999991</c:v>
                </c:pt>
                <c:pt idx="435">
                  <c:v>9.5229999999999997</c:v>
                </c:pt>
                <c:pt idx="436">
                  <c:v>9.5318000000000005</c:v>
                </c:pt>
                <c:pt idx="437">
                  <c:v>9.5405999999999995</c:v>
                </c:pt>
                <c:pt idx="438">
                  <c:v>9.5492000000000008</c:v>
                </c:pt>
                <c:pt idx="439">
                  <c:v>9.5578000000000003</c:v>
                </c:pt>
                <c:pt idx="440">
                  <c:v>9.5662000000000003</c:v>
                </c:pt>
                <c:pt idx="441">
                  <c:v>9.5746000000000002</c:v>
                </c:pt>
                <c:pt idx="442">
                  <c:v>9.5830000000000002</c:v>
                </c:pt>
                <c:pt idx="443">
                  <c:v>9.5912000000000006</c:v>
                </c:pt>
                <c:pt idx="444">
                  <c:v>9.5993999999999993</c:v>
                </c:pt>
                <c:pt idx="445">
                  <c:v>9.6074999999999999</c:v>
                </c:pt>
                <c:pt idx="446">
                  <c:v>9.6155000000000008</c:v>
                </c:pt>
                <c:pt idx="447">
                  <c:v>9.6234000000000002</c:v>
                </c:pt>
                <c:pt idx="448">
                  <c:v>9.6311999999999998</c:v>
                </c:pt>
                <c:pt idx="449">
                  <c:v>9.6389999999999993</c:v>
                </c:pt>
                <c:pt idx="450">
                  <c:v>9.6465999999999994</c:v>
                </c:pt>
                <c:pt idx="451">
                  <c:v>9.6541999999999994</c:v>
                </c:pt>
                <c:pt idx="452">
                  <c:v>9.6617999999999995</c:v>
                </c:pt>
                <c:pt idx="453">
                  <c:v>9.6692</c:v>
                </c:pt>
                <c:pt idx="454">
                  <c:v>9.6765000000000008</c:v>
                </c:pt>
                <c:pt idx="455">
                  <c:v>9.6837999999999997</c:v>
                </c:pt>
                <c:pt idx="456">
                  <c:v>9.6910000000000007</c:v>
                </c:pt>
                <c:pt idx="457">
                  <c:v>9.6981000000000002</c:v>
                </c:pt>
                <c:pt idx="458">
                  <c:v>9.7050999999999998</c:v>
                </c:pt>
                <c:pt idx="459">
                  <c:v>9.7120999999999995</c:v>
                </c:pt>
                <c:pt idx="460">
                  <c:v>9.7188999999999997</c:v>
                </c:pt>
                <c:pt idx="461">
                  <c:v>9.7256999999999998</c:v>
                </c:pt>
                <c:pt idx="462">
                  <c:v>9.7324000000000002</c:v>
                </c:pt>
                <c:pt idx="463">
                  <c:v>9.7390000000000008</c:v>
                </c:pt>
                <c:pt idx="464">
                  <c:v>9.7455999999999996</c:v>
                </c:pt>
                <c:pt idx="465">
                  <c:v>9.7520000000000007</c:v>
                </c:pt>
                <c:pt idx="466">
                  <c:v>9.7584</c:v>
                </c:pt>
                <c:pt idx="467">
                  <c:v>9.7646999999999995</c:v>
                </c:pt>
                <c:pt idx="468">
                  <c:v>9.7708999999999993</c:v>
                </c:pt>
                <c:pt idx="469">
                  <c:v>9.7769999999999992</c:v>
                </c:pt>
                <c:pt idx="470">
                  <c:v>9.7830999999999992</c:v>
                </c:pt>
                <c:pt idx="471">
                  <c:v>9.7889999999999997</c:v>
                </c:pt>
                <c:pt idx="472">
                  <c:v>9.7949000000000002</c:v>
                </c:pt>
                <c:pt idx="473">
                  <c:v>9.8007000000000009</c:v>
                </c:pt>
                <c:pt idx="474">
                  <c:v>9.8064</c:v>
                </c:pt>
                <c:pt idx="475">
                  <c:v>9.8120999999999992</c:v>
                </c:pt>
                <c:pt idx="476">
                  <c:v>9.8176000000000005</c:v>
                </c:pt>
                <c:pt idx="477">
                  <c:v>9.8231000000000002</c:v>
                </c:pt>
                <c:pt idx="478">
                  <c:v>9.8285</c:v>
                </c:pt>
                <c:pt idx="479">
                  <c:v>9.8338000000000001</c:v>
                </c:pt>
                <c:pt idx="480">
                  <c:v>9.8390000000000004</c:v>
                </c:pt>
                <c:pt idx="481">
                  <c:v>9.8440999999999992</c:v>
                </c:pt>
                <c:pt idx="482">
                  <c:v>9.8491999999999997</c:v>
                </c:pt>
                <c:pt idx="483">
                  <c:v>9.8542000000000005</c:v>
                </c:pt>
                <c:pt idx="484">
                  <c:v>9.8590999999999998</c:v>
                </c:pt>
                <c:pt idx="485">
                  <c:v>9.8638999999999992</c:v>
                </c:pt>
                <c:pt idx="486">
                  <c:v>9.8686000000000007</c:v>
                </c:pt>
                <c:pt idx="487">
                  <c:v>9.8732000000000006</c:v>
                </c:pt>
                <c:pt idx="488">
                  <c:v>9.8778000000000006</c:v>
                </c:pt>
                <c:pt idx="489">
                  <c:v>9.8823000000000008</c:v>
                </c:pt>
                <c:pt idx="490">
                  <c:v>9.8866999999999994</c:v>
                </c:pt>
                <c:pt idx="491">
                  <c:v>9.891</c:v>
                </c:pt>
                <c:pt idx="492">
                  <c:v>9.8952000000000009</c:v>
                </c:pt>
                <c:pt idx="493">
                  <c:v>9.8993000000000002</c:v>
                </c:pt>
                <c:pt idx="494">
                  <c:v>9.9033999999999995</c:v>
                </c:pt>
                <c:pt idx="495">
                  <c:v>9.9074000000000009</c:v>
                </c:pt>
                <c:pt idx="496">
                  <c:v>9.9113000000000007</c:v>
                </c:pt>
                <c:pt idx="497">
                  <c:v>9.9151000000000007</c:v>
                </c:pt>
                <c:pt idx="498">
                  <c:v>9.9187999999999992</c:v>
                </c:pt>
                <c:pt idx="499">
                  <c:v>9.9223999999999997</c:v>
                </c:pt>
                <c:pt idx="500">
                  <c:v>9.9260000000000002</c:v>
                </c:pt>
                <c:pt idx="501">
                  <c:v>9.9295000000000009</c:v>
                </c:pt>
                <c:pt idx="502">
                  <c:v>9.9329000000000001</c:v>
                </c:pt>
                <c:pt idx="503">
                  <c:v>9.9361999999999995</c:v>
                </c:pt>
                <c:pt idx="504">
                  <c:v>9.9393999999999991</c:v>
                </c:pt>
                <c:pt idx="505">
                  <c:v>9.9426000000000005</c:v>
                </c:pt>
                <c:pt idx="506">
                  <c:v>9.9456000000000007</c:v>
                </c:pt>
                <c:pt idx="507">
                  <c:v>9.9486000000000008</c:v>
                </c:pt>
                <c:pt idx="508">
                  <c:v>9.9514999999999993</c:v>
                </c:pt>
                <c:pt idx="509">
                  <c:v>9.9542999999999999</c:v>
                </c:pt>
                <c:pt idx="510">
                  <c:v>9.9570000000000007</c:v>
                </c:pt>
                <c:pt idx="511">
                  <c:v>9.9596999999999998</c:v>
                </c:pt>
                <c:pt idx="512">
                  <c:v>9.9621999999999993</c:v>
                </c:pt>
                <c:pt idx="513">
                  <c:v>9.9647000000000006</c:v>
                </c:pt>
                <c:pt idx="514">
                  <c:v>9.9671000000000003</c:v>
                </c:pt>
                <c:pt idx="515">
                  <c:v>9.9694000000000003</c:v>
                </c:pt>
                <c:pt idx="516">
                  <c:v>9.9716000000000005</c:v>
                </c:pt>
                <c:pt idx="517">
                  <c:v>9.9738000000000007</c:v>
                </c:pt>
                <c:pt idx="518">
                  <c:v>9.9757999999999996</c:v>
                </c:pt>
                <c:pt idx="519">
                  <c:v>9.9778000000000002</c:v>
                </c:pt>
                <c:pt idx="520">
                  <c:v>9.9796999999999993</c:v>
                </c:pt>
                <c:pt idx="521">
                  <c:v>9.9815000000000005</c:v>
                </c:pt>
                <c:pt idx="522">
                  <c:v>9.9832000000000001</c:v>
                </c:pt>
                <c:pt idx="523">
                  <c:v>9.9847999999999999</c:v>
                </c:pt>
                <c:pt idx="524">
                  <c:v>9.9863999999999997</c:v>
                </c:pt>
                <c:pt idx="525">
                  <c:v>9.9878999999999998</c:v>
                </c:pt>
                <c:pt idx="526">
                  <c:v>9.9893000000000001</c:v>
                </c:pt>
                <c:pt idx="527">
                  <c:v>9.9906000000000006</c:v>
                </c:pt>
                <c:pt idx="528">
                  <c:v>9.9917999999999996</c:v>
                </c:pt>
                <c:pt idx="529">
                  <c:v>9.9929000000000006</c:v>
                </c:pt>
                <c:pt idx="530">
                  <c:v>9.9939999999999998</c:v>
                </c:pt>
                <c:pt idx="531">
                  <c:v>9.9948999999999995</c:v>
                </c:pt>
                <c:pt idx="532">
                  <c:v>9.9957999999999991</c:v>
                </c:pt>
                <c:pt idx="533">
                  <c:v>9.9966000000000008</c:v>
                </c:pt>
                <c:pt idx="534">
                  <c:v>9.9972999999999992</c:v>
                </c:pt>
                <c:pt idx="535">
                  <c:v>9.9978999999999996</c:v>
                </c:pt>
                <c:pt idx="536">
                  <c:v>9.9984999999999999</c:v>
                </c:pt>
                <c:pt idx="537">
                  <c:v>9.9990000000000006</c:v>
                </c:pt>
                <c:pt idx="538">
                  <c:v>9.9992999999999999</c:v>
                </c:pt>
                <c:pt idx="539">
                  <c:v>9.9995999999999992</c:v>
                </c:pt>
                <c:pt idx="540">
                  <c:v>9.9998000000000005</c:v>
                </c:pt>
                <c:pt idx="541">
                  <c:v>10</c:v>
                </c:pt>
                <c:pt idx="542">
                  <c:v>10</c:v>
                </c:pt>
                <c:pt idx="543">
                  <c:v>10</c:v>
                </c:pt>
                <c:pt idx="544">
                  <c:v>9.9998000000000005</c:v>
                </c:pt>
                <c:pt idx="545">
                  <c:v>9.9995999999999992</c:v>
                </c:pt>
                <c:pt idx="546">
                  <c:v>9.9992999999999999</c:v>
                </c:pt>
                <c:pt idx="547">
                  <c:v>9.9990000000000006</c:v>
                </c:pt>
                <c:pt idx="548">
                  <c:v>9.9984999999999999</c:v>
                </c:pt>
                <c:pt idx="549">
                  <c:v>9.9978999999999996</c:v>
                </c:pt>
                <c:pt idx="550">
                  <c:v>9.9972999999999992</c:v>
                </c:pt>
                <c:pt idx="551">
                  <c:v>9.9966000000000008</c:v>
                </c:pt>
                <c:pt idx="552">
                  <c:v>9.9957999999999991</c:v>
                </c:pt>
                <c:pt idx="553">
                  <c:v>9.9948999999999995</c:v>
                </c:pt>
                <c:pt idx="554">
                  <c:v>9.9939999999999998</c:v>
                </c:pt>
                <c:pt idx="555">
                  <c:v>9.9929000000000006</c:v>
                </c:pt>
                <c:pt idx="556">
                  <c:v>9.9917999999999996</c:v>
                </c:pt>
                <c:pt idx="557">
                  <c:v>9.9906000000000006</c:v>
                </c:pt>
                <c:pt idx="558">
                  <c:v>9.9893000000000001</c:v>
                </c:pt>
                <c:pt idx="559">
                  <c:v>9.9878999999999998</c:v>
                </c:pt>
                <c:pt idx="560">
                  <c:v>9.9863999999999997</c:v>
                </c:pt>
                <c:pt idx="561">
                  <c:v>9.9847999999999999</c:v>
                </c:pt>
                <c:pt idx="562">
                  <c:v>9.9832000000000001</c:v>
                </c:pt>
                <c:pt idx="563">
                  <c:v>9.9815000000000005</c:v>
                </c:pt>
                <c:pt idx="564">
                  <c:v>9.9796999999999993</c:v>
                </c:pt>
                <c:pt idx="565">
                  <c:v>9.9778000000000002</c:v>
                </c:pt>
                <c:pt idx="566">
                  <c:v>9.9757999999999996</c:v>
                </c:pt>
                <c:pt idx="567">
                  <c:v>9.9738000000000007</c:v>
                </c:pt>
                <c:pt idx="568">
                  <c:v>9.9716000000000005</c:v>
                </c:pt>
                <c:pt idx="569">
                  <c:v>9.9694000000000003</c:v>
                </c:pt>
                <c:pt idx="570">
                  <c:v>9.9671000000000003</c:v>
                </c:pt>
                <c:pt idx="571">
                  <c:v>9.9647000000000006</c:v>
                </c:pt>
                <c:pt idx="572">
                  <c:v>9.9621999999999993</c:v>
                </c:pt>
                <c:pt idx="573">
                  <c:v>9.9596999999999998</c:v>
                </c:pt>
                <c:pt idx="574">
                  <c:v>9.9570000000000007</c:v>
                </c:pt>
                <c:pt idx="575">
                  <c:v>9.9542999999999999</c:v>
                </c:pt>
                <c:pt idx="576">
                  <c:v>9.9514999999999993</c:v>
                </c:pt>
                <c:pt idx="577">
                  <c:v>9.9486000000000008</c:v>
                </c:pt>
                <c:pt idx="578">
                  <c:v>9.9456000000000007</c:v>
                </c:pt>
                <c:pt idx="579">
                  <c:v>9.9426000000000005</c:v>
                </c:pt>
                <c:pt idx="580">
                  <c:v>9.9393999999999991</c:v>
                </c:pt>
                <c:pt idx="581">
                  <c:v>9.9361999999999995</c:v>
                </c:pt>
                <c:pt idx="582">
                  <c:v>9.9329000000000001</c:v>
                </c:pt>
                <c:pt idx="583">
                  <c:v>9.9295000000000009</c:v>
                </c:pt>
                <c:pt idx="584">
                  <c:v>9.9260000000000002</c:v>
                </c:pt>
                <c:pt idx="585">
                  <c:v>9.9223999999999997</c:v>
                </c:pt>
                <c:pt idx="586">
                  <c:v>9.9187999999999992</c:v>
                </c:pt>
                <c:pt idx="587">
                  <c:v>9.9151000000000007</c:v>
                </c:pt>
                <c:pt idx="588">
                  <c:v>9.9113000000000007</c:v>
                </c:pt>
                <c:pt idx="589">
                  <c:v>9.9074000000000009</c:v>
                </c:pt>
                <c:pt idx="590">
                  <c:v>9.9033999999999995</c:v>
                </c:pt>
                <c:pt idx="591">
                  <c:v>9.8993000000000002</c:v>
                </c:pt>
                <c:pt idx="592">
                  <c:v>9.8952000000000009</c:v>
                </c:pt>
                <c:pt idx="593">
                  <c:v>9.891</c:v>
                </c:pt>
                <c:pt idx="594">
                  <c:v>9.8866999999999994</c:v>
                </c:pt>
                <c:pt idx="595">
                  <c:v>9.8823000000000008</c:v>
                </c:pt>
                <c:pt idx="596">
                  <c:v>9.8778000000000006</c:v>
                </c:pt>
                <c:pt idx="597">
                  <c:v>9.8732000000000006</c:v>
                </c:pt>
                <c:pt idx="598">
                  <c:v>9.8686000000000007</c:v>
                </c:pt>
                <c:pt idx="599">
                  <c:v>9.8638999999999992</c:v>
                </c:pt>
                <c:pt idx="600">
                  <c:v>9.8590999999999998</c:v>
                </c:pt>
                <c:pt idx="601">
                  <c:v>9.8542000000000005</c:v>
                </c:pt>
                <c:pt idx="602">
                  <c:v>9.8491999999999997</c:v>
                </c:pt>
                <c:pt idx="603">
                  <c:v>9.8440999999999992</c:v>
                </c:pt>
                <c:pt idx="604">
                  <c:v>9.8390000000000004</c:v>
                </c:pt>
                <c:pt idx="605">
                  <c:v>9.8338000000000001</c:v>
                </c:pt>
                <c:pt idx="606">
                  <c:v>9.8285</c:v>
                </c:pt>
                <c:pt idx="607">
                  <c:v>9.8231000000000002</c:v>
                </c:pt>
                <c:pt idx="608">
                  <c:v>9.8176000000000005</c:v>
                </c:pt>
                <c:pt idx="609">
                  <c:v>9.8120999999999992</c:v>
                </c:pt>
                <c:pt idx="610">
                  <c:v>9.8064</c:v>
                </c:pt>
                <c:pt idx="611">
                  <c:v>9.8007000000000009</c:v>
                </c:pt>
                <c:pt idx="612">
                  <c:v>9.7949000000000002</c:v>
                </c:pt>
                <c:pt idx="613">
                  <c:v>9.7889999999999997</c:v>
                </c:pt>
                <c:pt idx="614">
                  <c:v>9.7830999999999992</c:v>
                </c:pt>
                <c:pt idx="615">
                  <c:v>9.7769999999999992</c:v>
                </c:pt>
                <c:pt idx="616">
                  <c:v>9.7708999999999993</c:v>
                </c:pt>
                <c:pt idx="617">
                  <c:v>9.7646999999999995</c:v>
                </c:pt>
                <c:pt idx="618">
                  <c:v>9.7584</c:v>
                </c:pt>
                <c:pt idx="619">
                  <c:v>9.7520000000000007</c:v>
                </c:pt>
                <c:pt idx="620">
                  <c:v>9.7455999999999996</c:v>
                </c:pt>
                <c:pt idx="621">
                  <c:v>9.7390000000000008</c:v>
                </c:pt>
                <c:pt idx="622">
                  <c:v>9.7324000000000002</c:v>
                </c:pt>
                <c:pt idx="623">
                  <c:v>9.7256999999999998</c:v>
                </c:pt>
                <c:pt idx="624">
                  <c:v>9.7188999999999997</c:v>
                </c:pt>
                <c:pt idx="625">
                  <c:v>9.7120999999999995</c:v>
                </c:pt>
                <c:pt idx="626">
                  <c:v>9.7050999999999998</c:v>
                </c:pt>
                <c:pt idx="627">
                  <c:v>9.6981000000000002</c:v>
                </c:pt>
                <c:pt idx="628">
                  <c:v>9.6910000000000007</c:v>
                </c:pt>
                <c:pt idx="629">
                  <c:v>9.6837999999999997</c:v>
                </c:pt>
                <c:pt idx="630">
                  <c:v>9.6765000000000008</c:v>
                </c:pt>
                <c:pt idx="631">
                  <c:v>9.6692</c:v>
                </c:pt>
                <c:pt idx="632">
                  <c:v>9.6617999999999995</c:v>
                </c:pt>
                <c:pt idx="633">
                  <c:v>9.6541999999999994</c:v>
                </c:pt>
                <c:pt idx="634">
                  <c:v>9.6465999999999994</c:v>
                </c:pt>
                <c:pt idx="635">
                  <c:v>9.6389999999999993</c:v>
                </c:pt>
                <c:pt idx="636">
                  <c:v>9.6311999999999998</c:v>
                </c:pt>
                <c:pt idx="637">
                  <c:v>9.6234000000000002</c:v>
                </c:pt>
                <c:pt idx="638">
                  <c:v>9.6155000000000008</c:v>
                </c:pt>
                <c:pt idx="639">
                  <c:v>9.6074999999999999</c:v>
                </c:pt>
                <c:pt idx="640">
                  <c:v>9.5993999999999993</c:v>
                </c:pt>
                <c:pt idx="641">
                  <c:v>9.5912000000000006</c:v>
                </c:pt>
                <c:pt idx="642">
                  <c:v>9.5830000000000002</c:v>
                </c:pt>
                <c:pt idx="643">
                  <c:v>9.5746000000000002</c:v>
                </c:pt>
                <c:pt idx="644">
                  <c:v>9.5662000000000003</c:v>
                </c:pt>
                <c:pt idx="645">
                  <c:v>9.5578000000000003</c:v>
                </c:pt>
                <c:pt idx="646">
                  <c:v>9.5492000000000008</c:v>
                </c:pt>
                <c:pt idx="647">
                  <c:v>9.5405999999999995</c:v>
                </c:pt>
                <c:pt idx="648">
                  <c:v>9.5318000000000005</c:v>
                </c:pt>
                <c:pt idx="649">
                  <c:v>9.5229999999999997</c:v>
                </c:pt>
                <c:pt idx="650">
                  <c:v>9.5140999999999991</c:v>
                </c:pt>
                <c:pt idx="651">
                  <c:v>9.5052000000000003</c:v>
                </c:pt>
                <c:pt idx="652">
                  <c:v>9.4961000000000002</c:v>
                </c:pt>
                <c:pt idx="653">
                  <c:v>9.4870000000000001</c:v>
                </c:pt>
                <c:pt idx="654">
                  <c:v>9.4778000000000002</c:v>
                </c:pt>
                <c:pt idx="655">
                  <c:v>9.4685000000000006</c:v>
                </c:pt>
                <c:pt idx="656">
                  <c:v>9.4591999999999992</c:v>
                </c:pt>
                <c:pt idx="657">
                  <c:v>9.4497</c:v>
                </c:pt>
                <c:pt idx="658">
                  <c:v>9.4402000000000008</c:v>
                </c:pt>
                <c:pt idx="659">
                  <c:v>9.4306000000000001</c:v>
                </c:pt>
                <c:pt idx="660">
                  <c:v>9.4208999999999996</c:v>
                </c:pt>
                <c:pt idx="661">
                  <c:v>9.4111999999999991</c:v>
                </c:pt>
                <c:pt idx="662">
                  <c:v>9.4013000000000009</c:v>
                </c:pt>
                <c:pt idx="663">
                  <c:v>9.3914000000000009</c:v>
                </c:pt>
                <c:pt idx="664">
                  <c:v>9.3813999999999993</c:v>
                </c:pt>
                <c:pt idx="665">
                  <c:v>9.3712999999999997</c:v>
                </c:pt>
                <c:pt idx="666">
                  <c:v>9.3612000000000002</c:v>
                </c:pt>
                <c:pt idx="667">
                  <c:v>9.3510000000000009</c:v>
                </c:pt>
                <c:pt idx="668">
                  <c:v>9.3406000000000002</c:v>
                </c:pt>
                <c:pt idx="669">
                  <c:v>9.3302999999999994</c:v>
                </c:pt>
                <c:pt idx="670">
                  <c:v>9.3198000000000008</c:v>
                </c:pt>
                <c:pt idx="671">
                  <c:v>9.3092000000000006</c:v>
                </c:pt>
                <c:pt idx="672">
                  <c:v>9.2986000000000004</c:v>
                </c:pt>
                <c:pt idx="673">
                  <c:v>9.2879000000000005</c:v>
                </c:pt>
                <c:pt idx="674">
                  <c:v>9.2771000000000008</c:v>
                </c:pt>
                <c:pt idx="675">
                  <c:v>9.2662999999999993</c:v>
                </c:pt>
                <c:pt idx="676">
                  <c:v>9.2553000000000001</c:v>
                </c:pt>
                <c:pt idx="677">
                  <c:v>9.2443000000000008</c:v>
                </c:pt>
                <c:pt idx="678">
                  <c:v>9.2332000000000001</c:v>
                </c:pt>
                <c:pt idx="679">
                  <c:v>9.2220999999999993</c:v>
                </c:pt>
                <c:pt idx="680">
                  <c:v>9.2108000000000008</c:v>
                </c:pt>
                <c:pt idx="681">
                  <c:v>9.1995000000000005</c:v>
                </c:pt>
                <c:pt idx="682">
                  <c:v>9.1881000000000004</c:v>
                </c:pt>
                <c:pt idx="683">
                  <c:v>9.1766000000000005</c:v>
                </c:pt>
                <c:pt idx="684">
                  <c:v>9.1651000000000007</c:v>
                </c:pt>
                <c:pt idx="685">
                  <c:v>9.1533999999999995</c:v>
                </c:pt>
                <c:pt idx="686">
                  <c:v>9.1417000000000002</c:v>
                </c:pt>
                <c:pt idx="687">
                  <c:v>9.1298999999999992</c:v>
                </c:pt>
                <c:pt idx="688">
                  <c:v>9.1181000000000001</c:v>
                </c:pt>
                <c:pt idx="689">
                  <c:v>9.1060999999999996</c:v>
                </c:pt>
                <c:pt idx="690">
                  <c:v>9.0940999999999992</c:v>
                </c:pt>
                <c:pt idx="691">
                  <c:v>9.0820000000000007</c:v>
                </c:pt>
                <c:pt idx="692">
                  <c:v>9.0699000000000005</c:v>
                </c:pt>
                <c:pt idx="693">
                  <c:v>9.0576000000000008</c:v>
                </c:pt>
                <c:pt idx="694">
                  <c:v>9.0452999999999992</c:v>
                </c:pt>
                <c:pt idx="695">
                  <c:v>9.0328999999999997</c:v>
                </c:pt>
                <c:pt idx="696">
                  <c:v>9.0204000000000004</c:v>
                </c:pt>
                <c:pt idx="697">
                  <c:v>9.0078999999999994</c:v>
                </c:pt>
                <c:pt idx="698">
                  <c:v>8.9953000000000003</c:v>
                </c:pt>
                <c:pt idx="699">
                  <c:v>8.9825999999999997</c:v>
                </c:pt>
                <c:pt idx="700">
                  <c:v>8.9697999999999993</c:v>
                </c:pt>
                <c:pt idx="701">
                  <c:v>8.9568999999999992</c:v>
                </c:pt>
                <c:pt idx="702">
                  <c:v>8.9440000000000008</c:v>
                </c:pt>
                <c:pt idx="703">
                  <c:v>8.9309999999999992</c:v>
                </c:pt>
                <c:pt idx="704">
                  <c:v>8.9178999999999995</c:v>
                </c:pt>
                <c:pt idx="705">
                  <c:v>8.9047999999999998</c:v>
                </c:pt>
                <c:pt idx="706">
                  <c:v>8.8916000000000004</c:v>
                </c:pt>
                <c:pt idx="707">
                  <c:v>8.8782999999999994</c:v>
                </c:pt>
                <c:pt idx="708">
                  <c:v>8.8649000000000004</c:v>
                </c:pt>
                <c:pt idx="709">
                  <c:v>8.8514999999999997</c:v>
                </c:pt>
                <c:pt idx="710">
                  <c:v>8.8378999999999994</c:v>
                </c:pt>
                <c:pt idx="711">
                  <c:v>8.8242999999999991</c:v>
                </c:pt>
                <c:pt idx="712">
                  <c:v>8.8107000000000006</c:v>
                </c:pt>
                <c:pt idx="713">
                  <c:v>8.7969000000000008</c:v>
                </c:pt>
                <c:pt idx="714">
                  <c:v>8.7830999999999992</c:v>
                </c:pt>
                <c:pt idx="715">
                  <c:v>8.7691999999999997</c:v>
                </c:pt>
                <c:pt idx="716">
                  <c:v>8.7552000000000003</c:v>
                </c:pt>
                <c:pt idx="717">
                  <c:v>8.7411999999999992</c:v>
                </c:pt>
                <c:pt idx="718">
                  <c:v>8.7271000000000001</c:v>
                </c:pt>
                <c:pt idx="719">
                  <c:v>8.7128999999999994</c:v>
                </c:pt>
                <c:pt idx="720">
                  <c:v>8.6986000000000008</c:v>
                </c:pt>
                <c:pt idx="721">
                  <c:v>8.6843000000000004</c:v>
                </c:pt>
                <c:pt idx="722">
                  <c:v>8.6699000000000002</c:v>
                </c:pt>
                <c:pt idx="723">
                  <c:v>8.6554000000000002</c:v>
                </c:pt>
                <c:pt idx="724">
                  <c:v>8.6409000000000002</c:v>
                </c:pt>
                <c:pt idx="725">
                  <c:v>8.6262000000000008</c:v>
                </c:pt>
                <c:pt idx="726">
                  <c:v>8.6114999999999995</c:v>
                </c:pt>
                <c:pt idx="727">
                  <c:v>8.5968</c:v>
                </c:pt>
                <c:pt idx="728">
                  <c:v>8.5818999999999992</c:v>
                </c:pt>
                <c:pt idx="729">
                  <c:v>8.5670000000000002</c:v>
                </c:pt>
                <c:pt idx="730">
                  <c:v>8.5519999999999996</c:v>
                </c:pt>
                <c:pt idx="731">
                  <c:v>8.5370000000000008</c:v>
                </c:pt>
                <c:pt idx="732">
                  <c:v>8.5219000000000005</c:v>
                </c:pt>
                <c:pt idx="733">
                  <c:v>8.5067000000000004</c:v>
                </c:pt>
                <c:pt idx="734">
                  <c:v>8.4914000000000005</c:v>
                </c:pt>
                <c:pt idx="735">
                  <c:v>8.4760000000000009</c:v>
                </c:pt>
                <c:pt idx="736">
                  <c:v>8.4605999999999995</c:v>
                </c:pt>
                <c:pt idx="737">
                  <c:v>8.4451000000000001</c:v>
                </c:pt>
                <c:pt idx="738">
                  <c:v>8.4296000000000006</c:v>
                </c:pt>
                <c:pt idx="739">
                  <c:v>8.4139999999999997</c:v>
                </c:pt>
                <c:pt idx="740">
                  <c:v>8.3983000000000008</c:v>
                </c:pt>
                <c:pt idx="741">
                  <c:v>8.3825000000000003</c:v>
                </c:pt>
                <c:pt idx="742">
                  <c:v>8.3666999999999998</c:v>
                </c:pt>
                <c:pt idx="743">
                  <c:v>8.3506999999999998</c:v>
                </c:pt>
                <c:pt idx="744">
                  <c:v>8.3347999999999995</c:v>
                </c:pt>
                <c:pt idx="745">
                  <c:v>8.3186999999999998</c:v>
                </c:pt>
                <c:pt idx="746">
                  <c:v>8.3026</c:v>
                </c:pt>
                <c:pt idx="747">
                  <c:v>8.2864000000000004</c:v>
                </c:pt>
                <c:pt idx="748">
                  <c:v>8.2702000000000009</c:v>
                </c:pt>
                <c:pt idx="749">
                  <c:v>8.2538</c:v>
                </c:pt>
                <c:pt idx="750">
                  <c:v>8.2373999999999992</c:v>
                </c:pt>
                <c:pt idx="751">
                  <c:v>8.2210000000000001</c:v>
                </c:pt>
                <c:pt idx="752">
                  <c:v>8.2043999999999997</c:v>
                </c:pt>
                <c:pt idx="753">
                  <c:v>8.1877999999999993</c:v>
                </c:pt>
                <c:pt idx="754">
                  <c:v>8.1712000000000007</c:v>
                </c:pt>
                <c:pt idx="755">
                  <c:v>8.1544000000000008</c:v>
                </c:pt>
                <c:pt idx="756">
                  <c:v>8.1376000000000008</c:v>
                </c:pt>
                <c:pt idx="757">
                  <c:v>8.1206999999999994</c:v>
                </c:pt>
                <c:pt idx="758">
                  <c:v>8.1037999999999997</c:v>
                </c:pt>
                <c:pt idx="759">
                  <c:v>8.0868000000000002</c:v>
                </c:pt>
                <c:pt idx="760">
                  <c:v>8.0696999999999992</c:v>
                </c:pt>
                <c:pt idx="761">
                  <c:v>8.0525000000000002</c:v>
                </c:pt>
                <c:pt idx="762">
                  <c:v>8.0352999999999994</c:v>
                </c:pt>
                <c:pt idx="763">
                  <c:v>8.0180000000000007</c:v>
                </c:pt>
                <c:pt idx="764">
                  <c:v>8.0007000000000001</c:v>
                </c:pt>
                <c:pt idx="765">
                  <c:v>7.9832999999999998</c:v>
                </c:pt>
                <c:pt idx="766">
                  <c:v>7.9657999999999998</c:v>
                </c:pt>
                <c:pt idx="767">
                  <c:v>7.9481999999999999</c:v>
                </c:pt>
                <c:pt idx="768">
                  <c:v>7.9306000000000001</c:v>
                </c:pt>
                <c:pt idx="769">
                  <c:v>7.9128999999999996</c:v>
                </c:pt>
                <c:pt idx="770">
                  <c:v>7.8952</c:v>
                </c:pt>
                <c:pt idx="771">
                  <c:v>7.8773</c:v>
                </c:pt>
                <c:pt idx="772">
                  <c:v>7.8593999999999999</c:v>
                </c:pt>
                <c:pt idx="773">
                  <c:v>7.8414999999999999</c:v>
                </c:pt>
                <c:pt idx="774">
                  <c:v>7.8235000000000001</c:v>
                </c:pt>
                <c:pt idx="775">
                  <c:v>7.8053999999999997</c:v>
                </c:pt>
                <c:pt idx="776">
                  <c:v>7.7872000000000003</c:v>
                </c:pt>
                <c:pt idx="777">
                  <c:v>7.7690000000000001</c:v>
                </c:pt>
                <c:pt idx="778">
                  <c:v>7.7507000000000001</c:v>
                </c:pt>
                <c:pt idx="779">
                  <c:v>7.7324000000000002</c:v>
                </c:pt>
                <c:pt idx="780">
                  <c:v>7.7140000000000004</c:v>
                </c:pt>
                <c:pt idx="781">
                  <c:v>7.6955</c:v>
                </c:pt>
                <c:pt idx="782">
                  <c:v>7.6769999999999996</c:v>
                </c:pt>
                <c:pt idx="783">
                  <c:v>7.6584000000000003</c:v>
                </c:pt>
                <c:pt idx="784">
                  <c:v>7.6397000000000004</c:v>
                </c:pt>
                <c:pt idx="785">
                  <c:v>7.6210000000000004</c:v>
                </c:pt>
                <c:pt idx="786">
                  <c:v>7.6021999999999998</c:v>
                </c:pt>
                <c:pt idx="787">
                  <c:v>7.5833000000000004</c:v>
                </c:pt>
                <c:pt idx="788">
                  <c:v>7.5644</c:v>
                </c:pt>
                <c:pt idx="789">
                  <c:v>7.5453999999999999</c:v>
                </c:pt>
                <c:pt idx="790">
                  <c:v>7.5263999999999998</c:v>
                </c:pt>
                <c:pt idx="791">
                  <c:v>7.5072000000000001</c:v>
                </c:pt>
                <c:pt idx="792">
                  <c:v>7.4881000000000002</c:v>
                </c:pt>
                <c:pt idx="793">
                  <c:v>7.4687999999999999</c:v>
                </c:pt>
                <c:pt idx="794">
                  <c:v>7.4494999999999996</c:v>
                </c:pt>
                <c:pt idx="795">
                  <c:v>7.4302000000000001</c:v>
                </c:pt>
                <c:pt idx="796">
                  <c:v>7.4107000000000003</c:v>
                </c:pt>
                <c:pt idx="797">
                  <c:v>7.3912000000000004</c:v>
                </c:pt>
                <c:pt idx="798">
                  <c:v>7.3716999999999997</c:v>
                </c:pt>
                <c:pt idx="799">
                  <c:v>7.3521000000000001</c:v>
                </c:pt>
                <c:pt idx="800">
                  <c:v>7.3323999999999998</c:v>
                </c:pt>
                <c:pt idx="801">
                  <c:v>7.3127000000000004</c:v>
                </c:pt>
                <c:pt idx="802">
                  <c:v>7.2929000000000004</c:v>
                </c:pt>
                <c:pt idx="803">
                  <c:v>7.2729999999999997</c:v>
                </c:pt>
                <c:pt idx="804">
                  <c:v>7.2530999999999999</c:v>
                </c:pt>
                <c:pt idx="805">
                  <c:v>7.2331000000000003</c:v>
                </c:pt>
                <c:pt idx="806">
                  <c:v>7.2130999999999998</c:v>
                </c:pt>
                <c:pt idx="807">
                  <c:v>7.1929999999999996</c:v>
                </c:pt>
                <c:pt idx="808">
                  <c:v>7.1727999999999996</c:v>
                </c:pt>
                <c:pt idx="809">
                  <c:v>7.1525999999999996</c:v>
                </c:pt>
                <c:pt idx="810">
                  <c:v>7.1322999999999999</c:v>
                </c:pt>
                <c:pt idx="811">
                  <c:v>7.1119000000000003</c:v>
                </c:pt>
                <c:pt idx="812">
                  <c:v>7.0914999999999999</c:v>
                </c:pt>
                <c:pt idx="813">
                  <c:v>7.0711000000000004</c:v>
                </c:pt>
                <c:pt idx="814">
                  <c:v>7.0505000000000004</c:v>
                </c:pt>
                <c:pt idx="815">
                  <c:v>7.03</c:v>
                </c:pt>
                <c:pt idx="816">
                  <c:v>7.0092999999999996</c:v>
                </c:pt>
                <c:pt idx="817">
                  <c:v>6.9885999999999999</c:v>
                </c:pt>
                <c:pt idx="818">
                  <c:v>6.9679000000000002</c:v>
                </c:pt>
                <c:pt idx="819">
                  <c:v>6.9470000000000001</c:v>
                </c:pt>
                <c:pt idx="820">
                  <c:v>6.9261999999999997</c:v>
                </c:pt>
                <c:pt idx="821">
                  <c:v>6.9051999999999998</c:v>
                </c:pt>
                <c:pt idx="822">
                  <c:v>6.8841999999999999</c:v>
                </c:pt>
                <c:pt idx="823">
                  <c:v>6.8632</c:v>
                </c:pt>
                <c:pt idx="824">
                  <c:v>6.8421000000000003</c:v>
                </c:pt>
                <c:pt idx="825">
                  <c:v>6.8209</c:v>
                </c:pt>
                <c:pt idx="826">
                  <c:v>6.7996999999999996</c:v>
                </c:pt>
                <c:pt idx="827">
                  <c:v>6.7784000000000004</c:v>
                </c:pt>
                <c:pt idx="828">
                  <c:v>6.7571000000000003</c:v>
                </c:pt>
                <c:pt idx="829">
                  <c:v>6.7356999999999996</c:v>
                </c:pt>
                <c:pt idx="830">
                  <c:v>6.7141999999999999</c:v>
                </c:pt>
                <c:pt idx="831">
                  <c:v>6.6927000000000003</c:v>
                </c:pt>
                <c:pt idx="832">
                  <c:v>6.6711999999999998</c:v>
                </c:pt>
                <c:pt idx="833">
                  <c:v>6.6496000000000004</c:v>
                </c:pt>
                <c:pt idx="834">
                  <c:v>6.6279000000000003</c:v>
                </c:pt>
                <c:pt idx="835">
                  <c:v>6.6062000000000003</c:v>
                </c:pt>
                <c:pt idx="836">
                  <c:v>6.5843999999999996</c:v>
                </c:pt>
                <c:pt idx="837">
                  <c:v>6.5625</c:v>
                </c:pt>
                <c:pt idx="838">
                  <c:v>6.5406000000000004</c:v>
                </c:pt>
                <c:pt idx="839">
                  <c:v>6.5186999999999999</c:v>
                </c:pt>
                <c:pt idx="840">
                  <c:v>6.4966999999999997</c:v>
                </c:pt>
                <c:pt idx="841">
                  <c:v>6.4745999999999997</c:v>
                </c:pt>
                <c:pt idx="842">
                  <c:v>6.4524999999999997</c:v>
                </c:pt>
                <c:pt idx="843">
                  <c:v>6.4302999999999999</c:v>
                </c:pt>
                <c:pt idx="844">
                  <c:v>6.4081000000000001</c:v>
                </c:pt>
                <c:pt idx="845">
                  <c:v>6.3857999999999997</c:v>
                </c:pt>
                <c:pt idx="846">
                  <c:v>6.3635000000000002</c:v>
                </c:pt>
                <c:pt idx="847">
                  <c:v>6.3411</c:v>
                </c:pt>
                <c:pt idx="848">
                  <c:v>6.3186999999999998</c:v>
                </c:pt>
                <c:pt idx="849">
                  <c:v>6.2961999999999998</c:v>
                </c:pt>
                <c:pt idx="850">
                  <c:v>6.2736999999999998</c:v>
                </c:pt>
                <c:pt idx="851">
                  <c:v>6.2511000000000001</c:v>
                </c:pt>
                <c:pt idx="852">
                  <c:v>6.2283999999999997</c:v>
                </c:pt>
                <c:pt idx="853">
                  <c:v>6.2057000000000002</c:v>
                </c:pt>
                <c:pt idx="854">
                  <c:v>6.1829999999999998</c:v>
                </c:pt>
                <c:pt idx="855">
                  <c:v>6.1601999999999997</c:v>
                </c:pt>
                <c:pt idx="856">
                  <c:v>6.1372999999999998</c:v>
                </c:pt>
                <c:pt idx="857">
                  <c:v>6.1143999999999998</c:v>
                </c:pt>
                <c:pt idx="858">
                  <c:v>6.0914000000000001</c:v>
                </c:pt>
                <c:pt idx="859">
                  <c:v>6.0683999999999996</c:v>
                </c:pt>
                <c:pt idx="860">
                  <c:v>6.0453999999999999</c:v>
                </c:pt>
                <c:pt idx="861">
                  <c:v>6.0223000000000004</c:v>
                </c:pt>
                <c:pt idx="862">
                  <c:v>5.9991000000000003</c:v>
                </c:pt>
                <c:pt idx="863">
                  <c:v>5.9759000000000002</c:v>
                </c:pt>
                <c:pt idx="864">
                  <c:v>5.9526000000000003</c:v>
                </c:pt>
                <c:pt idx="865">
                  <c:v>5.9292999999999996</c:v>
                </c:pt>
                <c:pt idx="866">
                  <c:v>5.9059999999999997</c:v>
                </c:pt>
                <c:pt idx="867">
                  <c:v>5.8825000000000003</c:v>
                </c:pt>
                <c:pt idx="868">
                  <c:v>5.8590999999999998</c:v>
                </c:pt>
                <c:pt idx="869">
                  <c:v>5.8356000000000003</c:v>
                </c:pt>
                <c:pt idx="870">
                  <c:v>5.8120000000000003</c:v>
                </c:pt>
                <c:pt idx="871">
                  <c:v>5.7884000000000002</c:v>
                </c:pt>
                <c:pt idx="872">
                  <c:v>5.7647000000000004</c:v>
                </c:pt>
                <c:pt idx="873">
                  <c:v>5.7409999999999997</c:v>
                </c:pt>
                <c:pt idx="874">
                  <c:v>5.7172999999999998</c:v>
                </c:pt>
                <c:pt idx="875">
                  <c:v>5.6935000000000002</c:v>
                </c:pt>
                <c:pt idx="876">
                  <c:v>5.6696</c:v>
                </c:pt>
                <c:pt idx="877">
                  <c:v>5.6456999999999997</c:v>
                </c:pt>
                <c:pt idx="878">
                  <c:v>5.6218000000000004</c:v>
                </c:pt>
                <c:pt idx="879">
                  <c:v>5.5978000000000003</c:v>
                </c:pt>
                <c:pt idx="880">
                  <c:v>5.5738000000000003</c:v>
                </c:pt>
                <c:pt idx="881">
                  <c:v>5.5496999999999996</c:v>
                </c:pt>
                <c:pt idx="882">
                  <c:v>5.5255000000000001</c:v>
                </c:pt>
                <c:pt idx="883">
                  <c:v>5.5014000000000003</c:v>
                </c:pt>
                <c:pt idx="884">
                  <c:v>5.4771000000000001</c:v>
                </c:pt>
                <c:pt idx="885">
                  <c:v>5.4528999999999996</c:v>
                </c:pt>
                <c:pt idx="886">
                  <c:v>5.4286000000000003</c:v>
                </c:pt>
                <c:pt idx="887">
                  <c:v>5.4042000000000003</c:v>
                </c:pt>
                <c:pt idx="888">
                  <c:v>5.3798000000000004</c:v>
                </c:pt>
                <c:pt idx="889">
                  <c:v>5.3552999999999997</c:v>
                </c:pt>
                <c:pt idx="890">
                  <c:v>5.3308</c:v>
                </c:pt>
                <c:pt idx="891">
                  <c:v>5.3063000000000002</c:v>
                </c:pt>
                <c:pt idx="892">
                  <c:v>5.2816999999999998</c:v>
                </c:pt>
                <c:pt idx="893">
                  <c:v>5.2571000000000003</c:v>
                </c:pt>
                <c:pt idx="894">
                  <c:v>5.2324000000000002</c:v>
                </c:pt>
                <c:pt idx="895">
                  <c:v>5.2077</c:v>
                </c:pt>
                <c:pt idx="896">
                  <c:v>5.1829000000000001</c:v>
                </c:pt>
                <c:pt idx="897">
                  <c:v>5.1581000000000001</c:v>
                </c:pt>
                <c:pt idx="898">
                  <c:v>5.1333000000000002</c:v>
                </c:pt>
                <c:pt idx="899">
                  <c:v>5.1083999999999996</c:v>
                </c:pt>
                <c:pt idx="900">
                  <c:v>5.0834000000000001</c:v>
                </c:pt>
                <c:pt idx="901">
                  <c:v>5.0583999999999998</c:v>
                </c:pt>
                <c:pt idx="902">
                  <c:v>5.0334000000000003</c:v>
                </c:pt>
                <c:pt idx="903">
                  <c:v>5.0084</c:v>
                </c:pt>
                <c:pt idx="904">
                  <c:v>4.9832999999999998</c:v>
                </c:pt>
                <c:pt idx="905">
                  <c:v>4.9581</c:v>
                </c:pt>
                <c:pt idx="906">
                  <c:v>4.9329000000000001</c:v>
                </c:pt>
                <c:pt idx="907">
                  <c:v>4.9077000000000002</c:v>
                </c:pt>
                <c:pt idx="908">
                  <c:v>4.8823999999999996</c:v>
                </c:pt>
                <c:pt idx="909">
                  <c:v>4.8571</c:v>
                </c:pt>
                <c:pt idx="910">
                  <c:v>4.8318000000000003</c:v>
                </c:pt>
                <c:pt idx="911">
                  <c:v>4.8064</c:v>
                </c:pt>
                <c:pt idx="912">
                  <c:v>4.7808999999999999</c:v>
                </c:pt>
                <c:pt idx="913">
                  <c:v>4.7553999999999998</c:v>
                </c:pt>
                <c:pt idx="914">
                  <c:v>4.7298999999999998</c:v>
                </c:pt>
                <c:pt idx="915">
                  <c:v>4.7043999999999997</c:v>
                </c:pt>
                <c:pt idx="916">
                  <c:v>4.6787999999999998</c:v>
                </c:pt>
                <c:pt idx="917">
                  <c:v>4.6532</c:v>
                </c:pt>
                <c:pt idx="918">
                  <c:v>4.6275000000000004</c:v>
                </c:pt>
                <c:pt idx="919">
                  <c:v>4.6017999999999999</c:v>
                </c:pt>
                <c:pt idx="920">
                  <c:v>4.5759999999999996</c:v>
                </c:pt>
                <c:pt idx="921">
                  <c:v>4.5502000000000002</c:v>
                </c:pt>
                <c:pt idx="922">
                  <c:v>4.5244</c:v>
                </c:pt>
                <c:pt idx="923">
                  <c:v>4.4984999999999999</c:v>
                </c:pt>
                <c:pt idx="924">
                  <c:v>4.4725999999999999</c:v>
                </c:pt>
                <c:pt idx="925">
                  <c:v>4.4466999999999999</c:v>
                </c:pt>
                <c:pt idx="926">
                  <c:v>4.4207000000000001</c:v>
                </c:pt>
                <c:pt idx="927">
                  <c:v>4.3947000000000003</c:v>
                </c:pt>
                <c:pt idx="928">
                  <c:v>4.3686999999999996</c:v>
                </c:pt>
                <c:pt idx="929">
                  <c:v>4.3426</c:v>
                </c:pt>
                <c:pt idx="930">
                  <c:v>4.3163999999999998</c:v>
                </c:pt>
                <c:pt idx="931">
                  <c:v>4.2903000000000002</c:v>
                </c:pt>
                <c:pt idx="932">
                  <c:v>4.2641</c:v>
                </c:pt>
                <c:pt idx="933">
                  <c:v>4.2378999999999998</c:v>
                </c:pt>
                <c:pt idx="934">
                  <c:v>4.2115999999999998</c:v>
                </c:pt>
                <c:pt idx="935">
                  <c:v>4.1852999999999998</c:v>
                </c:pt>
                <c:pt idx="936">
                  <c:v>4.1589</c:v>
                </c:pt>
                <c:pt idx="937">
                  <c:v>4.1326000000000001</c:v>
                </c:pt>
                <c:pt idx="938">
                  <c:v>4.1062000000000003</c:v>
                </c:pt>
                <c:pt idx="939">
                  <c:v>4.0796999999999999</c:v>
                </c:pt>
                <c:pt idx="940">
                  <c:v>4.0532000000000004</c:v>
                </c:pt>
                <c:pt idx="941">
                  <c:v>4.0266999999999999</c:v>
                </c:pt>
                <c:pt idx="942">
                  <c:v>4.0002000000000004</c:v>
                </c:pt>
                <c:pt idx="943">
                  <c:v>3.9735999999999998</c:v>
                </c:pt>
                <c:pt idx="944">
                  <c:v>3.9470000000000001</c:v>
                </c:pt>
                <c:pt idx="945">
                  <c:v>3.9203000000000001</c:v>
                </c:pt>
                <c:pt idx="946">
                  <c:v>3.8936999999999999</c:v>
                </c:pt>
                <c:pt idx="947">
                  <c:v>3.867</c:v>
                </c:pt>
                <c:pt idx="948">
                  <c:v>3.8401999999999998</c:v>
                </c:pt>
                <c:pt idx="949">
                  <c:v>3.8134000000000001</c:v>
                </c:pt>
                <c:pt idx="950">
                  <c:v>3.7866</c:v>
                </c:pt>
                <c:pt idx="951">
                  <c:v>3.7597999999999998</c:v>
                </c:pt>
                <c:pt idx="952">
                  <c:v>3.7328999999999999</c:v>
                </c:pt>
                <c:pt idx="953">
                  <c:v>3.706</c:v>
                </c:pt>
                <c:pt idx="954">
                  <c:v>3.6791</c:v>
                </c:pt>
                <c:pt idx="955">
                  <c:v>3.6520999999999999</c:v>
                </c:pt>
                <c:pt idx="956">
                  <c:v>3.6251000000000002</c:v>
                </c:pt>
                <c:pt idx="957">
                  <c:v>3.5981000000000001</c:v>
                </c:pt>
                <c:pt idx="958">
                  <c:v>3.5710000000000002</c:v>
                </c:pt>
                <c:pt idx="959">
                  <c:v>3.544</c:v>
                </c:pt>
                <c:pt idx="960">
                  <c:v>3.5167999999999999</c:v>
                </c:pt>
                <c:pt idx="961">
                  <c:v>3.4897</c:v>
                </c:pt>
                <c:pt idx="962">
                  <c:v>3.4624999999999999</c:v>
                </c:pt>
                <c:pt idx="963">
                  <c:v>3.4352999999999998</c:v>
                </c:pt>
                <c:pt idx="964">
                  <c:v>3.4081000000000001</c:v>
                </c:pt>
                <c:pt idx="965">
                  <c:v>3.3807999999999998</c:v>
                </c:pt>
                <c:pt idx="966">
                  <c:v>3.3534999999999999</c:v>
                </c:pt>
                <c:pt idx="967">
                  <c:v>3.3262</c:v>
                </c:pt>
                <c:pt idx="968">
                  <c:v>3.2989000000000002</c:v>
                </c:pt>
                <c:pt idx="969">
                  <c:v>3.2715000000000001</c:v>
                </c:pt>
                <c:pt idx="970">
                  <c:v>3.2441</c:v>
                </c:pt>
                <c:pt idx="971">
                  <c:v>3.2166999999999999</c:v>
                </c:pt>
                <c:pt idx="972">
                  <c:v>3.1892</c:v>
                </c:pt>
                <c:pt idx="973">
                  <c:v>3.1617000000000002</c:v>
                </c:pt>
                <c:pt idx="974">
                  <c:v>3.1341999999999999</c:v>
                </c:pt>
                <c:pt idx="975">
                  <c:v>3.1067</c:v>
                </c:pt>
                <c:pt idx="976">
                  <c:v>3.0790999999999999</c:v>
                </c:pt>
                <c:pt idx="977">
                  <c:v>3.0516000000000001</c:v>
                </c:pt>
                <c:pt idx="978">
                  <c:v>3.0238999999999998</c:v>
                </c:pt>
                <c:pt idx="979">
                  <c:v>2.9963000000000002</c:v>
                </c:pt>
                <c:pt idx="980">
                  <c:v>2.9685999999999999</c:v>
                </c:pt>
                <c:pt idx="981">
                  <c:v>2.9409999999999998</c:v>
                </c:pt>
                <c:pt idx="982">
                  <c:v>2.9131999999999998</c:v>
                </c:pt>
                <c:pt idx="983">
                  <c:v>2.8855</c:v>
                </c:pt>
                <c:pt idx="984">
                  <c:v>2.8576999999999999</c:v>
                </c:pt>
                <c:pt idx="985">
                  <c:v>2.83</c:v>
                </c:pt>
                <c:pt idx="986">
                  <c:v>2.8022</c:v>
                </c:pt>
                <c:pt idx="987">
                  <c:v>2.7743000000000002</c:v>
                </c:pt>
                <c:pt idx="988">
                  <c:v>2.7465000000000002</c:v>
                </c:pt>
                <c:pt idx="989">
                  <c:v>2.7185999999999999</c:v>
                </c:pt>
                <c:pt idx="990">
                  <c:v>2.6907000000000001</c:v>
                </c:pt>
                <c:pt idx="991">
                  <c:v>2.6627999999999998</c:v>
                </c:pt>
                <c:pt idx="992">
                  <c:v>2.6347999999999998</c:v>
                </c:pt>
                <c:pt idx="993">
                  <c:v>2.6067999999999998</c:v>
                </c:pt>
                <c:pt idx="994">
                  <c:v>2.5789</c:v>
                </c:pt>
                <c:pt idx="995">
                  <c:v>2.5508000000000002</c:v>
                </c:pt>
                <c:pt idx="996">
                  <c:v>2.5228000000000002</c:v>
                </c:pt>
                <c:pt idx="997">
                  <c:v>2.4948000000000001</c:v>
                </c:pt>
                <c:pt idx="998">
                  <c:v>2.4666999999999999</c:v>
                </c:pt>
                <c:pt idx="999">
                  <c:v>2.4386000000000001</c:v>
                </c:pt>
                <c:pt idx="1000">
                  <c:v>2.4104999999999999</c:v>
                </c:pt>
                <c:pt idx="1001">
                  <c:v>2.3822999999999999</c:v>
                </c:pt>
                <c:pt idx="1002">
                  <c:v>2.3542000000000001</c:v>
                </c:pt>
                <c:pt idx="1003">
                  <c:v>2.3260000000000001</c:v>
                </c:pt>
                <c:pt idx="1004">
                  <c:v>2.2978000000000001</c:v>
                </c:pt>
                <c:pt idx="1005">
                  <c:v>2.2696000000000001</c:v>
                </c:pt>
                <c:pt idx="1006">
                  <c:v>2.2414000000000001</c:v>
                </c:pt>
                <c:pt idx="1007">
                  <c:v>2.2130999999999998</c:v>
                </c:pt>
                <c:pt idx="1008">
                  <c:v>2.1848000000000001</c:v>
                </c:pt>
                <c:pt idx="1009">
                  <c:v>2.1564999999999999</c:v>
                </c:pt>
                <c:pt idx="1010">
                  <c:v>2.1282000000000001</c:v>
                </c:pt>
                <c:pt idx="1011">
                  <c:v>2.0998999999999999</c:v>
                </c:pt>
                <c:pt idx="1012">
                  <c:v>2.0716000000000001</c:v>
                </c:pt>
                <c:pt idx="1013">
                  <c:v>2.0432000000000001</c:v>
                </c:pt>
                <c:pt idx="1014">
                  <c:v>2.0148000000000001</c:v>
                </c:pt>
                <c:pt idx="1015">
                  <c:v>1.9863999999999999</c:v>
                </c:pt>
                <c:pt idx="1016">
                  <c:v>1.958</c:v>
                </c:pt>
                <c:pt idx="1017">
                  <c:v>1.9296</c:v>
                </c:pt>
                <c:pt idx="1018">
                  <c:v>1.9011</c:v>
                </c:pt>
                <c:pt idx="1019">
                  <c:v>1.8727</c:v>
                </c:pt>
                <c:pt idx="1020">
                  <c:v>1.8442000000000001</c:v>
                </c:pt>
                <c:pt idx="1021">
                  <c:v>1.8157000000000001</c:v>
                </c:pt>
                <c:pt idx="1022">
                  <c:v>1.7871999999999999</c:v>
                </c:pt>
                <c:pt idx="1023">
                  <c:v>1.7586999999999999</c:v>
                </c:pt>
                <c:pt idx="1024">
                  <c:v>1.7301</c:v>
                </c:pt>
                <c:pt idx="1025">
                  <c:v>1.7016</c:v>
                </c:pt>
                <c:pt idx="1026">
                  <c:v>1.673</c:v>
                </c:pt>
                <c:pt idx="1027">
                  <c:v>1.6444000000000001</c:v>
                </c:pt>
                <c:pt idx="1028">
                  <c:v>1.6157999999999999</c:v>
                </c:pt>
                <c:pt idx="1029">
                  <c:v>1.5871999999999999</c:v>
                </c:pt>
                <c:pt idx="1030">
                  <c:v>1.5586</c:v>
                </c:pt>
                <c:pt idx="1031">
                  <c:v>1.53</c:v>
                </c:pt>
                <c:pt idx="1032">
                  <c:v>1.5013000000000001</c:v>
                </c:pt>
                <c:pt idx="1033">
                  <c:v>1.4726999999999999</c:v>
                </c:pt>
                <c:pt idx="1034">
                  <c:v>1.444</c:v>
                </c:pt>
                <c:pt idx="1035">
                  <c:v>1.4153</c:v>
                </c:pt>
                <c:pt idx="1036">
                  <c:v>1.3866000000000001</c:v>
                </c:pt>
                <c:pt idx="1037">
                  <c:v>1.3579000000000001</c:v>
                </c:pt>
                <c:pt idx="1038">
                  <c:v>1.3291999999999999</c:v>
                </c:pt>
                <c:pt idx="1039">
                  <c:v>1.3005</c:v>
                </c:pt>
                <c:pt idx="1040">
                  <c:v>1.2717000000000001</c:v>
                </c:pt>
                <c:pt idx="1041">
                  <c:v>1.2430000000000001</c:v>
                </c:pt>
                <c:pt idx="1042">
                  <c:v>1.2141999999999999</c:v>
                </c:pt>
                <c:pt idx="1043">
                  <c:v>1.1854</c:v>
                </c:pt>
                <c:pt idx="1044">
                  <c:v>1.1567000000000001</c:v>
                </c:pt>
                <c:pt idx="1045">
                  <c:v>1.1278999999999999</c:v>
                </c:pt>
                <c:pt idx="1046">
                  <c:v>1.0991</c:v>
                </c:pt>
                <c:pt idx="1047">
                  <c:v>1.0703</c:v>
                </c:pt>
                <c:pt idx="1048">
                  <c:v>1.0414000000000001</c:v>
                </c:pt>
                <c:pt idx="1049">
                  <c:v>1.0125999999999999</c:v>
                </c:pt>
                <c:pt idx="1050">
                  <c:v>0.98380000000000001</c:v>
                </c:pt>
                <c:pt idx="1051">
                  <c:v>0.95489999999999997</c:v>
                </c:pt>
                <c:pt idx="1052">
                  <c:v>0.92610000000000003</c:v>
                </c:pt>
                <c:pt idx="1053">
                  <c:v>0.8972</c:v>
                </c:pt>
                <c:pt idx="1054">
                  <c:v>0.86829999999999996</c:v>
                </c:pt>
                <c:pt idx="1055">
                  <c:v>0.83950000000000002</c:v>
                </c:pt>
                <c:pt idx="1056">
                  <c:v>0.81059999999999999</c:v>
                </c:pt>
                <c:pt idx="1057">
                  <c:v>0.78169999999999995</c:v>
                </c:pt>
                <c:pt idx="1058">
                  <c:v>0.75280000000000002</c:v>
                </c:pt>
                <c:pt idx="1059">
                  <c:v>0.72389999999999999</c:v>
                </c:pt>
                <c:pt idx="1060">
                  <c:v>0.69499999999999995</c:v>
                </c:pt>
                <c:pt idx="1061">
                  <c:v>0.66610000000000003</c:v>
                </c:pt>
                <c:pt idx="1062">
                  <c:v>0.63719999999999999</c:v>
                </c:pt>
                <c:pt idx="1063">
                  <c:v>0.60819999999999996</c:v>
                </c:pt>
                <c:pt idx="1064">
                  <c:v>0.57930000000000004</c:v>
                </c:pt>
                <c:pt idx="1065">
                  <c:v>0.5504</c:v>
                </c:pt>
                <c:pt idx="1066">
                  <c:v>0.52139999999999997</c:v>
                </c:pt>
                <c:pt idx="1067">
                  <c:v>0.49249999999999999</c:v>
                </c:pt>
                <c:pt idx="1068">
                  <c:v>0.46350000000000002</c:v>
                </c:pt>
                <c:pt idx="1069">
                  <c:v>0.43459999999999999</c:v>
                </c:pt>
                <c:pt idx="1070">
                  <c:v>0.40560000000000002</c:v>
                </c:pt>
                <c:pt idx="1071">
                  <c:v>0.37669999999999998</c:v>
                </c:pt>
                <c:pt idx="1072">
                  <c:v>0.34770000000000001</c:v>
                </c:pt>
                <c:pt idx="1073">
                  <c:v>0.31869999999999998</c:v>
                </c:pt>
                <c:pt idx="1074">
                  <c:v>0.2898</c:v>
                </c:pt>
                <c:pt idx="1075">
                  <c:v>0.26079999999999998</c:v>
                </c:pt>
                <c:pt idx="1076">
                  <c:v>0.23180000000000001</c:v>
                </c:pt>
                <c:pt idx="1077">
                  <c:v>0.2029</c:v>
                </c:pt>
                <c:pt idx="1078">
                  <c:v>0.1739</c:v>
                </c:pt>
                <c:pt idx="1079">
                  <c:v>0.1449</c:v>
                </c:pt>
                <c:pt idx="1080">
                  <c:v>0.1159</c:v>
                </c:pt>
                <c:pt idx="1081">
                  <c:v>8.6900000000000005E-2</c:v>
                </c:pt>
                <c:pt idx="1082">
                  <c:v>5.8000000000000003E-2</c:v>
                </c:pt>
                <c:pt idx="1083">
                  <c:v>2.9000000000000001E-2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725-4CFD-A969-69D1B1FC0F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4608008"/>
        <c:axId val="784020216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0"/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Sheet1!$C$2:$C$169</c15:sqref>
                        </c15:formulaRef>
                      </c:ext>
                    </c:extLst>
                    <c:numCache>
                      <c:formatCode>General</c:formatCode>
                      <c:ptCount val="168"/>
                      <c:pt idx="0">
                        <c:v>0</c:v>
                      </c:pt>
                      <c:pt idx="1">
                        <c:v>0.1</c:v>
                      </c:pt>
                      <c:pt idx="2">
                        <c:v>0.2</c:v>
                      </c:pt>
                      <c:pt idx="3">
                        <c:v>0.30000000000000004</c:v>
                      </c:pt>
                      <c:pt idx="4">
                        <c:v>0.4</c:v>
                      </c:pt>
                      <c:pt idx="5">
                        <c:v>0.5</c:v>
                      </c:pt>
                      <c:pt idx="6">
                        <c:v>0.6</c:v>
                      </c:pt>
                      <c:pt idx="7">
                        <c:v>0.7</c:v>
                      </c:pt>
                      <c:pt idx="8">
                        <c:v>0.79999999999999993</c:v>
                      </c:pt>
                      <c:pt idx="9">
                        <c:v>0.89999999999999991</c:v>
                      </c:pt>
                      <c:pt idx="10">
                        <c:v>0.99999999999999989</c:v>
                      </c:pt>
                      <c:pt idx="11">
                        <c:v>1.0999999999999999</c:v>
                      </c:pt>
                      <c:pt idx="12">
                        <c:v>1.2</c:v>
                      </c:pt>
                      <c:pt idx="13">
                        <c:v>1.3</c:v>
                      </c:pt>
                      <c:pt idx="14">
                        <c:v>1.4000000000000001</c:v>
                      </c:pt>
                      <c:pt idx="15">
                        <c:v>1.5000000000000002</c:v>
                      </c:pt>
                      <c:pt idx="16">
                        <c:v>1.6000000000000003</c:v>
                      </c:pt>
                      <c:pt idx="17">
                        <c:v>1.7000000000000004</c:v>
                      </c:pt>
                      <c:pt idx="18">
                        <c:v>1.8000000000000005</c:v>
                      </c:pt>
                      <c:pt idx="19">
                        <c:v>1.9000000000000006</c:v>
                      </c:pt>
                      <c:pt idx="20">
                        <c:v>2.0000000000000004</c:v>
                      </c:pt>
                      <c:pt idx="21">
                        <c:v>2.1000000000000005</c:v>
                      </c:pt>
                      <c:pt idx="22">
                        <c:v>2.2000000000000006</c:v>
                      </c:pt>
                      <c:pt idx="23">
                        <c:v>2.3000000000000007</c:v>
                      </c:pt>
                      <c:pt idx="24">
                        <c:v>2.4000000000000008</c:v>
                      </c:pt>
                      <c:pt idx="25">
                        <c:v>2.5000000000000009</c:v>
                      </c:pt>
                      <c:pt idx="26">
                        <c:v>2.600000000000001</c:v>
                      </c:pt>
                      <c:pt idx="27">
                        <c:v>2.7000000000000011</c:v>
                      </c:pt>
                      <c:pt idx="28">
                        <c:v>2.8000000000000012</c:v>
                      </c:pt>
                      <c:pt idx="29">
                        <c:v>2.9000000000000012</c:v>
                      </c:pt>
                      <c:pt idx="30">
                        <c:v>3.0000000000000013</c:v>
                      </c:pt>
                      <c:pt idx="31">
                        <c:v>3.1000000000000014</c:v>
                      </c:pt>
                      <c:pt idx="32">
                        <c:v>3.2000000000000015</c:v>
                      </c:pt>
                      <c:pt idx="33">
                        <c:v>3.3000000000000016</c:v>
                      </c:pt>
                      <c:pt idx="34">
                        <c:v>3.4000000000000017</c:v>
                      </c:pt>
                      <c:pt idx="35">
                        <c:v>3.5000000000000018</c:v>
                      </c:pt>
                      <c:pt idx="36">
                        <c:v>3.6000000000000019</c:v>
                      </c:pt>
                      <c:pt idx="37">
                        <c:v>3.700000000000002</c:v>
                      </c:pt>
                      <c:pt idx="38">
                        <c:v>3.800000000000002</c:v>
                      </c:pt>
                      <c:pt idx="39">
                        <c:v>3.9000000000000021</c:v>
                      </c:pt>
                      <c:pt idx="40">
                        <c:v>4.0000000000000018</c:v>
                      </c:pt>
                      <c:pt idx="41">
                        <c:v>4.1000000000000014</c:v>
                      </c:pt>
                      <c:pt idx="42">
                        <c:v>4.2000000000000011</c:v>
                      </c:pt>
                      <c:pt idx="43">
                        <c:v>4.3000000000000007</c:v>
                      </c:pt>
                      <c:pt idx="44">
                        <c:v>4.4000000000000004</c:v>
                      </c:pt>
                      <c:pt idx="45">
                        <c:v>4.5</c:v>
                      </c:pt>
                      <c:pt idx="46">
                        <c:v>4.5999999999999996</c:v>
                      </c:pt>
                      <c:pt idx="47">
                        <c:v>4.6999999999999993</c:v>
                      </c:pt>
                      <c:pt idx="48">
                        <c:v>4.7999999999999989</c:v>
                      </c:pt>
                      <c:pt idx="49">
                        <c:v>4.8999999999999986</c:v>
                      </c:pt>
                      <c:pt idx="50">
                        <c:v>4.9999999999999982</c:v>
                      </c:pt>
                      <c:pt idx="51">
                        <c:v>5.0999999999999979</c:v>
                      </c:pt>
                      <c:pt idx="52">
                        <c:v>5.1999999999999975</c:v>
                      </c:pt>
                      <c:pt idx="53">
                        <c:v>5.2999999999999972</c:v>
                      </c:pt>
                      <c:pt idx="54">
                        <c:v>5.3999999999999968</c:v>
                      </c:pt>
                      <c:pt idx="55">
                        <c:v>5.4999999999999964</c:v>
                      </c:pt>
                      <c:pt idx="56">
                        <c:v>5.5999999999999961</c:v>
                      </c:pt>
                      <c:pt idx="57">
                        <c:v>5.6999999999999957</c:v>
                      </c:pt>
                      <c:pt idx="58">
                        <c:v>5.7999999999999954</c:v>
                      </c:pt>
                      <c:pt idx="59">
                        <c:v>5.899999999999995</c:v>
                      </c:pt>
                      <c:pt idx="60">
                        <c:v>5.9999999999999947</c:v>
                      </c:pt>
                      <c:pt idx="61">
                        <c:v>6.0999999999999943</c:v>
                      </c:pt>
                      <c:pt idx="62">
                        <c:v>6.199999999999994</c:v>
                      </c:pt>
                      <c:pt idx="63">
                        <c:v>6.2999999999999936</c:v>
                      </c:pt>
                      <c:pt idx="64">
                        <c:v>6.3999999999999932</c:v>
                      </c:pt>
                      <c:pt idx="65">
                        <c:v>6.4999999999999929</c:v>
                      </c:pt>
                      <c:pt idx="66">
                        <c:v>6.5999999999999925</c:v>
                      </c:pt>
                      <c:pt idx="67">
                        <c:v>6.6999999999999922</c:v>
                      </c:pt>
                      <c:pt idx="68">
                        <c:v>6.7999999999999918</c:v>
                      </c:pt>
                      <c:pt idx="69">
                        <c:v>6.8999999999999915</c:v>
                      </c:pt>
                      <c:pt idx="70">
                        <c:v>6.9999999999999911</c:v>
                      </c:pt>
                      <c:pt idx="71">
                        <c:v>7.0999999999999908</c:v>
                      </c:pt>
                      <c:pt idx="72">
                        <c:v>7.1999999999999904</c:v>
                      </c:pt>
                      <c:pt idx="73">
                        <c:v>7.2999999999999901</c:v>
                      </c:pt>
                      <c:pt idx="74">
                        <c:v>7.3999999999999897</c:v>
                      </c:pt>
                      <c:pt idx="75">
                        <c:v>7.4999999999999893</c:v>
                      </c:pt>
                      <c:pt idx="76">
                        <c:v>7.599999999999989</c:v>
                      </c:pt>
                      <c:pt idx="77">
                        <c:v>7.6999999999999886</c:v>
                      </c:pt>
                      <c:pt idx="78">
                        <c:v>7.7999999999999883</c:v>
                      </c:pt>
                      <c:pt idx="79">
                        <c:v>7.8999999999999879</c:v>
                      </c:pt>
                      <c:pt idx="80">
                        <c:v>7.9999999999999876</c:v>
                      </c:pt>
                      <c:pt idx="81">
                        <c:v>8.0999999999999872</c:v>
                      </c:pt>
                      <c:pt idx="82">
                        <c:v>8.1999999999999869</c:v>
                      </c:pt>
                      <c:pt idx="83">
                        <c:v>8.2999999999999865</c:v>
                      </c:pt>
                      <c:pt idx="84">
                        <c:v>8.3999999999999861</c:v>
                      </c:pt>
                      <c:pt idx="85">
                        <c:v>8.4999999999999858</c:v>
                      </c:pt>
                      <c:pt idx="86">
                        <c:v>8.5999999999999854</c:v>
                      </c:pt>
                      <c:pt idx="87">
                        <c:v>8.6999999999999851</c:v>
                      </c:pt>
                      <c:pt idx="88">
                        <c:v>8.7999999999999847</c:v>
                      </c:pt>
                      <c:pt idx="89">
                        <c:v>8.8999999999999844</c:v>
                      </c:pt>
                      <c:pt idx="90">
                        <c:v>8.999999999999984</c:v>
                      </c:pt>
                      <c:pt idx="91">
                        <c:v>9.0999999999999837</c:v>
                      </c:pt>
                      <c:pt idx="92">
                        <c:v>9.1999999999999833</c:v>
                      </c:pt>
                      <c:pt idx="93">
                        <c:v>9.2999999999999829</c:v>
                      </c:pt>
                      <c:pt idx="94">
                        <c:v>9.3999999999999826</c:v>
                      </c:pt>
                      <c:pt idx="95">
                        <c:v>9.4999999999999822</c:v>
                      </c:pt>
                      <c:pt idx="96">
                        <c:v>9.5999999999999819</c:v>
                      </c:pt>
                      <c:pt idx="97">
                        <c:v>9.6999999999999815</c:v>
                      </c:pt>
                      <c:pt idx="98">
                        <c:v>9.7999999999999812</c:v>
                      </c:pt>
                      <c:pt idx="99">
                        <c:v>9.8999999999999808</c:v>
                      </c:pt>
                      <c:pt idx="100">
                        <c:v>9.9999999999999805</c:v>
                      </c:pt>
                      <c:pt idx="101">
                        <c:v>10.09999999999998</c:v>
                      </c:pt>
                      <c:pt idx="102">
                        <c:v>10.19999999999998</c:v>
                      </c:pt>
                      <c:pt idx="103">
                        <c:v>10.299999999999979</c:v>
                      </c:pt>
                      <c:pt idx="104">
                        <c:v>10.399999999999979</c:v>
                      </c:pt>
                      <c:pt idx="105">
                        <c:v>10.499999999999979</c:v>
                      </c:pt>
                      <c:pt idx="106">
                        <c:v>10.599999999999978</c:v>
                      </c:pt>
                      <c:pt idx="107">
                        <c:v>10.699999999999978</c:v>
                      </c:pt>
                      <c:pt idx="108">
                        <c:v>10.799999999999978</c:v>
                      </c:pt>
                      <c:pt idx="109">
                        <c:v>10.899999999999977</c:v>
                      </c:pt>
                      <c:pt idx="110">
                        <c:v>10.999999999999977</c:v>
                      </c:pt>
                      <c:pt idx="111">
                        <c:v>11.099999999999977</c:v>
                      </c:pt>
                      <c:pt idx="112">
                        <c:v>11.199999999999976</c:v>
                      </c:pt>
                      <c:pt idx="113">
                        <c:v>11.299999999999976</c:v>
                      </c:pt>
                      <c:pt idx="114">
                        <c:v>11.399999999999975</c:v>
                      </c:pt>
                      <c:pt idx="115">
                        <c:v>11.499999999999975</c:v>
                      </c:pt>
                      <c:pt idx="116">
                        <c:v>11.599999999999975</c:v>
                      </c:pt>
                      <c:pt idx="117">
                        <c:v>11.699999999999974</c:v>
                      </c:pt>
                      <c:pt idx="118">
                        <c:v>11.799999999999974</c:v>
                      </c:pt>
                      <c:pt idx="119">
                        <c:v>11.899999999999974</c:v>
                      </c:pt>
                      <c:pt idx="120">
                        <c:v>11.999999999999973</c:v>
                      </c:pt>
                      <c:pt idx="121">
                        <c:v>12.099999999999973</c:v>
                      </c:pt>
                      <c:pt idx="122">
                        <c:v>12.199999999999973</c:v>
                      </c:pt>
                      <c:pt idx="123">
                        <c:v>12.299999999999972</c:v>
                      </c:pt>
                      <c:pt idx="124">
                        <c:v>12.399999999999972</c:v>
                      </c:pt>
                      <c:pt idx="125">
                        <c:v>12.499999999999972</c:v>
                      </c:pt>
                      <c:pt idx="126">
                        <c:v>12.599999999999971</c:v>
                      </c:pt>
                      <c:pt idx="127">
                        <c:v>12.699999999999971</c:v>
                      </c:pt>
                      <c:pt idx="128">
                        <c:v>12.799999999999971</c:v>
                      </c:pt>
                      <c:pt idx="129">
                        <c:v>12.89999999999997</c:v>
                      </c:pt>
                      <c:pt idx="130">
                        <c:v>12.99999999999997</c:v>
                      </c:pt>
                      <c:pt idx="131">
                        <c:v>13.099999999999969</c:v>
                      </c:pt>
                      <c:pt idx="132">
                        <c:v>13.199999999999969</c:v>
                      </c:pt>
                      <c:pt idx="133">
                        <c:v>13.299999999999969</c:v>
                      </c:pt>
                      <c:pt idx="134">
                        <c:v>13.399999999999968</c:v>
                      </c:pt>
                      <c:pt idx="135">
                        <c:v>13.499999999999968</c:v>
                      </c:pt>
                      <c:pt idx="136">
                        <c:v>13.599999999999968</c:v>
                      </c:pt>
                      <c:pt idx="137">
                        <c:v>13.699999999999967</c:v>
                      </c:pt>
                      <c:pt idx="138">
                        <c:v>13.799999999999967</c:v>
                      </c:pt>
                      <c:pt idx="139">
                        <c:v>13.899999999999967</c:v>
                      </c:pt>
                      <c:pt idx="140">
                        <c:v>13.999999999999966</c:v>
                      </c:pt>
                      <c:pt idx="141">
                        <c:v>14.099999999999966</c:v>
                      </c:pt>
                      <c:pt idx="142">
                        <c:v>14.199999999999966</c:v>
                      </c:pt>
                      <c:pt idx="143">
                        <c:v>14.299999999999965</c:v>
                      </c:pt>
                      <c:pt idx="144">
                        <c:v>14.399999999999965</c:v>
                      </c:pt>
                      <c:pt idx="145">
                        <c:v>14.499999999999964</c:v>
                      </c:pt>
                      <c:pt idx="146">
                        <c:v>14.599999999999964</c:v>
                      </c:pt>
                      <c:pt idx="147">
                        <c:v>14.699999999999964</c:v>
                      </c:pt>
                      <c:pt idx="148">
                        <c:v>14.799999999999963</c:v>
                      </c:pt>
                      <c:pt idx="149">
                        <c:v>14.899999999999963</c:v>
                      </c:pt>
                      <c:pt idx="150">
                        <c:v>14.999999999999963</c:v>
                      </c:pt>
                      <c:pt idx="151">
                        <c:v>15.099999999999962</c:v>
                      </c:pt>
                      <c:pt idx="152">
                        <c:v>15.199999999999962</c:v>
                      </c:pt>
                      <c:pt idx="153">
                        <c:v>15.299999999999962</c:v>
                      </c:pt>
                      <c:pt idx="154">
                        <c:v>15.399999999999961</c:v>
                      </c:pt>
                      <c:pt idx="155">
                        <c:v>15.499999999999961</c:v>
                      </c:pt>
                      <c:pt idx="156">
                        <c:v>15.599999999999961</c:v>
                      </c:pt>
                      <c:pt idx="157">
                        <c:v>15.69999999999996</c:v>
                      </c:pt>
                      <c:pt idx="158">
                        <c:v>15.79999999999996</c:v>
                      </c:pt>
                      <c:pt idx="159">
                        <c:v>15.899999999999959</c:v>
                      </c:pt>
                      <c:pt idx="160">
                        <c:v>15.999999999999959</c:v>
                      </c:pt>
                      <c:pt idx="161">
                        <c:v>16.099999999999959</c:v>
                      </c:pt>
                      <c:pt idx="162">
                        <c:v>16.19999999999996</c:v>
                      </c:pt>
                      <c:pt idx="163">
                        <c:v>16.299999999999962</c:v>
                      </c:pt>
                      <c:pt idx="164">
                        <c:v>16.399999999999963</c:v>
                      </c:pt>
                      <c:pt idx="165">
                        <c:v>16.499999999999964</c:v>
                      </c:pt>
                      <c:pt idx="166">
                        <c:v>16.599999999999966</c:v>
                      </c:pt>
                      <c:pt idx="167">
                        <c:v>16.699999999999967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Sheet1!$AG$3:$AG$2050</c15:sqref>
                        </c15:formulaRef>
                      </c:ext>
                    </c:extLst>
                    <c:numCache>
                      <c:formatCode>General</c:formatCode>
                      <c:ptCount val="2048"/>
                      <c:pt idx="0">
                        <c:v>0</c:v>
                      </c:pt>
                      <c:pt idx="1">
                        <c:v>2.9000000000000001E-2</c:v>
                      </c:pt>
                      <c:pt idx="2">
                        <c:v>5.8000000000000003E-2</c:v>
                      </c:pt>
                      <c:pt idx="3">
                        <c:v>8.6900000000000005E-2</c:v>
                      </c:pt>
                      <c:pt idx="4">
                        <c:v>0.1159</c:v>
                      </c:pt>
                      <c:pt idx="5">
                        <c:v>0.1449</c:v>
                      </c:pt>
                      <c:pt idx="6">
                        <c:v>0.1739</c:v>
                      </c:pt>
                      <c:pt idx="7">
                        <c:v>0.2029</c:v>
                      </c:pt>
                      <c:pt idx="8">
                        <c:v>0.23180000000000001</c:v>
                      </c:pt>
                      <c:pt idx="9">
                        <c:v>0.26079999999999998</c:v>
                      </c:pt>
                      <c:pt idx="10">
                        <c:v>0.2898</c:v>
                      </c:pt>
                      <c:pt idx="11">
                        <c:v>0.31869999999999998</c:v>
                      </c:pt>
                      <c:pt idx="12">
                        <c:v>0.34770000000000001</c:v>
                      </c:pt>
                      <c:pt idx="13">
                        <c:v>0.37669999999999998</c:v>
                      </c:pt>
                      <c:pt idx="14">
                        <c:v>0.40560000000000002</c:v>
                      </c:pt>
                      <c:pt idx="15">
                        <c:v>0.43459999999999999</c:v>
                      </c:pt>
                      <c:pt idx="16">
                        <c:v>0.46350000000000002</c:v>
                      </c:pt>
                      <c:pt idx="17">
                        <c:v>0.49249999999999999</c:v>
                      </c:pt>
                      <c:pt idx="18">
                        <c:v>0.52139999999999997</c:v>
                      </c:pt>
                      <c:pt idx="19">
                        <c:v>0.5504</c:v>
                      </c:pt>
                      <c:pt idx="20">
                        <c:v>0.57930000000000004</c:v>
                      </c:pt>
                      <c:pt idx="21">
                        <c:v>0.60819999999999996</c:v>
                      </c:pt>
                      <c:pt idx="22">
                        <c:v>0.63719999999999999</c:v>
                      </c:pt>
                      <c:pt idx="23">
                        <c:v>0.66610000000000003</c:v>
                      </c:pt>
                      <c:pt idx="24">
                        <c:v>0.69499999999999995</c:v>
                      </c:pt>
                      <c:pt idx="25">
                        <c:v>0.72389999999999999</c:v>
                      </c:pt>
                      <c:pt idx="26">
                        <c:v>0.75280000000000002</c:v>
                      </c:pt>
                      <c:pt idx="27">
                        <c:v>0.78169999999999995</c:v>
                      </c:pt>
                      <c:pt idx="28">
                        <c:v>0.81059999999999999</c:v>
                      </c:pt>
                      <c:pt idx="29">
                        <c:v>0.83950000000000002</c:v>
                      </c:pt>
                      <c:pt idx="30">
                        <c:v>0.86829999999999996</c:v>
                      </c:pt>
                      <c:pt idx="31">
                        <c:v>0.8972</c:v>
                      </c:pt>
                      <c:pt idx="32">
                        <c:v>0.92610000000000003</c:v>
                      </c:pt>
                      <c:pt idx="33">
                        <c:v>0.95489999999999997</c:v>
                      </c:pt>
                      <c:pt idx="34">
                        <c:v>0.98380000000000001</c:v>
                      </c:pt>
                      <c:pt idx="35">
                        <c:v>1.0125999999999999</c:v>
                      </c:pt>
                      <c:pt idx="36">
                        <c:v>1.0414000000000001</c:v>
                      </c:pt>
                      <c:pt idx="37">
                        <c:v>1.0703</c:v>
                      </c:pt>
                      <c:pt idx="38">
                        <c:v>1.0991</c:v>
                      </c:pt>
                      <c:pt idx="39">
                        <c:v>1.1278999999999999</c:v>
                      </c:pt>
                      <c:pt idx="40">
                        <c:v>1.1567000000000001</c:v>
                      </c:pt>
                      <c:pt idx="41">
                        <c:v>1.1854</c:v>
                      </c:pt>
                      <c:pt idx="42">
                        <c:v>1.2141999999999999</c:v>
                      </c:pt>
                      <c:pt idx="43">
                        <c:v>1.2430000000000001</c:v>
                      </c:pt>
                      <c:pt idx="44">
                        <c:v>1.2717000000000001</c:v>
                      </c:pt>
                      <c:pt idx="45">
                        <c:v>1.3005</c:v>
                      </c:pt>
                      <c:pt idx="46">
                        <c:v>1.3291999999999999</c:v>
                      </c:pt>
                      <c:pt idx="47">
                        <c:v>1.3579000000000001</c:v>
                      </c:pt>
                      <c:pt idx="48">
                        <c:v>1.3866000000000001</c:v>
                      </c:pt>
                      <c:pt idx="49">
                        <c:v>1.4153</c:v>
                      </c:pt>
                      <c:pt idx="50">
                        <c:v>1.444</c:v>
                      </c:pt>
                      <c:pt idx="51">
                        <c:v>1.4726999999999999</c:v>
                      </c:pt>
                      <c:pt idx="52">
                        <c:v>1.5013000000000001</c:v>
                      </c:pt>
                      <c:pt idx="53">
                        <c:v>1.53</c:v>
                      </c:pt>
                      <c:pt idx="54">
                        <c:v>1.5586</c:v>
                      </c:pt>
                      <c:pt idx="55">
                        <c:v>1.5871999999999999</c:v>
                      </c:pt>
                      <c:pt idx="56">
                        <c:v>1.6157999999999999</c:v>
                      </c:pt>
                      <c:pt idx="57">
                        <c:v>1.6444000000000001</c:v>
                      </c:pt>
                      <c:pt idx="58">
                        <c:v>1.673</c:v>
                      </c:pt>
                      <c:pt idx="59">
                        <c:v>1.7016</c:v>
                      </c:pt>
                      <c:pt idx="60">
                        <c:v>1.7301</c:v>
                      </c:pt>
                      <c:pt idx="61">
                        <c:v>1.7586999999999999</c:v>
                      </c:pt>
                      <c:pt idx="62">
                        <c:v>1.7871999999999999</c:v>
                      </c:pt>
                      <c:pt idx="63">
                        <c:v>1.8157000000000001</c:v>
                      </c:pt>
                      <c:pt idx="64">
                        <c:v>1.8442000000000001</c:v>
                      </c:pt>
                      <c:pt idx="65">
                        <c:v>1.8727</c:v>
                      </c:pt>
                      <c:pt idx="66">
                        <c:v>1.9011</c:v>
                      </c:pt>
                      <c:pt idx="67">
                        <c:v>1.9296</c:v>
                      </c:pt>
                      <c:pt idx="68">
                        <c:v>1.958</c:v>
                      </c:pt>
                      <c:pt idx="69">
                        <c:v>1.9863999999999999</c:v>
                      </c:pt>
                      <c:pt idx="70">
                        <c:v>2.0148000000000001</c:v>
                      </c:pt>
                      <c:pt idx="71">
                        <c:v>2.0432000000000001</c:v>
                      </c:pt>
                      <c:pt idx="72">
                        <c:v>2.0716000000000001</c:v>
                      </c:pt>
                      <c:pt idx="73">
                        <c:v>2.0998999999999999</c:v>
                      </c:pt>
                      <c:pt idx="74">
                        <c:v>2.1282000000000001</c:v>
                      </c:pt>
                      <c:pt idx="75">
                        <c:v>2.1564999999999999</c:v>
                      </c:pt>
                      <c:pt idx="76">
                        <c:v>2.1848000000000001</c:v>
                      </c:pt>
                      <c:pt idx="77">
                        <c:v>2.2130999999999998</c:v>
                      </c:pt>
                      <c:pt idx="78">
                        <c:v>2.2414000000000001</c:v>
                      </c:pt>
                      <c:pt idx="79">
                        <c:v>2.2696000000000001</c:v>
                      </c:pt>
                      <c:pt idx="80">
                        <c:v>2.2978000000000001</c:v>
                      </c:pt>
                      <c:pt idx="81">
                        <c:v>2.3260000000000001</c:v>
                      </c:pt>
                      <c:pt idx="82">
                        <c:v>2.3542000000000001</c:v>
                      </c:pt>
                      <c:pt idx="83">
                        <c:v>2.3822999999999999</c:v>
                      </c:pt>
                      <c:pt idx="84">
                        <c:v>2.4104999999999999</c:v>
                      </c:pt>
                      <c:pt idx="85">
                        <c:v>2.4386000000000001</c:v>
                      </c:pt>
                      <c:pt idx="86">
                        <c:v>2.4666999999999999</c:v>
                      </c:pt>
                      <c:pt idx="87">
                        <c:v>2.4948000000000001</c:v>
                      </c:pt>
                      <c:pt idx="88">
                        <c:v>2.5228000000000002</c:v>
                      </c:pt>
                      <c:pt idx="89">
                        <c:v>2.5508000000000002</c:v>
                      </c:pt>
                      <c:pt idx="90">
                        <c:v>2.5789</c:v>
                      </c:pt>
                      <c:pt idx="91">
                        <c:v>2.6067999999999998</c:v>
                      </c:pt>
                      <c:pt idx="92">
                        <c:v>2.6347999999999998</c:v>
                      </c:pt>
                      <c:pt idx="93">
                        <c:v>2.6627999999999998</c:v>
                      </c:pt>
                      <c:pt idx="94">
                        <c:v>2.6907000000000001</c:v>
                      </c:pt>
                      <c:pt idx="95">
                        <c:v>2.7185999999999999</c:v>
                      </c:pt>
                      <c:pt idx="96">
                        <c:v>2.7465000000000002</c:v>
                      </c:pt>
                      <c:pt idx="97">
                        <c:v>2.7743000000000002</c:v>
                      </c:pt>
                      <c:pt idx="98">
                        <c:v>2.8022</c:v>
                      </c:pt>
                      <c:pt idx="99">
                        <c:v>2.83</c:v>
                      </c:pt>
                      <c:pt idx="100">
                        <c:v>2.8576999999999999</c:v>
                      </c:pt>
                      <c:pt idx="101">
                        <c:v>2.8855</c:v>
                      </c:pt>
                      <c:pt idx="102">
                        <c:v>2.9131999999999998</c:v>
                      </c:pt>
                      <c:pt idx="103">
                        <c:v>2.9409999999999998</c:v>
                      </c:pt>
                      <c:pt idx="104">
                        <c:v>2.9685999999999999</c:v>
                      </c:pt>
                      <c:pt idx="105">
                        <c:v>2.9963000000000002</c:v>
                      </c:pt>
                      <c:pt idx="106">
                        <c:v>3.0238999999999998</c:v>
                      </c:pt>
                      <c:pt idx="107">
                        <c:v>3.0516000000000001</c:v>
                      </c:pt>
                      <c:pt idx="108">
                        <c:v>3.0790999999999999</c:v>
                      </c:pt>
                      <c:pt idx="109">
                        <c:v>3.1067</c:v>
                      </c:pt>
                      <c:pt idx="110">
                        <c:v>3.1341999999999999</c:v>
                      </c:pt>
                      <c:pt idx="111">
                        <c:v>3.1617000000000002</c:v>
                      </c:pt>
                      <c:pt idx="112">
                        <c:v>3.1892</c:v>
                      </c:pt>
                      <c:pt idx="113">
                        <c:v>3.2166999999999999</c:v>
                      </c:pt>
                      <c:pt idx="114">
                        <c:v>3.2441</c:v>
                      </c:pt>
                      <c:pt idx="115">
                        <c:v>3.2715000000000001</c:v>
                      </c:pt>
                      <c:pt idx="116">
                        <c:v>3.2989000000000002</c:v>
                      </c:pt>
                      <c:pt idx="117">
                        <c:v>3.3262</c:v>
                      </c:pt>
                      <c:pt idx="118">
                        <c:v>3.3534999999999999</c:v>
                      </c:pt>
                      <c:pt idx="119">
                        <c:v>3.3807999999999998</c:v>
                      </c:pt>
                      <c:pt idx="120">
                        <c:v>3.4081000000000001</c:v>
                      </c:pt>
                      <c:pt idx="121">
                        <c:v>3.4352999999999998</c:v>
                      </c:pt>
                      <c:pt idx="122">
                        <c:v>3.4624999999999999</c:v>
                      </c:pt>
                      <c:pt idx="123">
                        <c:v>3.4897</c:v>
                      </c:pt>
                      <c:pt idx="124">
                        <c:v>3.5167999999999999</c:v>
                      </c:pt>
                      <c:pt idx="125">
                        <c:v>3.544</c:v>
                      </c:pt>
                      <c:pt idx="126">
                        <c:v>3.5710000000000002</c:v>
                      </c:pt>
                      <c:pt idx="127">
                        <c:v>3.5981000000000001</c:v>
                      </c:pt>
                      <c:pt idx="128">
                        <c:v>3.6251000000000002</c:v>
                      </c:pt>
                      <c:pt idx="129">
                        <c:v>3.6520999999999999</c:v>
                      </c:pt>
                      <c:pt idx="130">
                        <c:v>3.6791</c:v>
                      </c:pt>
                      <c:pt idx="131">
                        <c:v>3.706</c:v>
                      </c:pt>
                      <c:pt idx="132">
                        <c:v>3.7328999999999999</c:v>
                      </c:pt>
                      <c:pt idx="133">
                        <c:v>3.7597999999999998</c:v>
                      </c:pt>
                      <c:pt idx="134">
                        <c:v>3.7866</c:v>
                      </c:pt>
                      <c:pt idx="135">
                        <c:v>3.8134000000000001</c:v>
                      </c:pt>
                      <c:pt idx="136">
                        <c:v>3.8401999999999998</c:v>
                      </c:pt>
                      <c:pt idx="137">
                        <c:v>3.867</c:v>
                      </c:pt>
                      <c:pt idx="138">
                        <c:v>3.8936999999999999</c:v>
                      </c:pt>
                      <c:pt idx="139">
                        <c:v>3.9203000000000001</c:v>
                      </c:pt>
                      <c:pt idx="140">
                        <c:v>3.9470000000000001</c:v>
                      </c:pt>
                      <c:pt idx="141">
                        <c:v>3.9735999999999998</c:v>
                      </c:pt>
                      <c:pt idx="142">
                        <c:v>4.0002000000000004</c:v>
                      </c:pt>
                      <c:pt idx="143">
                        <c:v>4.0266999999999999</c:v>
                      </c:pt>
                      <c:pt idx="144">
                        <c:v>4.0532000000000004</c:v>
                      </c:pt>
                      <c:pt idx="145">
                        <c:v>4.0796999999999999</c:v>
                      </c:pt>
                      <c:pt idx="146">
                        <c:v>4.1062000000000003</c:v>
                      </c:pt>
                      <c:pt idx="147">
                        <c:v>4.1326000000000001</c:v>
                      </c:pt>
                      <c:pt idx="148">
                        <c:v>4.1589</c:v>
                      </c:pt>
                      <c:pt idx="149">
                        <c:v>4.1852999999999998</c:v>
                      </c:pt>
                      <c:pt idx="150">
                        <c:v>4.2115999999999998</c:v>
                      </c:pt>
                      <c:pt idx="151">
                        <c:v>4.2378999999999998</c:v>
                      </c:pt>
                      <c:pt idx="152">
                        <c:v>4.2641</c:v>
                      </c:pt>
                      <c:pt idx="153">
                        <c:v>4.2903000000000002</c:v>
                      </c:pt>
                      <c:pt idx="154">
                        <c:v>4.3163999999999998</c:v>
                      </c:pt>
                      <c:pt idx="155">
                        <c:v>4.3426</c:v>
                      </c:pt>
                      <c:pt idx="156">
                        <c:v>4.3686999999999996</c:v>
                      </c:pt>
                      <c:pt idx="157">
                        <c:v>4.3947000000000003</c:v>
                      </c:pt>
                      <c:pt idx="158">
                        <c:v>4.4207000000000001</c:v>
                      </c:pt>
                      <c:pt idx="159">
                        <c:v>4.4466999999999999</c:v>
                      </c:pt>
                      <c:pt idx="160">
                        <c:v>4.4725999999999999</c:v>
                      </c:pt>
                      <c:pt idx="161">
                        <c:v>4.4984999999999999</c:v>
                      </c:pt>
                      <c:pt idx="162">
                        <c:v>4.5244</c:v>
                      </c:pt>
                      <c:pt idx="163">
                        <c:v>4.5502000000000002</c:v>
                      </c:pt>
                      <c:pt idx="164">
                        <c:v>4.5759999999999996</c:v>
                      </c:pt>
                      <c:pt idx="165">
                        <c:v>4.6017999999999999</c:v>
                      </c:pt>
                      <c:pt idx="166">
                        <c:v>4.6275000000000004</c:v>
                      </c:pt>
                      <c:pt idx="167">
                        <c:v>4.6532</c:v>
                      </c:pt>
                      <c:pt idx="168">
                        <c:v>4.6787999999999998</c:v>
                      </c:pt>
                      <c:pt idx="169">
                        <c:v>4.7043999999999997</c:v>
                      </c:pt>
                      <c:pt idx="170">
                        <c:v>4.7298999999999998</c:v>
                      </c:pt>
                      <c:pt idx="171">
                        <c:v>4.7553999999999998</c:v>
                      </c:pt>
                      <c:pt idx="172">
                        <c:v>4.7808999999999999</c:v>
                      </c:pt>
                      <c:pt idx="173">
                        <c:v>4.8064</c:v>
                      </c:pt>
                      <c:pt idx="174">
                        <c:v>4.8318000000000003</c:v>
                      </c:pt>
                      <c:pt idx="175">
                        <c:v>4.8571</c:v>
                      </c:pt>
                      <c:pt idx="176">
                        <c:v>4.8823999999999996</c:v>
                      </c:pt>
                      <c:pt idx="177">
                        <c:v>4.9077000000000002</c:v>
                      </c:pt>
                      <c:pt idx="178">
                        <c:v>4.9329000000000001</c:v>
                      </c:pt>
                      <c:pt idx="179">
                        <c:v>4.9581</c:v>
                      </c:pt>
                      <c:pt idx="180">
                        <c:v>4.9832999999999998</c:v>
                      </c:pt>
                      <c:pt idx="181">
                        <c:v>5.0084</c:v>
                      </c:pt>
                      <c:pt idx="182">
                        <c:v>5.0334000000000003</c:v>
                      </c:pt>
                      <c:pt idx="183">
                        <c:v>5.0583999999999998</c:v>
                      </c:pt>
                      <c:pt idx="184">
                        <c:v>5.0834000000000001</c:v>
                      </c:pt>
                      <c:pt idx="185">
                        <c:v>5.1083999999999996</c:v>
                      </c:pt>
                      <c:pt idx="186">
                        <c:v>5.1333000000000002</c:v>
                      </c:pt>
                      <c:pt idx="187">
                        <c:v>5.1581000000000001</c:v>
                      </c:pt>
                      <c:pt idx="188">
                        <c:v>5.1829000000000001</c:v>
                      </c:pt>
                      <c:pt idx="189">
                        <c:v>5.2077</c:v>
                      </c:pt>
                      <c:pt idx="190">
                        <c:v>5.2324000000000002</c:v>
                      </c:pt>
                      <c:pt idx="191">
                        <c:v>5.2571000000000003</c:v>
                      </c:pt>
                      <c:pt idx="192">
                        <c:v>5.2816999999999998</c:v>
                      </c:pt>
                      <c:pt idx="193">
                        <c:v>5.3063000000000002</c:v>
                      </c:pt>
                      <c:pt idx="194">
                        <c:v>5.3308</c:v>
                      </c:pt>
                      <c:pt idx="195">
                        <c:v>5.3552999999999997</c:v>
                      </c:pt>
                      <c:pt idx="196">
                        <c:v>5.3798000000000004</c:v>
                      </c:pt>
                      <c:pt idx="197">
                        <c:v>5.4042000000000003</c:v>
                      </c:pt>
                      <c:pt idx="198">
                        <c:v>5.4286000000000003</c:v>
                      </c:pt>
                      <c:pt idx="199">
                        <c:v>5.4528999999999996</c:v>
                      </c:pt>
                      <c:pt idx="200">
                        <c:v>5.4771000000000001</c:v>
                      </c:pt>
                      <c:pt idx="201">
                        <c:v>5.5014000000000003</c:v>
                      </c:pt>
                      <c:pt idx="202">
                        <c:v>5.5255000000000001</c:v>
                      </c:pt>
                      <c:pt idx="203">
                        <c:v>5.5496999999999996</c:v>
                      </c:pt>
                      <c:pt idx="204">
                        <c:v>5.5738000000000003</c:v>
                      </c:pt>
                      <c:pt idx="205">
                        <c:v>5.5978000000000003</c:v>
                      </c:pt>
                      <c:pt idx="206">
                        <c:v>5.6218000000000004</c:v>
                      </c:pt>
                      <c:pt idx="207">
                        <c:v>5.6456999999999997</c:v>
                      </c:pt>
                      <c:pt idx="208">
                        <c:v>5.6696</c:v>
                      </c:pt>
                      <c:pt idx="209">
                        <c:v>5.6935000000000002</c:v>
                      </c:pt>
                      <c:pt idx="210">
                        <c:v>5.7172999999999998</c:v>
                      </c:pt>
                      <c:pt idx="211">
                        <c:v>5.7409999999999997</c:v>
                      </c:pt>
                      <c:pt idx="212">
                        <c:v>5.7647000000000004</c:v>
                      </c:pt>
                      <c:pt idx="213">
                        <c:v>5.7884000000000002</c:v>
                      </c:pt>
                      <c:pt idx="214">
                        <c:v>5.8120000000000003</c:v>
                      </c:pt>
                      <c:pt idx="215">
                        <c:v>5.8356000000000003</c:v>
                      </c:pt>
                      <c:pt idx="216">
                        <c:v>5.8590999999999998</c:v>
                      </c:pt>
                      <c:pt idx="217">
                        <c:v>5.8825000000000003</c:v>
                      </c:pt>
                      <c:pt idx="218">
                        <c:v>5.9059999999999997</c:v>
                      </c:pt>
                      <c:pt idx="219">
                        <c:v>5.9292999999999996</c:v>
                      </c:pt>
                      <c:pt idx="220">
                        <c:v>5.9526000000000003</c:v>
                      </c:pt>
                      <c:pt idx="221">
                        <c:v>5.9759000000000002</c:v>
                      </c:pt>
                      <c:pt idx="222">
                        <c:v>5.9991000000000003</c:v>
                      </c:pt>
                      <c:pt idx="223">
                        <c:v>6.0223000000000004</c:v>
                      </c:pt>
                      <c:pt idx="224">
                        <c:v>6.0453999999999999</c:v>
                      </c:pt>
                      <c:pt idx="225">
                        <c:v>6.0683999999999996</c:v>
                      </c:pt>
                      <c:pt idx="226">
                        <c:v>6.0914000000000001</c:v>
                      </c:pt>
                      <c:pt idx="227">
                        <c:v>6.1143999999999998</c:v>
                      </c:pt>
                      <c:pt idx="228">
                        <c:v>6.1372999999999998</c:v>
                      </c:pt>
                      <c:pt idx="229">
                        <c:v>6.1601999999999997</c:v>
                      </c:pt>
                      <c:pt idx="230">
                        <c:v>6.1829999999999998</c:v>
                      </c:pt>
                      <c:pt idx="231">
                        <c:v>6.2057000000000002</c:v>
                      </c:pt>
                      <c:pt idx="232">
                        <c:v>6.2283999999999997</c:v>
                      </c:pt>
                      <c:pt idx="233">
                        <c:v>6.2511000000000001</c:v>
                      </c:pt>
                      <c:pt idx="234">
                        <c:v>6.2736999999999998</c:v>
                      </c:pt>
                      <c:pt idx="235">
                        <c:v>6.2961999999999998</c:v>
                      </c:pt>
                      <c:pt idx="236">
                        <c:v>6.3186999999999998</c:v>
                      </c:pt>
                      <c:pt idx="237">
                        <c:v>6.3411</c:v>
                      </c:pt>
                      <c:pt idx="238">
                        <c:v>6.3635000000000002</c:v>
                      </c:pt>
                      <c:pt idx="239">
                        <c:v>6.3857999999999997</c:v>
                      </c:pt>
                      <c:pt idx="240">
                        <c:v>6.4081000000000001</c:v>
                      </c:pt>
                      <c:pt idx="241">
                        <c:v>6.4302999999999999</c:v>
                      </c:pt>
                      <c:pt idx="242">
                        <c:v>6.4524999999999997</c:v>
                      </c:pt>
                      <c:pt idx="243">
                        <c:v>6.4745999999999997</c:v>
                      </c:pt>
                      <c:pt idx="244">
                        <c:v>6.4966999999999997</c:v>
                      </c:pt>
                      <c:pt idx="245">
                        <c:v>6.5186999999999999</c:v>
                      </c:pt>
                      <c:pt idx="246">
                        <c:v>6.5406000000000004</c:v>
                      </c:pt>
                      <c:pt idx="247">
                        <c:v>6.5625</c:v>
                      </c:pt>
                      <c:pt idx="248">
                        <c:v>6.5843999999999996</c:v>
                      </c:pt>
                      <c:pt idx="249">
                        <c:v>6.6062000000000003</c:v>
                      </c:pt>
                      <c:pt idx="250">
                        <c:v>6.6279000000000003</c:v>
                      </c:pt>
                      <c:pt idx="251">
                        <c:v>6.6496000000000004</c:v>
                      </c:pt>
                      <c:pt idx="252">
                        <c:v>6.6711999999999998</c:v>
                      </c:pt>
                      <c:pt idx="253">
                        <c:v>6.6927000000000003</c:v>
                      </c:pt>
                      <c:pt idx="254">
                        <c:v>6.7141999999999999</c:v>
                      </c:pt>
                      <c:pt idx="255">
                        <c:v>6.7356999999999996</c:v>
                      </c:pt>
                      <c:pt idx="256">
                        <c:v>6.7571000000000003</c:v>
                      </c:pt>
                      <c:pt idx="257">
                        <c:v>6.7784000000000004</c:v>
                      </c:pt>
                      <c:pt idx="258">
                        <c:v>6.7996999999999996</c:v>
                      </c:pt>
                      <c:pt idx="259">
                        <c:v>6.8209</c:v>
                      </c:pt>
                      <c:pt idx="260">
                        <c:v>6.8421000000000003</c:v>
                      </c:pt>
                      <c:pt idx="261">
                        <c:v>6.8632</c:v>
                      </c:pt>
                      <c:pt idx="262">
                        <c:v>6.8841999999999999</c:v>
                      </c:pt>
                      <c:pt idx="263">
                        <c:v>6.9051999999999998</c:v>
                      </c:pt>
                      <c:pt idx="264">
                        <c:v>6.9261999999999997</c:v>
                      </c:pt>
                      <c:pt idx="265">
                        <c:v>6.9470000000000001</c:v>
                      </c:pt>
                      <c:pt idx="266">
                        <c:v>6.9679000000000002</c:v>
                      </c:pt>
                      <c:pt idx="267">
                        <c:v>6.9885999999999999</c:v>
                      </c:pt>
                      <c:pt idx="268">
                        <c:v>7.0092999999999996</c:v>
                      </c:pt>
                      <c:pt idx="269">
                        <c:v>7.03</c:v>
                      </c:pt>
                      <c:pt idx="270">
                        <c:v>7.0505000000000004</c:v>
                      </c:pt>
                      <c:pt idx="271">
                        <c:v>7.0711000000000004</c:v>
                      </c:pt>
                      <c:pt idx="272">
                        <c:v>7.0914999999999999</c:v>
                      </c:pt>
                      <c:pt idx="273">
                        <c:v>7.1119000000000003</c:v>
                      </c:pt>
                      <c:pt idx="274">
                        <c:v>7.1322999999999999</c:v>
                      </c:pt>
                      <c:pt idx="275">
                        <c:v>7.1525999999999996</c:v>
                      </c:pt>
                      <c:pt idx="276">
                        <c:v>7.1727999999999996</c:v>
                      </c:pt>
                      <c:pt idx="277">
                        <c:v>7.1929999999999996</c:v>
                      </c:pt>
                      <c:pt idx="278">
                        <c:v>7.2130999999999998</c:v>
                      </c:pt>
                      <c:pt idx="279">
                        <c:v>7.2331000000000003</c:v>
                      </c:pt>
                      <c:pt idx="280">
                        <c:v>7.2530999999999999</c:v>
                      </c:pt>
                      <c:pt idx="281">
                        <c:v>7.2729999999999997</c:v>
                      </c:pt>
                      <c:pt idx="282">
                        <c:v>7.2929000000000004</c:v>
                      </c:pt>
                      <c:pt idx="283">
                        <c:v>7.3127000000000004</c:v>
                      </c:pt>
                      <c:pt idx="284">
                        <c:v>7.3323999999999998</c:v>
                      </c:pt>
                      <c:pt idx="285">
                        <c:v>7.3521000000000001</c:v>
                      </c:pt>
                      <c:pt idx="286">
                        <c:v>7.3716999999999997</c:v>
                      </c:pt>
                      <c:pt idx="287">
                        <c:v>7.3912000000000004</c:v>
                      </c:pt>
                      <c:pt idx="288">
                        <c:v>7.4107000000000003</c:v>
                      </c:pt>
                      <c:pt idx="289">
                        <c:v>7.4302000000000001</c:v>
                      </c:pt>
                      <c:pt idx="290">
                        <c:v>7.4494999999999996</c:v>
                      </c:pt>
                      <c:pt idx="291">
                        <c:v>7.4687999999999999</c:v>
                      </c:pt>
                      <c:pt idx="292">
                        <c:v>7.4881000000000002</c:v>
                      </c:pt>
                      <c:pt idx="293">
                        <c:v>7.5072000000000001</c:v>
                      </c:pt>
                      <c:pt idx="294">
                        <c:v>7.5263999999999998</c:v>
                      </c:pt>
                      <c:pt idx="295">
                        <c:v>7.5453999999999999</c:v>
                      </c:pt>
                      <c:pt idx="296">
                        <c:v>7.5644</c:v>
                      </c:pt>
                      <c:pt idx="297">
                        <c:v>7.5833000000000004</c:v>
                      </c:pt>
                      <c:pt idx="298">
                        <c:v>7.6021999999999998</c:v>
                      </c:pt>
                      <c:pt idx="299">
                        <c:v>7.6210000000000004</c:v>
                      </c:pt>
                      <c:pt idx="300">
                        <c:v>7.6397000000000004</c:v>
                      </c:pt>
                      <c:pt idx="301">
                        <c:v>7.6584000000000003</c:v>
                      </c:pt>
                      <c:pt idx="302">
                        <c:v>7.6769999999999996</c:v>
                      </c:pt>
                      <c:pt idx="303">
                        <c:v>7.6955</c:v>
                      </c:pt>
                      <c:pt idx="304">
                        <c:v>7.7140000000000004</c:v>
                      </c:pt>
                      <c:pt idx="305">
                        <c:v>7.7324000000000002</c:v>
                      </c:pt>
                      <c:pt idx="306">
                        <c:v>7.7507000000000001</c:v>
                      </c:pt>
                      <c:pt idx="307">
                        <c:v>7.7690000000000001</c:v>
                      </c:pt>
                      <c:pt idx="308">
                        <c:v>7.7872000000000003</c:v>
                      </c:pt>
                      <c:pt idx="309">
                        <c:v>7.8053999999999997</c:v>
                      </c:pt>
                      <c:pt idx="310">
                        <c:v>7.8235000000000001</c:v>
                      </c:pt>
                      <c:pt idx="311">
                        <c:v>7.8414999999999999</c:v>
                      </c:pt>
                      <c:pt idx="312">
                        <c:v>7.8593999999999999</c:v>
                      </c:pt>
                      <c:pt idx="313">
                        <c:v>7.8773</c:v>
                      </c:pt>
                      <c:pt idx="314">
                        <c:v>7.8952</c:v>
                      </c:pt>
                      <c:pt idx="315">
                        <c:v>7.9128999999999996</c:v>
                      </c:pt>
                      <c:pt idx="316">
                        <c:v>7.9306000000000001</c:v>
                      </c:pt>
                      <c:pt idx="317">
                        <c:v>7.9481999999999999</c:v>
                      </c:pt>
                      <c:pt idx="318">
                        <c:v>7.9657999999999998</c:v>
                      </c:pt>
                      <c:pt idx="319">
                        <c:v>7.9832999999999998</c:v>
                      </c:pt>
                      <c:pt idx="320">
                        <c:v>8.0007000000000001</c:v>
                      </c:pt>
                      <c:pt idx="321">
                        <c:v>8.0180000000000007</c:v>
                      </c:pt>
                      <c:pt idx="322">
                        <c:v>8.0352999999999994</c:v>
                      </c:pt>
                      <c:pt idx="323">
                        <c:v>8.0525000000000002</c:v>
                      </c:pt>
                      <c:pt idx="324">
                        <c:v>8.0696999999999992</c:v>
                      </c:pt>
                      <c:pt idx="325">
                        <c:v>8.0868000000000002</c:v>
                      </c:pt>
                      <c:pt idx="326">
                        <c:v>8.1037999999999997</c:v>
                      </c:pt>
                      <c:pt idx="327">
                        <c:v>8.1206999999999994</c:v>
                      </c:pt>
                      <c:pt idx="328">
                        <c:v>8.1376000000000008</c:v>
                      </c:pt>
                      <c:pt idx="329">
                        <c:v>8.1544000000000008</c:v>
                      </c:pt>
                      <c:pt idx="330">
                        <c:v>8.1712000000000007</c:v>
                      </c:pt>
                      <c:pt idx="331">
                        <c:v>8.1877999999999993</c:v>
                      </c:pt>
                      <c:pt idx="332">
                        <c:v>8.2043999999999997</c:v>
                      </c:pt>
                      <c:pt idx="333">
                        <c:v>8.2210000000000001</c:v>
                      </c:pt>
                      <c:pt idx="334">
                        <c:v>8.2373999999999992</c:v>
                      </c:pt>
                      <c:pt idx="335">
                        <c:v>8.2538</c:v>
                      </c:pt>
                      <c:pt idx="336">
                        <c:v>8.2702000000000009</c:v>
                      </c:pt>
                      <c:pt idx="337">
                        <c:v>8.2864000000000004</c:v>
                      </c:pt>
                      <c:pt idx="338">
                        <c:v>8.3026</c:v>
                      </c:pt>
                      <c:pt idx="339">
                        <c:v>8.3186999999999998</c:v>
                      </c:pt>
                      <c:pt idx="340">
                        <c:v>8.3347999999999995</c:v>
                      </c:pt>
                      <c:pt idx="341">
                        <c:v>8.3506999999999998</c:v>
                      </c:pt>
                      <c:pt idx="342">
                        <c:v>8.3666999999999998</c:v>
                      </c:pt>
                      <c:pt idx="343">
                        <c:v>8.3825000000000003</c:v>
                      </c:pt>
                      <c:pt idx="344">
                        <c:v>8.3983000000000008</c:v>
                      </c:pt>
                      <c:pt idx="345">
                        <c:v>8.4139999999999997</c:v>
                      </c:pt>
                      <c:pt idx="346">
                        <c:v>8.4296000000000006</c:v>
                      </c:pt>
                      <c:pt idx="347">
                        <c:v>8.4451000000000001</c:v>
                      </c:pt>
                      <c:pt idx="348">
                        <c:v>8.4605999999999995</c:v>
                      </c:pt>
                      <c:pt idx="349">
                        <c:v>8.4760000000000009</c:v>
                      </c:pt>
                      <c:pt idx="350">
                        <c:v>8.4914000000000005</c:v>
                      </c:pt>
                      <c:pt idx="351">
                        <c:v>8.5067000000000004</c:v>
                      </c:pt>
                      <c:pt idx="352">
                        <c:v>8.5219000000000005</c:v>
                      </c:pt>
                      <c:pt idx="353">
                        <c:v>8.5370000000000008</c:v>
                      </c:pt>
                      <c:pt idx="354">
                        <c:v>8.5519999999999996</c:v>
                      </c:pt>
                      <c:pt idx="355">
                        <c:v>8.5670000000000002</c:v>
                      </c:pt>
                      <c:pt idx="356">
                        <c:v>8.5818999999999992</c:v>
                      </c:pt>
                      <c:pt idx="357">
                        <c:v>8.5968</c:v>
                      </c:pt>
                      <c:pt idx="358">
                        <c:v>8.6114999999999995</c:v>
                      </c:pt>
                      <c:pt idx="359">
                        <c:v>8.6262000000000008</c:v>
                      </c:pt>
                      <c:pt idx="360">
                        <c:v>8.6409000000000002</c:v>
                      </c:pt>
                      <c:pt idx="361">
                        <c:v>8.6554000000000002</c:v>
                      </c:pt>
                      <c:pt idx="362">
                        <c:v>8.6699000000000002</c:v>
                      </c:pt>
                      <c:pt idx="363">
                        <c:v>8.6843000000000004</c:v>
                      </c:pt>
                      <c:pt idx="364">
                        <c:v>8.6986000000000008</c:v>
                      </c:pt>
                      <c:pt idx="365">
                        <c:v>8.7128999999999994</c:v>
                      </c:pt>
                      <c:pt idx="366">
                        <c:v>8.7271000000000001</c:v>
                      </c:pt>
                      <c:pt idx="367">
                        <c:v>8.7411999999999992</c:v>
                      </c:pt>
                      <c:pt idx="368">
                        <c:v>8.7552000000000003</c:v>
                      </c:pt>
                      <c:pt idx="369">
                        <c:v>8.7691999999999997</c:v>
                      </c:pt>
                      <c:pt idx="370">
                        <c:v>8.7830999999999992</c:v>
                      </c:pt>
                      <c:pt idx="371">
                        <c:v>8.7969000000000008</c:v>
                      </c:pt>
                      <c:pt idx="372">
                        <c:v>8.8107000000000006</c:v>
                      </c:pt>
                      <c:pt idx="373">
                        <c:v>8.8242999999999991</c:v>
                      </c:pt>
                      <c:pt idx="374">
                        <c:v>8.8378999999999994</c:v>
                      </c:pt>
                      <c:pt idx="375">
                        <c:v>8.8514999999999997</c:v>
                      </c:pt>
                      <c:pt idx="376">
                        <c:v>8.8649000000000004</c:v>
                      </c:pt>
                      <c:pt idx="377">
                        <c:v>8.8782999999999994</c:v>
                      </c:pt>
                      <c:pt idx="378">
                        <c:v>8.8916000000000004</c:v>
                      </c:pt>
                      <c:pt idx="379">
                        <c:v>8.9047999999999998</c:v>
                      </c:pt>
                      <c:pt idx="380">
                        <c:v>8.9178999999999995</c:v>
                      </c:pt>
                      <c:pt idx="381">
                        <c:v>8.9309999999999992</c:v>
                      </c:pt>
                      <c:pt idx="382">
                        <c:v>8.9440000000000008</c:v>
                      </c:pt>
                      <c:pt idx="383">
                        <c:v>8.9568999999999992</c:v>
                      </c:pt>
                      <c:pt idx="384">
                        <c:v>8.9697999999999993</c:v>
                      </c:pt>
                      <c:pt idx="385">
                        <c:v>8.9825999999999997</c:v>
                      </c:pt>
                      <c:pt idx="386">
                        <c:v>8.9953000000000003</c:v>
                      </c:pt>
                      <c:pt idx="387">
                        <c:v>9.0078999999999994</c:v>
                      </c:pt>
                      <c:pt idx="388">
                        <c:v>9.0204000000000004</c:v>
                      </c:pt>
                      <c:pt idx="389">
                        <c:v>9.0328999999999997</c:v>
                      </c:pt>
                      <c:pt idx="390">
                        <c:v>9.0452999999999992</c:v>
                      </c:pt>
                      <c:pt idx="391">
                        <c:v>9.0576000000000008</c:v>
                      </c:pt>
                      <c:pt idx="392">
                        <c:v>9.0699000000000005</c:v>
                      </c:pt>
                      <c:pt idx="393">
                        <c:v>9.0820000000000007</c:v>
                      </c:pt>
                      <c:pt idx="394">
                        <c:v>9.0940999999999992</c:v>
                      </c:pt>
                      <c:pt idx="395">
                        <c:v>9.1060999999999996</c:v>
                      </c:pt>
                      <c:pt idx="396">
                        <c:v>9.1181000000000001</c:v>
                      </c:pt>
                      <c:pt idx="397">
                        <c:v>9.1298999999999992</c:v>
                      </c:pt>
                      <c:pt idx="398">
                        <c:v>9.1417000000000002</c:v>
                      </c:pt>
                      <c:pt idx="399">
                        <c:v>9.1533999999999995</c:v>
                      </c:pt>
                      <c:pt idx="400">
                        <c:v>9.1651000000000007</c:v>
                      </c:pt>
                      <c:pt idx="401">
                        <c:v>9.1766000000000005</c:v>
                      </c:pt>
                      <c:pt idx="402">
                        <c:v>9.1881000000000004</c:v>
                      </c:pt>
                      <c:pt idx="403">
                        <c:v>9.1995000000000005</c:v>
                      </c:pt>
                      <c:pt idx="404">
                        <c:v>9.2108000000000008</c:v>
                      </c:pt>
                      <c:pt idx="405">
                        <c:v>9.2220999999999993</c:v>
                      </c:pt>
                      <c:pt idx="406">
                        <c:v>9.2332000000000001</c:v>
                      </c:pt>
                      <c:pt idx="407">
                        <c:v>9.2443000000000008</c:v>
                      </c:pt>
                      <c:pt idx="408">
                        <c:v>9.2553000000000001</c:v>
                      </c:pt>
                      <c:pt idx="409">
                        <c:v>9.2662999999999993</c:v>
                      </c:pt>
                      <c:pt idx="410">
                        <c:v>9.2771000000000008</c:v>
                      </c:pt>
                      <c:pt idx="411">
                        <c:v>9.2879000000000005</c:v>
                      </c:pt>
                      <c:pt idx="412">
                        <c:v>9.2986000000000004</c:v>
                      </c:pt>
                      <c:pt idx="413">
                        <c:v>9.3092000000000006</c:v>
                      </c:pt>
                      <c:pt idx="414">
                        <c:v>9.3198000000000008</c:v>
                      </c:pt>
                      <c:pt idx="415">
                        <c:v>9.3302999999999994</c:v>
                      </c:pt>
                      <c:pt idx="416">
                        <c:v>9.3406000000000002</c:v>
                      </c:pt>
                      <c:pt idx="417">
                        <c:v>9.3510000000000009</c:v>
                      </c:pt>
                      <c:pt idx="418">
                        <c:v>9.3612000000000002</c:v>
                      </c:pt>
                      <c:pt idx="419">
                        <c:v>9.3712999999999997</c:v>
                      </c:pt>
                      <c:pt idx="420">
                        <c:v>9.3813999999999993</c:v>
                      </c:pt>
                      <c:pt idx="421">
                        <c:v>9.3914000000000009</c:v>
                      </c:pt>
                      <c:pt idx="422">
                        <c:v>9.4013000000000009</c:v>
                      </c:pt>
                      <c:pt idx="423">
                        <c:v>9.4111999999999991</c:v>
                      </c:pt>
                      <c:pt idx="424">
                        <c:v>9.4208999999999996</c:v>
                      </c:pt>
                      <c:pt idx="425">
                        <c:v>9.4306000000000001</c:v>
                      </c:pt>
                      <c:pt idx="426">
                        <c:v>9.4402000000000008</c:v>
                      </c:pt>
                      <c:pt idx="427">
                        <c:v>9.4497</c:v>
                      </c:pt>
                      <c:pt idx="428">
                        <c:v>9.4591999999999992</c:v>
                      </c:pt>
                      <c:pt idx="429">
                        <c:v>9.4685000000000006</c:v>
                      </c:pt>
                      <c:pt idx="430">
                        <c:v>9.4778000000000002</c:v>
                      </c:pt>
                      <c:pt idx="431">
                        <c:v>9.4870000000000001</c:v>
                      </c:pt>
                      <c:pt idx="432">
                        <c:v>9.4961000000000002</c:v>
                      </c:pt>
                      <c:pt idx="433">
                        <c:v>9.5052000000000003</c:v>
                      </c:pt>
                      <c:pt idx="434">
                        <c:v>9.5140999999999991</c:v>
                      </c:pt>
                      <c:pt idx="435">
                        <c:v>9.5229999999999997</c:v>
                      </c:pt>
                      <c:pt idx="436">
                        <c:v>9.5318000000000005</c:v>
                      </c:pt>
                      <c:pt idx="437">
                        <c:v>9.5405999999999995</c:v>
                      </c:pt>
                      <c:pt idx="438">
                        <c:v>9.5492000000000008</c:v>
                      </c:pt>
                      <c:pt idx="439">
                        <c:v>9.5578000000000003</c:v>
                      </c:pt>
                      <c:pt idx="440">
                        <c:v>9.5662000000000003</c:v>
                      </c:pt>
                      <c:pt idx="441">
                        <c:v>9.5746000000000002</c:v>
                      </c:pt>
                      <c:pt idx="442">
                        <c:v>9.5830000000000002</c:v>
                      </c:pt>
                      <c:pt idx="443">
                        <c:v>9.5912000000000006</c:v>
                      </c:pt>
                      <c:pt idx="444">
                        <c:v>9.5993999999999993</c:v>
                      </c:pt>
                      <c:pt idx="445">
                        <c:v>9.6074999999999999</c:v>
                      </c:pt>
                      <c:pt idx="446">
                        <c:v>9.6155000000000008</c:v>
                      </c:pt>
                      <c:pt idx="447">
                        <c:v>9.6234000000000002</c:v>
                      </c:pt>
                      <c:pt idx="448">
                        <c:v>9.6311999999999998</c:v>
                      </c:pt>
                      <c:pt idx="449">
                        <c:v>9.6389999999999993</c:v>
                      </c:pt>
                      <c:pt idx="450">
                        <c:v>9.6465999999999994</c:v>
                      </c:pt>
                      <c:pt idx="451">
                        <c:v>9.6541999999999994</c:v>
                      </c:pt>
                      <c:pt idx="452">
                        <c:v>9.6617999999999995</c:v>
                      </c:pt>
                      <c:pt idx="453">
                        <c:v>9.6692</c:v>
                      </c:pt>
                      <c:pt idx="454">
                        <c:v>9.6765000000000008</c:v>
                      </c:pt>
                      <c:pt idx="455">
                        <c:v>9.6837999999999997</c:v>
                      </c:pt>
                      <c:pt idx="456">
                        <c:v>9.6910000000000007</c:v>
                      </c:pt>
                      <c:pt idx="457">
                        <c:v>9.6981000000000002</c:v>
                      </c:pt>
                      <c:pt idx="458">
                        <c:v>9.7050999999999998</c:v>
                      </c:pt>
                      <c:pt idx="459">
                        <c:v>9.7120999999999995</c:v>
                      </c:pt>
                      <c:pt idx="460">
                        <c:v>9.7188999999999997</c:v>
                      </c:pt>
                      <c:pt idx="461">
                        <c:v>9.7256999999999998</c:v>
                      </c:pt>
                      <c:pt idx="462">
                        <c:v>9.7324000000000002</c:v>
                      </c:pt>
                      <c:pt idx="463">
                        <c:v>9.7390000000000008</c:v>
                      </c:pt>
                      <c:pt idx="464">
                        <c:v>9.7455999999999996</c:v>
                      </c:pt>
                      <c:pt idx="465">
                        <c:v>9.7520000000000007</c:v>
                      </c:pt>
                      <c:pt idx="466">
                        <c:v>9.7584</c:v>
                      </c:pt>
                      <c:pt idx="467">
                        <c:v>9.7646999999999995</c:v>
                      </c:pt>
                      <c:pt idx="468">
                        <c:v>9.7708999999999993</c:v>
                      </c:pt>
                      <c:pt idx="469">
                        <c:v>9.7769999999999992</c:v>
                      </c:pt>
                      <c:pt idx="470">
                        <c:v>9.7830999999999992</c:v>
                      </c:pt>
                      <c:pt idx="471">
                        <c:v>9.7889999999999997</c:v>
                      </c:pt>
                      <c:pt idx="472">
                        <c:v>9.7949000000000002</c:v>
                      </c:pt>
                      <c:pt idx="473">
                        <c:v>9.8007000000000009</c:v>
                      </c:pt>
                      <c:pt idx="474">
                        <c:v>9.8064</c:v>
                      </c:pt>
                      <c:pt idx="475">
                        <c:v>9.8120999999999992</c:v>
                      </c:pt>
                      <c:pt idx="476">
                        <c:v>9.8176000000000005</c:v>
                      </c:pt>
                      <c:pt idx="477">
                        <c:v>9.8231000000000002</c:v>
                      </c:pt>
                      <c:pt idx="478">
                        <c:v>9.8285</c:v>
                      </c:pt>
                      <c:pt idx="479">
                        <c:v>9.8338000000000001</c:v>
                      </c:pt>
                      <c:pt idx="480">
                        <c:v>9.8390000000000004</c:v>
                      </c:pt>
                      <c:pt idx="481">
                        <c:v>9.8440999999999992</c:v>
                      </c:pt>
                      <c:pt idx="482">
                        <c:v>9.8491999999999997</c:v>
                      </c:pt>
                      <c:pt idx="483">
                        <c:v>9.8542000000000005</c:v>
                      </c:pt>
                      <c:pt idx="484">
                        <c:v>9.8590999999999998</c:v>
                      </c:pt>
                      <c:pt idx="485">
                        <c:v>9.8638999999999992</c:v>
                      </c:pt>
                      <c:pt idx="486">
                        <c:v>9.8686000000000007</c:v>
                      </c:pt>
                      <c:pt idx="487">
                        <c:v>9.8732000000000006</c:v>
                      </c:pt>
                      <c:pt idx="488">
                        <c:v>9.8778000000000006</c:v>
                      </c:pt>
                      <c:pt idx="489">
                        <c:v>9.8823000000000008</c:v>
                      </c:pt>
                      <c:pt idx="490">
                        <c:v>9.8866999999999994</c:v>
                      </c:pt>
                      <c:pt idx="491">
                        <c:v>9.891</c:v>
                      </c:pt>
                      <c:pt idx="492">
                        <c:v>9.8952000000000009</c:v>
                      </c:pt>
                      <c:pt idx="493">
                        <c:v>9.8993000000000002</c:v>
                      </c:pt>
                      <c:pt idx="494">
                        <c:v>9.9033999999999995</c:v>
                      </c:pt>
                      <c:pt idx="495">
                        <c:v>9.9074000000000009</c:v>
                      </c:pt>
                      <c:pt idx="496">
                        <c:v>9.9113000000000007</c:v>
                      </c:pt>
                      <c:pt idx="497">
                        <c:v>9.9151000000000007</c:v>
                      </c:pt>
                      <c:pt idx="498">
                        <c:v>9.9187999999999992</c:v>
                      </c:pt>
                      <c:pt idx="499">
                        <c:v>9.9223999999999997</c:v>
                      </c:pt>
                      <c:pt idx="500">
                        <c:v>9.9260000000000002</c:v>
                      </c:pt>
                      <c:pt idx="501">
                        <c:v>9.9295000000000009</c:v>
                      </c:pt>
                      <c:pt idx="502">
                        <c:v>9.9329000000000001</c:v>
                      </c:pt>
                      <c:pt idx="503">
                        <c:v>9.9361999999999995</c:v>
                      </c:pt>
                      <c:pt idx="504">
                        <c:v>9.9393999999999991</c:v>
                      </c:pt>
                      <c:pt idx="505">
                        <c:v>9.9426000000000005</c:v>
                      </c:pt>
                      <c:pt idx="506">
                        <c:v>9.9456000000000007</c:v>
                      </c:pt>
                      <c:pt idx="507">
                        <c:v>9.9486000000000008</c:v>
                      </c:pt>
                      <c:pt idx="508">
                        <c:v>9.9514999999999993</c:v>
                      </c:pt>
                      <c:pt idx="509">
                        <c:v>9.9542999999999999</c:v>
                      </c:pt>
                      <c:pt idx="510">
                        <c:v>9.9570000000000007</c:v>
                      </c:pt>
                      <c:pt idx="511">
                        <c:v>9.9596999999999998</c:v>
                      </c:pt>
                      <c:pt idx="512">
                        <c:v>9.9621999999999993</c:v>
                      </c:pt>
                      <c:pt idx="513">
                        <c:v>9.9647000000000006</c:v>
                      </c:pt>
                      <c:pt idx="514">
                        <c:v>9.9671000000000003</c:v>
                      </c:pt>
                      <c:pt idx="515">
                        <c:v>9.9694000000000003</c:v>
                      </c:pt>
                      <c:pt idx="516">
                        <c:v>9.9716000000000005</c:v>
                      </c:pt>
                      <c:pt idx="517">
                        <c:v>9.9738000000000007</c:v>
                      </c:pt>
                      <c:pt idx="518">
                        <c:v>9.9757999999999996</c:v>
                      </c:pt>
                      <c:pt idx="519">
                        <c:v>9.9778000000000002</c:v>
                      </c:pt>
                      <c:pt idx="520">
                        <c:v>9.9796999999999993</c:v>
                      </c:pt>
                      <c:pt idx="521">
                        <c:v>9.9815000000000005</c:v>
                      </c:pt>
                      <c:pt idx="522">
                        <c:v>9.9832000000000001</c:v>
                      </c:pt>
                      <c:pt idx="523">
                        <c:v>9.9847999999999999</c:v>
                      </c:pt>
                      <c:pt idx="524">
                        <c:v>9.9863999999999997</c:v>
                      </c:pt>
                      <c:pt idx="525">
                        <c:v>9.9878999999999998</c:v>
                      </c:pt>
                      <c:pt idx="526">
                        <c:v>9.9893000000000001</c:v>
                      </c:pt>
                      <c:pt idx="527">
                        <c:v>9.9906000000000006</c:v>
                      </c:pt>
                      <c:pt idx="528">
                        <c:v>9.9917999999999996</c:v>
                      </c:pt>
                      <c:pt idx="529">
                        <c:v>9.9929000000000006</c:v>
                      </c:pt>
                      <c:pt idx="530">
                        <c:v>9.9939999999999998</c:v>
                      </c:pt>
                      <c:pt idx="531">
                        <c:v>9.9948999999999995</c:v>
                      </c:pt>
                      <c:pt idx="532">
                        <c:v>9.9957999999999991</c:v>
                      </c:pt>
                      <c:pt idx="533">
                        <c:v>9.9966000000000008</c:v>
                      </c:pt>
                      <c:pt idx="534">
                        <c:v>9.9972999999999992</c:v>
                      </c:pt>
                      <c:pt idx="535">
                        <c:v>9.9978999999999996</c:v>
                      </c:pt>
                      <c:pt idx="536">
                        <c:v>9.9984999999999999</c:v>
                      </c:pt>
                      <c:pt idx="537">
                        <c:v>9.9990000000000006</c:v>
                      </c:pt>
                      <c:pt idx="538">
                        <c:v>9.9992999999999999</c:v>
                      </c:pt>
                      <c:pt idx="539">
                        <c:v>9.9995999999999992</c:v>
                      </c:pt>
                      <c:pt idx="540">
                        <c:v>9.9998000000000005</c:v>
                      </c:pt>
                      <c:pt idx="541">
                        <c:v>10</c:v>
                      </c:pt>
                      <c:pt idx="542">
                        <c:v>10</c:v>
                      </c:pt>
                      <c:pt idx="543">
                        <c:v>10</c:v>
                      </c:pt>
                      <c:pt idx="544">
                        <c:v>9.9998000000000005</c:v>
                      </c:pt>
                      <c:pt idx="545">
                        <c:v>9.9995999999999992</c:v>
                      </c:pt>
                      <c:pt idx="546">
                        <c:v>9.9992999999999999</c:v>
                      </c:pt>
                      <c:pt idx="547">
                        <c:v>9.9990000000000006</c:v>
                      </c:pt>
                      <c:pt idx="548">
                        <c:v>9.9984999999999999</c:v>
                      </c:pt>
                      <c:pt idx="549">
                        <c:v>9.9978999999999996</c:v>
                      </c:pt>
                      <c:pt idx="550">
                        <c:v>9.9972999999999992</c:v>
                      </c:pt>
                      <c:pt idx="551">
                        <c:v>9.9966000000000008</c:v>
                      </c:pt>
                      <c:pt idx="552">
                        <c:v>9.9957999999999991</c:v>
                      </c:pt>
                      <c:pt idx="553">
                        <c:v>9.9948999999999995</c:v>
                      </c:pt>
                      <c:pt idx="554">
                        <c:v>9.9939999999999998</c:v>
                      </c:pt>
                      <c:pt idx="555">
                        <c:v>9.9929000000000006</c:v>
                      </c:pt>
                      <c:pt idx="556">
                        <c:v>9.9917999999999996</c:v>
                      </c:pt>
                      <c:pt idx="557">
                        <c:v>9.9906000000000006</c:v>
                      </c:pt>
                      <c:pt idx="558">
                        <c:v>9.9893000000000001</c:v>
                      </c:pt>
                      <c:pt idx="559">
                        <c:v>9.9878999999999998</c:v>
                      </c:pt>
                      <c:pt idx="560">
                        <c:v>9.9863999999999997</c:v>
                      </c:pt>
                      <c:pt idx="561">
                        <c:v>9.9847999999999999</c:v>
                      </c:pt>
                      <c:pt idx="562">
                        <c:v>9.9832000000000001</c:v>
                      </c:pt>
                      <c:pt idx="563">
                        <c:v>9.9815000000000005</c:v>
                      </c:pt>
                      <c:pt idx="564">
                        <c:v>9.9796999999999993</c:v>
                      </c:pt>
                      <c:pt idx="565">
                        <c:v>9.9778000000000002</c:v>
                      </c:pt>
                      <c:pt idx="566">
                        <c:v>9.9757999999999996</c:v>
                      </c:pt>
                      <c:pt idx="567">
                        <c:v>9.9738000000000007</c:v>
                      </c:pt>
                      <c:pt idx="568">
                        <c:v>9.9716000000000005</c:v>
                      </c:pt>
                      <c:pt idx="569">
                        <c:v>9.9694000000000003</c:v>
                      </c:pt>
                      <c:pt idx="570">
                        <c:v>9.9671000000000003</c:v>
                      </c:pt>
                      <c:pt idx="571">
                        <c:v>9.9647000000000006</c:v>
                      </c:pt>
                      <c:pt idx="572">
                        <c:v>9.9621999999999993</c:v>
                      </c:pt>
                      <c:pt idx="573">
                        <c:v>9.9596999999999998</c:v>
                      </c:pt>
                      <c:pt idx="574">
                        <c:v>9.9570000000000007</c:v>
                      </c:pt>
                      <c:pt idx="575">
                        <c:v>9.9542999999999999</c:v>
                      </c:pt>
                      <c:pt idx="576">
                        <c:v>9.9514999999999993</c:v>
                      </c:pt>
                      <c:pt idx="577">
                        <c:v>9.9486000000000008</c:v>
                      </c:pt>
                      <c:pt idx="578">
                        <c:v>9.9456000000000007</c:v>
                      </c:pt>
                      <c:pt idx="579">
                        <c:v>9.9426000000000005</c:v>
                      </c:pt>
                      <c:pt idx="580">
                        <c:v>9.9393999999999991</c:v>
                      </c:pt>
                      <c:pt idx="581">
                        <c:v>9.9361999999999995</c:v>
                      </c:pt>
                      <c:pt idx="582">
                        <c:v>9.9329000000000001</c:v>
                      </c:pt>
                      <c:pt idx="583">
                        <c:v>9.9295000000000009</c:v>
                      </c:pt>
                      <c:pt idx="584">
                        <c:v>9.9260000000000002</c:v>
                      </c:pt>
                      <c:pt idx="585">
                        <c:v>9.9223999999999997</c:v>
                      </c:pt>
                      <c:pt idx="586">
                        <c:v>9.9187999999999992</c:v>
                      </c:pt>
                      <c:pt idx="587">
                        <c:v>9.9151000000000007</c:v>
                      </c:pt>
                      <c:pt idx="588">
                        <c:v>9.9113000000000007</c:v>
                      </c:pt>
                      <c:pt idx="589">
                        <c:v>9.9074000000000009</c:v>
                      </c:pt>
                      <c:pt idx="590">
                        <c:v>9.9033999999999995</c:v>
                      </c:pt>
                      <c:pt idx="591">
                        <c:v>9.8993000000000002</c:v>
                      </c:pt>
                      <c:pt idx="592">
                        <c:v>9.8952000000000009</c:v>
                      </c:pt>
                      <c:pt idx="593">
                        <c:v>9.891</c:v>
                      </c:pt>
                      <c:pt idx="594">
                        <c:v>9.8866999999999994</c:v>
                      </c:pt>
                      <c:pt idx="595">
                        <c:v>9.8823000000000008</c:v>
                      </c:pt>
                      <c:pt idx="596">
                        <c:v>9.8778000000000006</c:v>
                      </c:pt>
                      <c:pt idx="597">
                        <c:v>9.8732000000000006</c:v>
                      </c:pt>
                      <c:pt idx="598">
                        <c:v>9.8686000000000007</c:v>
                      </c:pt>
                      <c:pt idx="599">
                        <c:v>9.8638999999999992</c:v>
                      </c:pt>
                      <c:pt idx="600">
                        <c:v>9.8590999999999998</c:v>
                      </c:pt>
                      <c:pt idx="601">
                        <c:v>9.8542000000000005</c:v>
                      </c:pt>
                      <c:pt idx="602">
                        <c:v>9.8491999999999997</c:v>
                      </c:pt>
                      <c:pt idx="603">
                        <c:v>9.8440999999999992</c:v>
                      </c:pt>
                      <c:pt idx="604">
                        <c:v>9.8390000000000004</c:v>
                      </c:pt>
                      <c:pt idx="605">
                        <c:v>9.8338000000000001</c:v>
                      </c:pt>
                      <c:pt idx="606">
                        <c:v>9.8285</c:v>
                      </c:pt>
                      <c:pt idx="607">
                        <c:v>9.8231000000000002</c:v>
                      </c:pt>
                      <c:pt idx="608">
                        <c:v>9.8176000000000005</c:v>
                      </c:pt>
                      <c:pt idx="609">
                        <c:v>9.8120999999999992</c:v>
                      </c:pt>
                      <c:pt idx="610">
                        <c:v>9.8064</c:v>
                      </c:pt>
                      <c:pt idx="611">
                        <c:v>9.8007000000000009</c:v>
                      </c:pt>
                      <c:pt idx="612">
                        <c:v>9.7949000000000002</c:v>
                      </c:pt>
                      <c:pt idx="613">
                        <c:v>9.7889999999999997</c:v>
                      </c:pt>
                      <c:pt idx="614">
                        <c:v>9.7830999999999992</c:v>
                      </c:pt>
                      <c:pt idx="615">
                        <c:v>9.7769999999999992</c:v>
                      </c:pt>
                      <c:pt idx="616">
                        <c:v>9.7708999999999993</c:v>
                      </c:pt>
                      <c:pt idx="617">
                        <c:v>9.7646999999999995</c:v>
                      </c:pt>
                      <c:pt idx="618">
                        <c:v>9.7584</c:v>
                      </c:pt>
                      <c:pt idx="619">
                        <c:v>9.7520000000000007</c:v>
                      </c:pt>
                      <c:pt idx="620">
                        <c:v>9.7455999999999996</c:v>
                      </c:pt>
                      <c:pt idx="621">
                        <c:v>9.7390000000000008</c:v>
                      </c:pt>
                      <c:pt idx="622">
                        <c:v>9.7324000000000002</c:v>
                      </c:pt>
                      <c:pt idx="623">
                        <c:v>9.7256999999999998</c:v>
                      </c:pt>
                      <c:pt idx="624">
                        <c:v>9.7188999999999997</c:v>
                      </c:pt>
                      <c:pt idx="625">
                        <c:v>9.7120999999999995</c:v>
                      </c:pt>
                      <c:pt idx="626">
                        <c:v>9.7050999999999998</c:v>
                      </c:pt>
                      <c:pt idx="627">
                        <c:v>9.6981000000000002</c:v>
                      </c:pt>
                      <c:pt idx="628">
                        <c:v>9.6910000000000007</c:v>
                      </c:pt>
                      <c:pt idx="629">
                        <c:v>9.6837999999999997</c:v>
                      </c:pt>
                      <c:pt idx="630">
                        <c:v>9.6765000000000008</c:v>
                      </c:pt>
                      <c:pt idx="631">
                        <c:v>9.6692</c:v>
                      </c:pt>
                      <c:pt idx="632">
                        <c:v>9.6617999999999995</c:v>
                      </c:pt>
                      <c:pt idx="633">
                        <c:v>9.6541999999999994</c:v>
                      </c:pt>
                      <c:pt idx="634">
                        <c:v>9.6465999999999994</c:v>
                      </c:pt>
                      <c:pt idx="635">
                        <c:v>9.6389999999999993</c:v>
                      </c:pt>
                      <c:pt idx="636">
                        <c:v>9.6311999999999998</c:v>
                      </c:pt>
                      <c:pt idx="637">
                        <c:v>9.6234000000000002</c:v>
                      </c:pt>
                      <c:pt idx="638">
                        <c:v>9.6155000000000008</c:v>
                      </c:pt>
                      <c:pt idx="639">
                        <c:v>9.6074999999999999</c:v>
                      </c:pt>
                      <c:pt idx="640">
                        <c:v>9.5993999999999993</c:v>
                      </c:pt>
                      <c:pt idx="641">
                        <c:v>9.5912000000000006</c:v>
                      </c:pt>
                      <c:pt idx="642">
                        <c:v>9.5830000000000002</c:v>
                      </c:pt>
                      <c:pt idx="643">
                        <c:v>9.5746000000000002</c:v>
                      </c:pt>
                      <c:pt idx="644">
                        <c:v>9.5662000000000003</c:v>
                      </c:pt>
                      <c:pt idx="645">
                        <c:v>9.5578000000000003</c:v>
                      </c:pt>
                      <c:pt idx="646">
                        <c:v>9.5492000000000008</c:v>
                      </c:pt>
                      <c:pt idx="647">
                        <c:v>9.5405999999999995</c:v>
                      </c:pt>
                      <c:pt idx="648">
                        <c:v>9.5318000000000005</c:v>
                      </c:pt>
                      <c:pt idx="649">
                        <c:v>9.5229999999999997</c:v>
                      </c:pt>
                      <c:pt idx="650">
                        <c:v>9.5140999999999991</c:v>
                      </c:pt>
                      <c:pt idx="651">
                        <c:v>9.5052000000000003</c:v>
                      </c:pt>
                      <c:pt idx="652">
                        <c:v>9.4961000000000002</c:v>
                      </c:pt>
                      <c:pt idx="653">
                        <c:v>9.4870000000000001</c:v>
                      </c:pt>
                      <c:pt idx="654">
                        <c:v>9.4778000000000002</c:v>
                      </c:pt>
                      <c:pt idx="655">
                        <c:v>9.4685000000000006</c:v>
                      </c:pt>
                      <c:pt idx="656">
                        <c:v>9.4591999999999992</c:v>
                      </c:pt>
                      <c:pt idx="657">
                        <c:v>9.4497</c:v>
                      </c:pt>
                      <c:pt idx="658">
                        <c:v>9.4402000000000008</c:v>
                      </c:pt>
                      <c:pt idx="659">
                        <c:v>9.4306000000000001</c:v>
                      </c:pt>
                      <c:pt idx="660">
                        <c:v>9.4208999999999996</c:v>
                      </c:pt>
                      <c:pt idx="661">
                        <c:v>9.4111999999999991</c:v>
                      </c:pt>
                      <c:pt idx="662">
                        <c:v>9.4013000000000009</c:v>
                      </c:pt>
                      <c:pt idx="663">
                        <c:v>9.3914000000000009</c:v>
                      </c:pt>
                      <c:pt idx="664">
                        <c:v>9.3813999999999993</c:v>
                      </c:pt>
                      <c:pt idx="665">
                        <c:v>9.3712999999999997</c:v>
                      </c:pt>
                      <c:pt idx="666">
                        <c:v>9.3612000000000002</c:v>
                      </c:pt>
                      <c:pt idx="667">
                        <c:v>9.3510000000000009</c:v>
                      </c:pt>
                      <c:pt idx="668">
                        <c:v>9.3406000000000002</c:v>
                      </c:pt>
                      <c:pt idx="669">
                        <c:v>9.3302999999999994</c:v>
                      </c:pt>
                      <c:pt idx="670">
                        <c:v>9.3198000000000008</c:v>
                      </c:pt>
                      <c:pt idx="671">
                        <c:v>9.3092000000000006</c:v>
                      </c:pt>
                      <c:pt idx="672">
                        <c:v>9.2986000000000004</c:v>
                      </c:pt>
                      <c:pt idx="673">
                        <c:v>9.2879000000000005</c:v>
                      </c:pt>
                      <c:pt idx="674">
                        <c:v>9.2771000000000008</c:v>
                      </c:pt>
                      <c:pt idx="675">
                        <c:v>9.2662999999999993</c:v>
                      </c:pt>
                      <c:pt idx="676">
                        <c:v>9.2553000000000001</c:v>
                      </c:pt>
                      <c:pt idx="677">
                        <c:v>9.2443000000000008</c:v>
                      </c:pt>
                      <c:pt idx="678">
                        <c:v>9.2332000000000001</c:v>
                      </c:pt>
                      <c:pt idx="679">
                        <c:v>9.2220999999999993</c:v>
                      </c:pt>
                      <c:pt idx="680">
                        <c:v>9.2108000000000008</c:v>
                      </c:pt>
                      <c:pt idx="681">
                        <c:v>9.1995000000000005</c:v>
                      </c:pt>
                      <c:pt idx="682">
                        <c:v>9.1881000000000004</c:v>
                      </c:pt>
                      <c:pt idx="683">
                        <c:v>9.1766000000000005</c:v>
                      </c:pt>
                      <c:pt idx="684">
                        <c:v>9.1651000000000007</c:v>
                      </c:pt>
                      <c:pt idx="685">
                        <c:v>9.1533999999999995</c:v>
                      </c:pt>
                      <c:pt idx="686">
                        <c:v>9.1417000000000002</c:v>
                      </c:pt>
                      <c:pt idx="687">
                        <c:v>9.1298999999999992</c:v>
                      </c:pt>
                      <c:pt idx="688">
                        <c:v>9.1181000000000001</c:v>
                      </c:pt>
                      <c:pt idx="689">
                        <c:v>9.1060999999999996</c:v>
                      </c:pt>
                      <c:pt idx="690">
                        <c:v>9.0940999999999992</c:v>
                      </c:pt>
                      <c:pt idx="691">
                        <c:v>9.0820000000000007</c:v>
                      </c:pt>
                      <c:pt idx="692">
                        <c:v>9.0699000000000005</c:v>
                      </c:pt>
                      <c:pt idx="693">
                        <c:v>9.0576000000000008</c:v>
                      </c:pt>
                      <c:pt idx="694">
                        <c:v>9.0452999999999992</c:v>
                      </c:pt>
                      <c:pt idx="695">
                        <c:v>9.0328999999999997</c:v>
                      </c:pt>
                      <c:pt idx="696">
                        <c:v>9.0204000000000004</c:v>
                      </c:pt>
                      <c:pt idx="697">
                        <c:v>9.0078999999999994</c:v>
                      </c:pt>
                      <c:pt idx="698">
                        <c:v>8.9953000000000003</c:v>
                      </c:pt>
                      <c:pt idx="699">
                        <c:v>8.9825999999999997</c:v>
                      </c:pt>
                      <c:pt idx="700">
                        <c:v>8.9697999999999993</c:v>
                      </c:pt>
                      <c:pt idx="701">
                        <c:v>8.9568999999999992</c:v>
                      </c:pt>
                      <c:pt idx="702">
                        <c:v>8.9440000000000008</c:v>
                      </c:pt>
                      <c:pt idx="703">
                        <c:v>8.9309999999999992</c:v>
                      </c:pt>
                      <c:pt idx="704">
                        <c:v>8.9178999999999995</c:v>
                      </c:pt>
                      <c:pt idx="705">
                        <c:v>8.9047999999999998</c:v>
                      </c:pt>
                      <c:pt idx="706">
                        <c:v>8.8916000000000004</c:v>
                      </c:pt>
                      <c:pt idx="707">
                        <c:v>8.8782999999999994</c:v>
                      </c:pt>
                      <c:pt idx="708">
                        <c:v>8.8649000000000004</c:v>
                      </c:pt>
                      <c:pt idx="709">
                        <c:v>8.8514999999999997</c:v>
                      </c:pt>
                      <c:pt idx="710">
                        <c:v>8.8378999999999994</c:v>
                      </c:pt>
                      <c:pt idx="711">
                        <c:v>8.8242999999999991</c:v>
                      </c:pt>
                      <c:pt idx="712">
                        <c:v>8.8107000000000006</c:v>
                      </c:pt>
                      <c:pt idx="713">
                        <c:v>8.7969000000000008</c:v>
                      </c:pt>
                      <c:pt idx="714">
                        <c:v>8.7830999999999992</c:v>
                      </c:pt>
                      <c:pt idx="715">
                        <c:v>8.7691999999999997</c:v>
                      </c:pt>
                      <c:pt idx="716">
                        <c:v>8.7552000000000003</c:v>
                      </c:pt>
                      <c:pt idx="717">
                        <c:v>8.7411999999999992</c:v>
                      </c:pt>
                      <c:pt idx="718">
                        <c:v>8.7271000000000001</c:v>
                      </c:pt>
                      <c:pt idx="719">
                        <c:v>8.7128999999999994</c:v>
                      </c:pt>
                      <c:pt idx="720">
                        <c:v>8.6986000000000008</c:v>
                      </c:pt>
                      <c:pt idx="721">
                        <c:v>8.6843000000000004</c:v>
                      </c:pt>
                      <c:pt idx="722">
                        <c:v>8.6699000000000002</c:v>
                      </c:pt>
                      <c:pt idx="723">
                        <c:v>8.6554000000000002</c:v>
                      </c:pt>
                      <c:pt idx="724">
                        <c:v>8.6409000000000002</c:v>
                      </c:pt>
                      <c:pt idx="725">
                        <c:v>8.6262000000000008</c:v>
                      </c:pt>
                      <c:pt idx="726">
                        <c:v>8.6114999999999995</c:v>
                      </c:pt>
                      <c:pt idx="727">
                        <c:v>8.5968</c:v>
                      </c:pt>
                      <c:pt idx="728">
                        <c:v>8.5818999999999992</c:v>
                      </c:pt>
                      <c:pt idx="729">
                        <c:v>8.5670000000000002</c:v>
                      </c:pt>
                      <c:pt idx="730">
                        <c:v>8.5519999999999996</c:v>
                      </c:pt>
                      <c:pt idx="731">
                        <c:v>8.5370000000000008</c:v>
                      </c:pt>
                      <c:pt idx="732">
                        <c:v>8.5219000000000005</c:v>
                      </c:pt>
                      <c:pt idx="733">
                        <c:v>8.5067000000000004</c:v>
                      </c:pt>
                      <c:pt idx="734">
                        <c:v>8.4914000000000005</c:v>
                      </c:pt>
                      <c:pt idx="735">
                        <c:v>8.4760000000000009</c:v>
                      </c:pt>
                      <c:pt idx="736">
                        <c:v>8.4605999999999995</c:v>
                      </c:pt>
                      <c:pt idx="737">
                        <c:v>8.4451000000000001</c:v>
                      </c:pt>
                      <c:pt idx="738">
                        <c:v>8.4296000000000006</c:v>
                      </c:pt>
                      <c:pt idx="739">
                        <c:v>8.4139999999999997</c:v>
                      </c:pt>
                      <c:pt idx="740">
                        <c:v>8.3983000000000008</c:v>
                      </c:pt>
                      <c:pt idx="741">
                        <c:v>8.3825000000000003</c:v>
                      </c:pt>
                      <c:pt idx="742">
                        <c:v>8.3666999999999998</c:v>
                      </c:pt>
                      <c:pt idx="743">
                        <c:v>8.3506999999999998</c:v>
                      </c:pt>
                      <c:pt idx="744">
                        <c:v>8.3347999999999995</c:v>
                      </c:pt>
                      <c:pt idx="745">
                        <c:v>8.3186999999999998</c:v>
                      </c:pt>
                      <c:pt idx="746">
                        <c:v>8.3026</c:v>
                      </c:pt>
                      <c:pt idx="747">
                        <c:v>8.2864000000000004</c:v>
                      </c:pt>
                      <c:pt idx="748">
                        <c:v>8.2702000000000009</c:v>
                      </c:pt>
                      <c:pt idx="749">
                        <c:v>8.2538</c:v>
                      </c:pt>
                      <c:pt idx="750">
                        <c:v>8.2373999999999992</c:v>
                      </c:pt>
                      <c:pt idx="751">
                        <c:v>8.2210000000000001</c:v>
                      </c:pt>
                      <c:pt idx="752">
                        <c:v>8.2043999999999997</c:v>
                      </c:pt>
                      <c:pt idx="753">
                        <c:v>8.1877999999999993</c:v>
                      </c:pt>
                      <c:pt idx="754">
                        <c:v>8.1712000000000007</c:v>
                      </c:pt>
                      <c:pt idx="755">
                        <c:v>8.1544000000000008</c:v>
                      </c:pt>
                      <c:pt idx="756">
                        <c:v>8.1376000000000008</c:v>
                      </c:pt>
                      <c:pt idx="757">
                        <c:v>8.1206999999999994</c:v>
                      </c:pt>
                      <c:pt idx="758">
                        <c:v>8.1037999999999997</c:v>
                      </c:pt>
                      <c:pt idx="759">
                        <c:v>8.0868000000000002</c:v>
                      </c:pt>
                      <c:pt idx="760">
                        <c:v>8.0696999999999992</c:v>
                      </c:pt>
                      <c:pt idx="761">
                        <c:v>8.0525000000000002</c:v>
                      </c:pt>
                      <c:pt idx="762">
                        <c:v>8.0352999999999994</c:v>
                      </c:pt>
                      <c:pt idx="763">
                        <c:v>8.0180000000000007</c:v>
                      </c:pt>
                      <c:pt idx="764">
                        <c:v>8.0007000000000001</c:v>
                      </c:pt>
                      <c:pt idx="765">
                        <c:v>7.9832999999999998</c:v>
                      </c:pt>
                      <c:pt idx="766">
                        <c:v>7.9657999999999998</c:v>
                      </c:pt>
                      <c:pt idx="767">
                        <c:v>7.9481999999999999</c:v>
                      </c:pt>
                      <c:pt idx="768">
                        <c:v>7.9306000000000001</c:v>
                      </c:pt>
                      <c:pt idx="769">
                        <c:v>7.9128999999999996</c:v>
                      </c:pt>
                      <c:pt idx="770">
                        <c:v>7.8952</c:v>
                      </c:pt>
                      <c:pt idx="771">
                        <c:v>7.8773</c:v>
                      </c:pt>
                      <c:pt idx="772">
                        <c:v>7.8593999999999999</c:v>
                      </c:pt>
                      <c:pt idx="773">
                        <c:v>7.8414999999999999</c:v>
                      </c:pt>
                      <c:pt idx="774">
                        <c:v>7.8235000000000001</c:v>
                      </c:pt>
                      <c:pt idx="775">
                        <c:v>7.8053999999999997</c:v>
                      </c:pt>
                      <c:pt idx="776">
                        <c:v>7.7872000000000003</c:v>
                      </c:pt>
                      <c:pt idx="777">
                        <c:v>7.7690000000000001</c:v>
                      </c:pt>
                      <c:pt idx="778">
                        <c:v>7.7507000000000001</c:v>
                      </c:pt>
                      <c:pt idx="779">
                        <c:v>7.7324000000000002</c:v>
                      </c:pt>
                      <c:pt idx="780">
                        <c:v>7.7140000000000004</c:v>
                      </c:pt>
                      <c:pt idx="781">
                        <c:v>7.6955</c:v>
                      </c:pt>
                      <c:pt idx="782">
                        <c:v>7.6769999999999996</c:v>
                      </c:pt>
                      <c:pt idx="783">
                        <c:v>7.6584000000000003</c:v>
                      </c:pt>
                      <c:pt idx="784">
                        <c:v>7.6397000000000004</c:v>
                      </c:pt>
                      <c:pt idx="785">
                        <c:v>7.6210000000000004</c:v>
                      </c:pt>
                      <c:pt idx="786">
                        <c:v>7.6021999999999998</c:v>
                      </c:pt>
                      <c:pt idx="787">
                        <c:v>7.5833000000000004</c:v>
                      </c:pt>
                      <c:pt idx="788">
                        <c:v>7.5644</c:v>
                      </c:pt>
                      <c:pt idx="789">
                        <c:v>7.5453999999999999</c:v>
                      </c:pt>
                      <c:pt idx="790">
                        <c:v>7.5263999999999998</c:v>
                      </c:pt>
                      <c:pt idx="791">
                        <c:v>7.5072000000000001</c:v>
                      </c:pt>
                      <c:pt idx="792">
                        <c:v>7.4881000000000002</c:v>
                      </c:pt>
                      <c:pt idx="793">
                        <c:v>7.4687999999999999</c:v>
                      </c:pt>
                      <c:pt idx="794">
                        <c:v>7.4494999999999996</c:v>
                      </c:pt>
                      <c:pt idx="795">
                        <c:v>7.4302000000000001</c:v>
                      </c:pt>
                      <c:pt idx="796">
                        <c:v>7.4107000000000003</c:v>
                      </c:pt>
                      <c:pt idx="797">
                        <c:v>7.3912000000000004</c:v>
                      </c:pt>
                      <c:pt idx="798">
                        <c:v>7.3716999999999997</c:v>
                      </c:pt>
                      <c:pt idx="799">
                        <c:v>7.3521000000000001</c:v>
                      </c:pt>
                      <c:pt idx="800">
                        <c:v>7.3323999999999998</c:v>
                      </c:pt>
                      <c:pt idx="801">
                        <c:v>7.3127000000000004</c:v>
                      </c:pt>
                      <c:pt idx="802">
                        <c:v>7.2929000000000004</c:v>
                      </c:pt>
                      <c:pt idx="803">
                        <c:v>7.2729999999999997</c:v>
                      </c:pt>
                      <c:pt idx="804">
                        <c:v>7.2530999999999999</c:v>
                      </c:pt>
                      <c:pt idx="805">
                        <c:v>7.2331000000000003</c:v>
                      </c:pt>
                      <c:pt idx="806">
                        <c:v>7.2130999999999998</c:v>
                      </c:pt>
                      <c:pt idx="807">
                        <c:v>7.1929999999999996</c:v>
                      </c:pt>
                      <c:pt idx="808">
                        <c:v>7.1727999999999996</c:v>
                      </c:pt>
                      <c:pt idx="809">
                        <c:v>7.1525999999999996</c:v>
                      </c:pt>
                      <c:pt idx="810">
                        <c:v>7.1322999999999999</c:v>
                      </c:pt>
                      <c:pt idx="811">
                        <c:v>7.1119000000000003</c:v>
                      </c:pt>
                      <c:pt idx="812">
                        <c:v>7.0914999999999999</c:v>
                      </c:pt>
                      <c:pt idx="813">
                        <c:v>7.0711000000000004</c:v>
                      </c:pt>
                      <c:pt idx="814">
                        <c:v>7.0505000000000004</c:v>
                      </c:pt>
                      <c:pt idx="815">
                        <c:v>7.03</c:v>
                      </c:pt>
                      <c:pt idx="816">
                        <c:v>7.0092999999999996</c:v>
                      </c:pt>
                      <c:pt idx="817">
                        <c:v>6.9885999999999999</c:v>
                      </c:pt>
                      <c:pt idx="818">
                        <c:v>6.9679000000000002</c:v>
                      </c:pt>
                      <c:pt idx="819">
                        <c:v>6.9470000000000001</c:v>
                      </c:pt>
                      <c:pt idx="820">
                        <c:v>6.9261999999999997</c:v>
                      </c:pt>
                      <c:pt idx="821">
                        <c:v>6.9051999999999998</c:v>
                      </c:pt>
                      <c:pt idx="822">
                        <c:v>6.8841999999999999</c:v>
                      </c:pt>
                      <c:pt idx="823">
                        <c:v>6.8632</c:v>
                      </c:pt>
                      <c:pt idx="824">
                        <c:v>6.8421000000000003</c:v>
                      </c:pt>
                      <c:pt idx="825">
                        <c:v>6.8209</c:v>
                      </c:pt>
                      <c:pt idx="826">
                        <c:v>6.7996999999999996</c:v>
                      </c:pt>
                      <c:pt idx="827">
                        <c:v>6.7784000000000004</c:v>
                      </c:pt>
                      <c:pt idx="828">
                        <c:v>6.7571000000000003</c:v>
                      </c:pt>
                      <c:pt idx="829">
                        <c:v>6.7356999999999996</c:v>
                      </c:pt>
                      <c:pt idx="830">
                        <c:v>6.7141999999999999</c:v>
                      </c:pt>
                      <c:pt idx="831">
                        <c:v>6.6927000000000003</c:v>
                      </c:pt>
                      <c:pt idx="832">
                        <c:v>6.6711999999999998</c:v>
                      </c:pt>
                      <c:pt idx="833">
                        <c:v>6.6496000000000004</c:v>
                      </c:pt>
                      <c:pt idx="834">
                        <c:v>6.6279000000000003</c:v>
                      </c:pt>
                      <c:pt idx="835">
                        <c:v>6.6062000000000003</c:v>
                      </c:pt>
                      <c:pt idx="836">
                        <c:v>6.5843999999999996</c:v>
                      </c:pt>
                      <c:pt idx="837">
                        <c:v>6.5625</c:v>
                      </c:pt>
                      <c:pt idx="838">
                        <c:v>6.5406000000000004</c:v>
                      </c:pt>
                      <c:pt idx="839">
                        <c:v>6.5186999999999999</c:v>
                      </c:pt>
                      <c:pt idx="840">
                        <c:v>6.4966999999999997</c:v>
                      </c:pt>
                      <c:pt idx="841">
                        <c:v>6.4745999999999997</c:v>
                      </c:pt>
                      <c:pt idx="842">
                        <c:v>6.4524999999999997</c:v>
                      </c:pt>
                      <c:pt idx="843">
                        <c:v>6.4302999999999999</c:v>
                      </c:pt>
                      <c:pt idx="844">
                        <c:v>6.4081000000000001</c:v>
                      </c:pt>
                      <c:pt idx="845">
                        <c:v>6.3857999999999997</c:v>
                      </c:pt>
                      <c:pt idx="846">
                        <c:v>6.3635000000000002</c:v>
                      </c:pt>
                      <c:pt idx="847">
                        <c:v>6.3411</c:v>
                      </c:pt>
                      <c:pt idx="848">
                        <c:v>6.3186999999999998</c:v>
                      </c:pt>
                      <c:pt idx="849">
                        <c:v>6.2961999999999998</c:v>
                      </c:pt>
                      <c:pt idx="850">
                        <c:v>6.2736999999999998</c:v>
                      </c:pt>
                      <c:pt idx="851">
                        <c:v>6.2511000000000001</c:v>
                      </c:pt>
                      <c:pt idx="852">
                        <c:v>6.2283999999999997</c:v>
                      </c:pt>
                      <c:pt idx="853">
                        <c:v>6.2057000000000002</c:v>
                      </c:pt>
                      <c:pt idx="854">
                        <c:v>6.1829999999999998</c:v>
                      </c:pt>
                      <c:pt idx="855">
                        <c:v>6.1601999999999997</c:v>
                      </c:pt>
                      <c:pt idx="856">
                        <c:v>6.1372999999999998</c:v>
                      </c:pt>
                      <c:pt idx="857">
                        <c:v>6.1143999999999998</c:v>
                      </c:pt>
                      <c:pt idx="858">
                        <c:v>6.0914000000000001</c:v>
                      </c:pt>
                      <c:pt idx="859">
                        <c:v>6.0683999999999996</c:v>
                      </c:pt>
                      <c:pt idx="860">
                        <c:v>6.0453999999999999</c:v>
                      </c:pt>
                      <c:pt idx="861">
                        <c:v>6.0223000000000004</c:v>
                      </c:pt>
                      <c:pt idx="862">
                        <c:v>5.9991000000000003</c:v>
                      </c:pt>
                      <c:pt idx="863">
                        <c:v>5.9759000000000002</c:v>
                      </c:pt>
                      <c:pt idx="864">
                        <c:v>5.9526000000000003</c:v>
                      </c:pt>
                      <c:pt idx="865">
                        <c:v>5.9292999999999996</c:v>
                      </c:pt>
                      <c:pt idx="866">
                        <c:v>5.9059999999999997</c:v>
                      </c:pt>
                      <c:pt idx="867">
                        <c:v>5.8825000000000003</c:v>
                      </c:pt>
                      <c:pt idx="868">
                        <c:v>5.8590999999999998</c:v>
                      </c:pt>
                      <c:pt idx="869">
                        <c:v>5.8356000000000003</c:v>
                      </c:pt>
                      <c:pt idx="870">
                        <c:v>5.8120000000000003</c:v>
                      </c:pt>
                      <c:pt idx="871">
                        <c:v>5.7884000000000002</c:v>
                      </c:pt>
                      <c:pt idx="872">
                        <c:v>5.7647000000000004</c:v>
                      </c:pt>
                      <c:pt idx="873">
                        <c:v>5.7409999999999997</c:v>
                      </c:pt>
                      <c:pt idx="874">
                        <c:v>5.7172999999999998</c:v>
                      </c:pt>
                      <c:pt idx="875">
                        <c:v>5.6935000000000002</c:v>
                      </c:pt>
                      <c:pt idx="876">
                        <c:v>5.6696</c:v>
                      </c:pt>
                      <c:pt idx="877">
                        <c:v>5.6456999999999997</c:v>
                      </c:pt>
                      <c:pt idx="878">
                        <c:v>5.6218000000000004</c:v>
                      </c:pt>
                      <c:pt idx="879">
                        <c:v>5.5978000000000003</c:v>
                      </c:pt>
                      <c:pt idx="880">
                        <c:v>5.5738000000000003</c:v>
                      </c:pt>
                      <c:pt idx="881">
                        <c:v>5.5496999999999996</c:v>
                      </c:pt>
                      <c:pt idx="882">
                        <c:v>5.5255000000000001</c:v>
                      </c:pt>
                      <c:pt idx="883">
                        <c:v>5.5014000000000003</c:v>
                      </c:pt>
                      <c:pt idx="884">
                        <c:v>5.4771000000000001</c:v>
                      </c:pt>
                      <c:pt idx="885">
                        <c:v>5.4528999999999996</c:v>
                      </c:pt>
                      <c:pt idx="886">
                        <c:v>5.4286000000000003</c:v>
                      </c:pt>
                      <c:pt idx="887">
                        <c:v>5.4042000000000003</c:v>
                      </c:pt>
                      <c:pt idx="888">
                        <c:v>5.3798000000000004</c:v>
                      </c:pt>
                      <c:pt idx="889">
                        <c:v>5.3552999999999997</c:v>
                      </c:pt>
                      <c:pt idx="890">
                        <c:v>5.3308</c:v>
                      </c:pt>
                      <c:pt idx="891">
                        <c:v>5.3063000000000002</c:v>
                      </c:pt>
                      <c:pt idx="892">
                        <c:v>5.2816999999999998</c:v>
                      </c:pt>
                      <c:pt idx="893">
                        <c:v>5.2571000000000003</c:v>
                      </c:pt>
                      <c:pt idx="894">
                        <c:v>5.2324000000000002</c:v>
                      </c:pt>
                      <c:pt idx="895">
                        <c:v>5.2077</c:v>
                      </c:pt>
                      <c:pt idx="896">
                        <c:v>5.1829000000000001</c:v>
                      </c:pt>
                      <c:pt idx="897">
                        <c:v>5.1581000000000001</c:v>
                      </c:pt>
                      <c:pt idx="898">
                        <c:v>5.1333000000000002</c:v>
                      </c:pt>
                      <c:pt idx="899">
                        <c:v>5.1083999999999996</c:v>
                      </c:pt>
                      <c:pt idx="900">
                        <c:v>5.0834000000000001</c:v>
                      </c:pt>
                      <c:pt idx="901">
                        <c:v>5.0583999999999998</c:v>
                      </c:pt>
                      <c:pt idx="902">
                        <c:v>5.0334000000000003</c:v>
                      </c:pt>
                      <c:pt idx="903">
                        <c:v>5.0084</c:v>
                      </c:pt>
                      <c:pt idx="904">
                        <c:v>4.9832999999999998</c:v>
                      </c:pt>
                      <c:pt idx="905">
                        <c:v>4.9581</c:v>
                      </c:pt>
                      <c:pt idx="906">
                        <c:v>4.9329000000000001</c:v>
                      </c:pt>
                      <c:pt idx="907">
                        <c:v>4.9077000000000002</c:v>
                      </c:pt>
                      <c:pt idx="908">
                        <c:v>4.8823999999999996</c:v>
                      </c:pt>
                      <c:pt idx="909">
                        <c:v>4.8571</c:v>
                      </c:pt>
                      <c:pt idx="910">
                        <c:v>4.8318000000000003</c:v>
                      </c:pt>
                      <c:pt idx="911">
                        <c:v>4.8064</c:v>
                      </c:pt>
                      <c:pt idx="912">
                        <c:v>4.7808999999999999</c:v>
                      </c:pt>
                      <c:pt idx="913">
                        <c:v>4.7553999999999998</c:v>
                      </c:pt>
                      <c:pt idx="914">
                        <c:v>4.7298999999999998</c:v>
                      </c:pt>
                      <c:pt idx="915">
                        <c:v>4.7043999999999997</c:v>
                      </c:pt>
                      <c:pt idx="916">
                        <c:v>4.6787999999999998</c:v>
                      </c:pt>
                      <c:pt idx="917">
                        <c:v>4.6532</c:v>
                      </c:pt>
                      <c:pt idx="918">
                        <c:v>4.6275000000000004</c:v>
                      </c:pt>
                      <c:pt idx="919">
                        <c:v>4.6017999999999999</c:v>
                      </c:pt>
                      <c:pt idx="920">
                        <c:v>4.5759999999999996</c:v>
                      </c:pt>
                      <c:pt idx="921">
                        <c:v>4.5502000000000002</c:v>
                      </c:pt>
                      <c:pt idx="922">
                        <c:v>4.5244</c:v>
                      </c:pt>
                      <c:pt idx="923">
                        <c:v>4.4984999999999999</c:v>
                      </c:pt>
                      <c:pt idx="924">
                        <c:v>4.4725999999999999</c:v>
                      </c:pt>
                      <c:pt idx="925">
                        <c:v>4.4466999999999999</c:v>
                      </c:pt>
                      <c:pt idx="926">
                        <c:v>4.4207000000000001</c:v>
                      </c:pt>
                      <c:pt idx="927">
                        <c:v>4.3947000000000003</c:v>
                      </c:pt>
                      <c:pt idx="928">
                        <c:v>4.3686999999999996</c:v>
                      </c:pt>
                      <c:pt idx="929">
                        <c:v>4.3426</c:v>
                      </c:pt>
                      <c:pt idx="930">
                        <c:v>4.3163999999999998</c:v>
                      </c:pt>
                      <c:pt idx="931">
                        <c:v>4.2903000000000002</c:v>
                      </c:pt>
                      <c:pt idx="932">
                        <c:v>4.2641</c:v>
                      </c:pt>
                      <c:pt idx="933">
                        <c:v>4.2378999999999998</c:v>
                      </c:pt>
                      <c:pt idx="934">
                        <c:v>4.2115999999999998</c:v>
                      </c:pt>
                      <c:pt idx="935">
                        <c:v>4.1852999999999998</c:v>
                      </c:pt>
                      <c:pt idx="936">
                        <c:v>4.1589</c:v>
                      </c:pt>
                      <c:pt idx="937">
                        <c:v>4.1326000000000001</c:v>
                      </c:pt>
                      <c:pt idx="938">
                        <c:v>4.1062000000000003</c:v>
                      </c:pt>
                      <c:pt idx="939">
                        <c:v>4.0796999999999999</c:v>
                      </c:pt>
                      <c:pt idx="940">
                        <c:v>4.0532000000000004</c:v>
                      </c:pt>
                      <c:pt idx="941">
                        <c:v>4.0266999999999999</c:v>
                      </c:pt>
                      <c:pt idx="942">
                        <c:v>4.0002000000000004</c:v>
                      </c:pt>
                      <c:pt idx="943">
                        <c:v>3.9735999999999998</c:v>
                      </c:pt>
                      <c:pt idx="944">
                        <c:v>3.9470000000000001</c:v>
                      </c:pt>
                      <c:pt idx="945">
                        <c:v>3.9203000000000001</c:v>
                      </c:pt>
                      <c:pt idx="946">
                        <c:v>3.8936999999999999</c:v>
                      </c:pt>
                      <c:pt idx="947">
                        <c:v>3.867</c:v>
                      </c:pt>
                      <c:pt idx="948">
                        <c:v>3.8401999999999998</c:v>
                      </c:pt>
                      <c:pt idx="949">
                        <c:v>3.8134000000000001</c:v>
                      </c:pt>
                      <c:pt idx="950">
                        <c:v>3.7866</c:v>
                      </c:pt>
                      <c:pt idx="951">
                        <c:v>3.7597999999999998</c:v>
                      </c:pt>
                      <c:pt idx="952">
                        <c:v>3.7328999999999999</c:v>
                      </c:pt>
                      <c:pt idx="953">
                        <c:v>3.706</c:v>
                      </c:pt>
                      <c:pt idx="954">
                        <c:v>3.6791</c:v>
                      </c:pt>
                      <c:pt idx="955">
                        <c:v>3.6520999999999999</c:v>
                      </c:pt>
                      <c:pt idx="956">
                        <c:v>3.6251000000000002</c:v>
                      </c:pt>
                      <c:pt idx="957">
                        <c:v>3.5981000000000001</c:v>
                      </c:pt>
                      <c:pt idx="958">
                        <c:v>3.5710000000000002</c:v>
                      </c:pt>
                      <c:pt idx="959">
                        <c:v>3.544</c:v>
                      </c:pt>
                      <c:pt idx="960">
                        <c:v>3.5167999999999999</c:v>
                      </c:pt>
                      <c:pt idx="961">
                        <c:v>3.4897</c:v>
                      </c:pt>
                      <c:pt idx="962">
                        <c:v>3.4624999999999999</c:v>
                      </c:pt>
                      <c:pt idx="963">
                        <c:v>3.4352999999999998</c:v>
                      </c:pt>
                      <c:pt idx="964">
                        <c:v>3.4081000000000001</c:v>
                      </c:pt>
                      <c:pt idx="965">
                        <c:v>3.3807999999999998</c:v>
                      </c:pt>
                      <c:pt idx="966">
                        <c:v>3.3534999999999999</c:v>
                      </c:pt>
                      <c:pt idx="967">
                        <c:v>3.3262</c:v>
                      </c:pt>
                      <c:pt idx="968">
                        <c:v>3.2989000000000002</c:v>
                      </c:pt>
                      <c:pt idx="969">
                        <c:v>3.2715000000000001</c:v>
                      </c:pt>
                      <c:pt idx="970">
                        <c:v>3.2441</c:v>
                      </c:pt>
                      <c:pt idx="971">
                        <c:v>3.2166999999999999</c:v>
                      </c:pt>
                      <c:pt idx="972">
                        <c:v>3.1892</c:v>
                      </c:pt>
                      <c:pt idx="973">
                        <c:v>3.1617000000000002</c:v>
                      </c:pt>
                      <c:pt idx="974">
                        <c:v>3.1341999999999999</c:v>
                      </c:pt>
                      <c:pt idx="975">
                        <c:v>3.1067</c:v>
                      </c:pt>
                      <c:pt idx="976">
                        <c:v>3.0790999999999999</c:v>
                      </c:pt>
                      <c:pt idx="977">
                        <c:v>3.0516000000000001</c:v>
                      </c:pt>
                      <c:pt idx="978">
                        <c:v>3.0238999999999998</c:v>
                      </c:pt>
                      <c:pt idx="979">
                        <c:v>2.9963000000000002</c:v>
                      </c:pt>
                      <c:pt idx="980">
                        <c:v>2.9685999999999999</c:v>
                      </c:pt>
                      <c:pt idx="981">
                        <c:v>2.9409999999999998</c:v>
                      </c:pt>
                      <c:pt idx="982">
                        <c:v>2.9131999999999998</c:v>
                      </c:pt>
                      <c:pt idx="983">
                        <c:v>2.8855</c:v>
                      </c:pt>
                      <c:pt idx="984">
                        <c:v>2.8576999999999999</c:v>
                      </c:pt>
                      <c:pt idx="985">
                        <c:v>2.83</c:v>
                      </c:pt>
                      <c:pt idx="986">
                        <c:v>2.8022</c:v>
                      </c:pt>
                      <c:pt idx="987">
                        <c:v>2.7743000000000002</c:v>
                      </c:pt>
                      <c:pt idx="988">
                        <c:v>2.7465000000000002</c:v>
                      </c:pt>
                      <c:pt idx="989">
                        <c:v>2.7185999999999999</c:v>
                      </c:pt>
                      <c:pt idx="990">
                        <c:v>2.6907000000000001</c:v>
                      </c:pt>
                      <c:pt idx="991">
                        <c:v>2.6627999999999998</c:v>
                      </c:pt>
                      <c:pt idx="992">
                        <c:v>2.6347999999999998</c:v>
                      </c:pt>
                      <c:pt idx="993">
                        <c:v>2.6067999999999998</c:v>
                      </c:pt>
                      <c:pt idx="994">
                        <c:v>2.5789</c:v>
                      </c:pt>
                      <c:pt idx="995">
                        <c:v>2.5508000000000002</c:v>
                      </c:pt>
                      <c:pt idx="996">
                        <c:v>2.5228000000000002</c:v>
                      </c:pt>
                      <c:pt idx="997">
                        <c:v>2.4948000000000001</c:v>
                      </c:pt>
                      <c:pt idx="998">
                        <c:v>2.4666999999999999</c:v>
                      </c:pt>
                      <c:pt idx="999">
                        <c:v>2.4386000000000001</c:v>
                      </c:pt>
                      <c:pt idx="1000">
                        <c:v>2.4104999999999999</c:v>
                      </c:pt>
                      <c:pt idx="1001">
                        <c:v>2.3822999999999999</c:v>
                      </c:pt>
                      <c:pt idx="1002">
                        <c:v>2.3542000000000001</c:v>
                      </c:pt>
                      <c:pt idx="1003">
                        <c:v>2.3260000000000001</c:v>
                      </c:pt>
                      <c:pt idx="1004">
                        <c:v>2.2978000000000001</c:v>
                      </c:pt>
                      <c:pt idx="1005">
                        <c:v>2.2696000000000001</c:v>
                      </c:pt>
                      <c:pt idx="1006">
                        <c:v>2.2414000000000001</c:v>
                      </c:pt>
                      <c:pt idx="1007">
                        <c:v>2.2130999999999998</c:v>
                      </c:pt>
                      <c:pt idx="1008">
                        <c:v>2.1848000000000001</c:v>
                      </c:pt>
                      <c:pt idx="1009">
                        <c:v>2.1564999999999999</c:v>
                      </c:pt>
                      <c:pt idx="1010">
                        <c:v>2.1282000000000001</c:v>
                      </c:pt>
                      <c:pt idx="1011">
                        <c:v>2.0998999999999999</c:v>
                      </c:pt>
                      <c:pt idx="1012">
                        <c:v>2.0716000000000001</c:v>
                      </c:pt>
                      <c:pt idx="1013">
                        <c:v>2.0432000000000001</c:v>
                      </c:pt>
                      <c:pt idx="1014">
                        <c:v>2.0148000000000001</c:v>
                      </c:pt>
                      <c:pt idx="1015">
                        <c:v>1.9863999999999999</c:v>
                      </c:pt>
                      <c:pt idx="1016">
                        <c:v>1.958</c:v>
                      </c:pt>
                      <c:pt idx="1017">
                        <c:v>1.9296</c:v>
                      </c:pt>
                      <c:pt idx="1018">
                        <c:v>1.9011</c:v>
                      </c:pt>
                      <c:pt idx="1019">
                        <c:v>1.8727</c:v>
                      </c:pt>
                      <c:pt idx="1020">
                        <c:v>1.8442000000000001</c:v>
                      </c:pt>
                      <c:pt idx="1021">
                        <c:v>1.8157000000000001</c:v>
                      </c:pt>
                      <c:pt idx="1022">
                        <c:v>1.7871999999999999</c:v>
                      </c:pt>
                      <c:pt idx="1023">
                        <c:v>1.7586999999999999</c:v>
                      </c:pt>
                      <c:pt idx="1024">
                        <c:v>1.7301</c:v>
                      </c:pt>
                      <c:pt idx="1025">
                        <c:v>1.7016</c:v>
                      </c:pt>
                      <c:pt idx="1026">
                        <c:v>1.673</c:v>
                      </c:pt>
                      <c:pt idx="1027">
                        <c:v>1.6444000000000001</c:v>
                      </c:pt>
                      <c:pt idx="1028">
                        <c:v>1.6157999999999999</c:v>
                      </c:pt>
                      <c:pt idx="1029">
                        <c:v>1.5871999999999999</c:v>
                      </c:pt>
                      <c:pt idx="1030">
                        <c:v>1.5586</c:v>
                      </c:pt>
                      <c:pt idx="1031">
                        <c:v>1.53</c:v>
                      </c:pt>
                      <c:pt idx="1032">
                        <c:v>1.5013000000000001</c:v>
                      </c:pt>
                      <c:pt idx="1033">
                        <c:v>1.4726999999999999</c:v>
                      </c:pt>
                      <c:pt idx="1034">
                        <c:v>1.444</c:v>
                      </c:pt>
                      <c:pt idx="1035">
                        <c:v>1.4153</c:v>
                      </c:pt>
                      <c:pt idx="1036">
                        <c:v>1.3866000000000001</c:v>
                      </c:pt>
                      <c:pt idx="1037">
                        <c:v>1.3579000000000001</c:v>
                      </c:pt>
                      <c:pt idx="1038">
                        <c:v>1.3291999999999999</c:v>
                      </c:pt>
                      <c:pt idx="1039">
                        <c:v>1.3005</c:v>
                      </c:pt>
                      <c:pt idx="1040">
                        <c:v>1.2717000000000001</c:v>
                      </c:pt>
                      <c:pt idx="1041">
                        <c:v>1.2430000000000001</c:v>
                      </c:pt>
                      <c:pt idx="1042">
                        <c:v>1.2141999999999999</c:v>
                      </c:pt>
                      <c:pt idx="1043">
                        <c:v>1.1854</c:v>
                      </c:pt>
                      <c:pt idx="1044">
                        <c:v>1.1567000000000001</c:v>
                      </c:pt>
                      <c:pt idx="1045">
                        <c:v>1.1278999999999999</c:v>
                      </c:pt>
                      <c:pt idx="1046">
                        <c:v>1.0991</c:v>
                      </c:pt>
                      <c:pt idx="1047">
                        <c:v>1.0703</c:v>
                      </c:pt>
                      <c:pt idx="1048">
                        <c:v>1.0414000000000001</c:v>
                      </c:pt>
                      <c:pt idx="1049">
                        <c:v>1.0125999999999999</c:v>
                      </c:pt>
                      <c:pt idx="1050">
                        <c:v>0.98380000000000001</c:v>
                      </c:pt>
                      <c:pt idx="1051">
                        <c:v>0.95489999999999997</c:v>
                      </c:pt>
                      <c:pt idx="1052">
                        <c:v>0.92610000000000003</c:v>
                      </c:pt>
                      <c:pt idx="1053">
                        <c:v>0.8972</c:v>
                      </c:pt>
                      <c:pt idx="1054">
                        <c:v>0.86829999999999996</c:v>
                      </c:pt>
                      <c:pt idx="1055">
                        <c:v>0.83950000000000002</c:v>
                      </c:pt>
                      <c:pt idx="1056">
                        <c:v>0.81059999999999999</c:v>
                      </c:pt>
                      <c:pt idx="1057">
                        <c:v>0.78169999999999995</c:v>
                      </c:pt>
                      <c:pt idx="1058">
                        <c:v>0.75280000000000002</c:v>
                      </c:pt>
                      <c:pt idx="1059">
                        <c:v>0.72389999999999999</c:v>
                      </c:pt>
                      <c:pt idx="1060">
                        <c:v>0.69499999999999995</c:v>
                      </c:pt>
                      <c:pt idx="1061">
                        <c:v>0.66610000000000003</c:v>
                      </c:pt>
                      <c:pt idx="1062">
                        <c:v>0.63719999999999999</c:v>
                      </c:pt>
                      <c:pt idx="1063">
                        <c:v>0.60819999999999996</c:v>
                      </c:pt>
                      <c:pt idx="1064">
                        <c:v>0.57930000000000004</c:v>
                      </c:pt>
                      <c:pt idx="1065">
                        <c:v>0.5504</c:v>
                      </c:pt>
                      <c:pt idx="1066">
                        <c:v>0.52139999999999997</c:v>
                      </c:pt>
                      <c:pt idx="1067">
                        <c:v>0.49249999999999999</c:v>
                      </c:pt>
                      <c:pt idx="1068">
                        <c:v>0.46350000000000002</c:v>
                      </c:pt>
                      <c:pt idx="1069">
                        <c:v>0.43459999999999999</c:v>
                      </c:pt>
                      <c:pt idx="1070">
                        <c:v>0.40560000000000002</c:v>
                      </c:pt>
                      <c:pt idx="1071">
                        <c:v>0.37669999999999998</c:v>
                      </c:pt>
                      <c:pt idx="1072">
                        <c:v>0.34770000000000001</c:v>
                      </c:pt>
                      <c:pt idx="1073">
                        <c:v>0.31869999999999998</c:v>
                      </c:pt>
                      <c:pt idx="1074">
                        <c:v>0.2898</c:v>
                      </c:pt>
                      <c:pt idx="1075">
                        <c:v>0.26079999999999998</c:v>
                      </c:pt>
                      <c:pt idx="1076">
                        <c:v>0.23180000000000001</c:v>
                      </c:pt>
                      <c:pt idx="1077">
                        <c:v>0.2029</c:v>
                      </c:pt>
                      <c:pt idx="1078">
                        <c:v>0.1739</c:v>
                      </c:pt>
                      <c:pt idx="1079">
                        <c:v>0.1449</c:v>
                      </c:pt>
                      <c:pt idx="1080">
                        <c:v>0.1159</c:v>
                      </c:pt>
                      <c:pt idx="1081">
                        <c:v>8.6900000000000005E-2</c:v>
                      </c:pt>
                      <c:pt idx="1082">
                        <c:v>5.8000000000000003E-2</c:v>
                      </c:pt>
                      <c:pt idx="1083">
                        <c:v>2.9000000000000001E-2</c:v>
                      </c:pt>
                      <c:pt idx="1084">
                        <c:v>0</c:v>
                      </c:pt>
                      <c:pt idx="1085">
                        <c:v>0</c:v>
                      </c:pt>
                      <c:pt idx="1086">
                        <c:v>0</c:v>
                      </c:pt>
                      <c:pt idx="1087">
                        <c:v>0</c:v>
                      </c:pt>
                      <c:pt idx="1088">
                        <c:v>0</c:v>
                      </c:pt>
                      <c:pt idx="1089">
                        <c:v>0</c:v>
                      </c:pt>
                      <c:pt idx="1090">
                        <c:v>0</c:v>
                      </c:pt>
                      <c:pt idx="1091">
                        <c:v>0</c:v>
                      </c:pt>
                      <c:pt idx="1092">
                        <c:v>0</c:v>
                      </c:pt>
                      <c:pt idx="1093">
                        <c:v>0</c:v>
                      </c:pt>
                      <c:pt idx="1094">
                        <c:v>0</c:v>
                      </c:pt>
                      <c:pt idx="1095">
                        <c:v>0</c:v>
                      </c:pt>
                      <c:pt idx="1096">
                        <c:v>0</c:v>
                      </c:pt>
                      <c:pt idx="1097">
                        <c:v>0</c:v>
                      </c:pt>
                      <c:pt idx="1098">
                        <c:v>0</c:v>
                      </c:pt>
                      <c:pt idx="1099">
                        <c:v>0</c:v>
                      </c:pt>
                      <c:pt idx="1100">
                        <c:v>0</c:v>
                      </c:pt>
                      <c:pt idx="1101">
                        <c:v>0</c:v>
                      </c:pt>
                      <c:pt idx="1102">
                        <c:v>0</c:v>
                      </c:pt>
                      <c:pt idx="1103">
                        <c:v>0</c:v>
                      </c:pt>
                      <c:pt idx="1104">
                        <c:v>0</c:v>
                      </c:pt>
                      <c:pt idx="1105">
                        <c:v>0</c:v>
                      </c:pt>
                      <c:pt idx="1106">
                        <c:v>0</c:v>
                      </c:pt>
                      <c:pt idx="1107">
                        <c:v>0</c:v>
                      </c:pt>
                      <c:pt idx="1108">
                        <c:v>0</c:v>
                      </c:pt>
                      <c:pt idx="1109">
                        <c:v>0</c:v>
                      </c:pt>
                      <c:pt idx="1110">
                        <c:v>0</c:v>
                      </c:pt>
                      <c:pt idx="1111">
                        <c:v>0</c:v>
                      </c:pt>
                      <c:pt idx="1112">
                        <c:v>0</c:v>
                      </c:pt>
                      <c:pt idx="1113">
                        <c:v>0</c:v>
                      </c:pt>
                      <c:pt idx="1114">
                        <c:v>0</c:v>
                      </c:pt>
                      <c:pt idx="1115">
                        <c:v>0</c:v>
                      </c:pt>
                      <c:pt idx="1116">
                        <c:v>0</c:v>
                      </c:pt>
                      <c:pt idx="1117">
                        <c:v>0</c:v>
                      </c:pt>
                      <c:pt idx="1118">
                        <c:v>0</c:v>
                      </c:pt>
                      <c:pt idx="1119">
                        <c:v>0</c:v>
                      </c:pt>
                      <c:pt idx="1120">
                        <c:v>0</c:v>
                      </c:pt>
                      <c:pt idx="1121">
                        <c:v>0</c:v>
                      </c:pt>
                      <c:pt idx="1122">
                        <c:v>0</c:v>
                      </c:pt>
                      <c:pt idx="1123">
                        <c:v>0</c:v>
                      </c:pt>
                      <c:pt idx="1124">
                        <c:v>0</c:v>
                      </c:pt>
                      <c:pt idx="1125">
                        <c:v>0</c:v>
                      </c:pt>
                      <c:pt idx="1126">
                        <c:v>0</c:v>
                      </c:pt>
                      <c:pt idx="1127">
                        <c:v>0</c:v>
                      </c:pt>
                      <c:pt idx="1128">
                        <c:v>0</c:v>
                      </c:pt>
                      <c:pt idx="1129">
                        <c:v>0</c:v>
                      </c:pt>
                      <c:pt idx="1130">
                        <c:v>0</c:v>
                      </c:pt>
                      <c:pt idx="1131">
                        <c:v>0</c:v>
                      </c:pt>
                      <c:pt idx="1132">
                        <c:v>0</c:v>
                      </c:pt>
                      <c:pt idx="1133">
                        <c:v>0</c:v>
                      </c:pt>
                      <c:pt idx="1134">
                        <c:v>0</c:v>
                      </c:pt>
                      <c:pt idx="1135">
                        <c:v>0</c:v>
                      </c:pt>
                      <c:pt idx="1136">
                        <c:v>0</c:v>
                      </c:pt>
                      <c:pt idx="1137">
                        <c:v>0</c:v>
                      </c:pt>
                      <c:pt idx="1138">
                        <c:v>0</c:v>
                      </c:pt>
                      <c:pt idx="1139">
                        <c:v>0</c:v>
                      </c:pt>
                      <c:pt idx="1140">
                        <c:v>0</c:v>
                      </c:pt>
                      <c:pt idx="1141">
                        <c:v>0</c:v>
                      </c:pt>
                      <c:pt idx="1142">
                        <c:v>0</c:v>
                      </c:pt>
                      <c:pt idx="1143">
                        <c:v>0</c:v>
                      </c:pt>
                      <c:pt idx="1144">
                        <c:v>0</c:v>
                      </c:pt>
                      <c:pt idx="1145">
                        <c:v>0</c:v>
                      </c:pt>
                      <c:pt idx="1146">
                        <c:v>0</c:v>
                      </c:pt>
                      <c:pt idx="1147">
                        <c:v>0</c:v>
                      </c:pt>
                      <c:pt idx="1148">
                        <c:v>0</c:v>
                      </c:pt>
                      <c:pt idx="1149">
                        <c:v>0</c:v>
                      </c:pt>
                      <c:pt idx="1150">
                        <c:v>0</c:v>
                      </c:pt>
                      <c:pt idx="1151">
                        <c:v>0</c:v>
                      </c:pt>
                      <c:pt idx="1152">
                        <c:v>0</c:v>
                      </c:pt>
                      <c:pt idx="1153">
                        <c:v>0</c:v>
                      </c:pt>
                      <c:pt idx="1154">
                        <c:v>0</c:v>
                      </c:pt>
                      <c:pt idx="1155">
                        <c:v>0</c:v>
                      </c:pt>
                      <c:pt idx="1156">
                        <c:v>0</c:v>
                      </c:pt>
                      <c:pt idx="1157">
                        <c:v>0</c:v>
                      </c:pt>
                      <c:pt idx="1158">
                        <c:v>0</c:v>
                      </c:pt>
                      <c:pt idx="1159">
                        <c:v>0</c:v>
                      </c:pt>
                      <c:pt idx="1160">
                        <c:v>0</c:v>
                      </c:pt>
                      <c:pt idx="1161">
                        <c:v>0</c:v>
                      </c:pt>
                      <c:pt idx="1162">
                        <c:v>0</c:v>
                      </c:pt>
                      <c:pt idx="1163">
                        <c:v>0</c:v>
                      </c:pt>
                      <c:pt idx="1164">
                        <c:v>0</c:v>
                      </c:pt>
                      <c:pt idx="1165">
                        <c:v>0</c:v>
                      </c:pt>
                      <c:pt idx="1166">
                        <c:v>0</c:v>
                      </c:pt>
                      <c:pt idx="1167">
                        <c:v>0</c:v>
                      </c:pt>
                      <c:pt idx="1168">
                        <c:v>0</c:v>
                      </c:pt>
                      <c:pt idx="1169">
                        <c:v>0</c:v>
                      </c:pt>
                      <c:pt idx="1170">
                        <c:v>0</c:v>
                      </c:pt>
                      <c:pt idx="1171">
                        <c:v>0</c:v>
                      </c:pt>
                      <c:pt idx="1172">
                        <c:v>0</c:v>
                      </c:pt>
                      <c:pt idx="1173">
                        <c:v>0</c:v>
                      </c:pt>
                      <c:pt idx="1174">
                        <c:v>0</c:v>
                      </c:pt>
                      <c:pt idx="1175">
                        <c:v>0</c:v>
                      </c:pt>
                      <c:pt idx="1176">
                        <c:v>0</c:v>
                      </c:pt>
                      <c:pt idx="1177">
                        <c:v>0</c:v>
                      </c:pt>
                      <c:pt idx="1178">
                        <c:v>0</c:v>
                      </c:pt>
                      <c:pt idx="1179">
                        <c:v>0</c:v>
                      </c:pt>
                      <c:pt idx="1180">
                        <c:v>0</c:v>
                      </c:pt>
                      <c:pt idx="1181">
                        <c:v>0</c:v>
                      </c:pt>
                      <c:pt idx="1182">
                        <c:v>0</c:v>
                      </c:pt>
                      <c:pt idx="1183">
                        <c:v>0</c:v>
                      </c:pt>
                      <c:pt idx="1184">
                        <c:v>0</c:v>
                      </c:pt>
                      <c:pt idx="1185">
                        <c:v>0</c:v>
                      </c:pt>
                      <c:pt idx="1186">
                        <c:v>0</c:v>
                      </c:pt>
                      <c:pt idx="1187">
                        <c:v>0</c:v>
                      </c:pt>
                      <c:pt idx="1188">
                        <c:v>0</c:v>
                      </c:pt>
                      <c:pt idx="1189">
                        <c:v>0</c:v>
                      </c:pt>
                      <c:pt idx="1190">
                        <c:v>0</c:v>
                      </c:pt>
                      <c:pt idx="1191">
                        <c:v>0</c:v>
                      </c:pt>
                      <c:pt idx="1192">
                        <c:v>0</c:v>
                      </c:pt>
                      <c:pt idx="1193">
                        <c:v>0</c:v>
                      </c:pt>
                      <c:pt idx="1194">
                        <c:v>0</c:v>
                      </c:pt>
                      <c:pt idx="1195">
                        <c:v>0</c:v>
                      </c:pt>
                      <c:pt idx="1196">
                        <c:v>0</c:v>
                      </c:pt>
                      <c:pt idx="1197">
                        <c:v>0</c:v>
                      </c:pt>
                      <c:pt idx="1198">
                        <c:v>0</c:v>
                      </c:pt>
                      <c:pt idx="1199">
                        <c:v>0</c:v>
                      </c:pt>
                      <c:pt idx="1200">
                        <c:v>0</c:v>
                      </c:pt>
                      <c:pt idx="1201">
                        <c:v>0</c:v>
                      </c:pt>
                      <c:pt idx="1202">
                        <c:v>0</c:v>
                      </c:pt>
                      <c:pt idx="1203">
                        <c:v>0</c:v>
                      </c:pt>
                      <c:pt idx="1204">
                        <c:v>0</c:v>
                      </c:pt>
                      <c:pt idx="1205">
                        <c:v>0</c:v>
                      </c:pt>
                      <c:pt idx="1206">
                        <c:v>0</c:v>
                      </c:pt>
                      <c:pt idx="1207">
                        <c:v>0</c:v>
                      </c:pt>
                      <c:pt idx="1208">
                        <c:v>0</c:v>
                      </c:pt>
                      <c:pt idx="1209">
                        <c:v>0</c:v>
                      </c:pt>
                      <c:pt idx="1210">
                        <c:v>0</c:v>
                      </c:pt>
                      <c:pt idx="1211">
                        <c:v>0</c:v>
                      </c:pt>
                      <c:pt idx="1212">
                        <c:v>0</c:v>
                      </c:pt>
                      <c:pt idx="1213">
                        <c:v>0</c:v>
                      </c:pt>
                      <c:pt idx="1214">
                        <c:v>0</c:v>
                      </c:pt>
                      <c:pt idx="1215">
                        <c:v>0</c:v>
                      </c:pt>
                      <c:pt idx="1216">
                        <c:v>0</c:v>
                      </c:pt>
                      <c:pt idx="1217">
                        <c:v>0</c:v>
                      </c:pt>
                      <c:pt idx="1218">
                        <c:v>0</c:v>
                      </c:pt>
                      <c:pt idx="1219">
                        <c:v>0</c:v>
                      </c:pt>
                      <c:pt idx="1220">
                        <c:v>0</c:v>
                      </c:pt>
                      <c:pt idx="1221">
                        <c:v>0</c:v>
                      </c:pt>
                      <c:pt idx="1222">
                        <c:v>0</c:v>
                      </c:pt>
                      <c:pt idx="1223">
                        <c:v>0</c:v>
                      </c:pt>
                      <c:pt idx="1224">
                        <c:v>0</c:v>
                      </c:pt>
                      <c:pt idx="1225">
                        <c:v>0</c:v>
                      </c:pt>
                      <c:pt idx="1226">
                        <c:v>0</c:v>
                      </c:pt>
                      <c:pt idx="1227">
                        <c:v>0</c:v>
                      </c:pt>
                      <c:pt idx="1228">
                        <c:v>0</c:v>
                      </c:pt>
                      <c:pt idx="1229">
                        <c:v>0</c:v>
                      </c:pt>
                      <c:pt idx="1230">
                        <c:v>0</c:v>
                      </c:pt>
                      <c:pt idx="1231">
                        <c:v>0</c:v>
                      </c:pt>
                      <c:pt idx="1232">
                        <c:v>0</c:v>
                      </c:pt>
                      <c:pt idx="1233">
                        <c:v>0</c:v>
                      </c:pt>
                      <c:pt idx="1234">
                        <c:v>0</c:v>
                      </c:pt>
                      <c:pt idx="1235">
                        <c:v>0</c:v>
                      </c:pt>
                      <c:pt idx="1236">
                        <c:v>0</c:v>
                      </c:pt>
                      <c:pt idx="1237">
                        <c:v>0</c:v>
                      </c:pt>
                      <c:pt idx="1238">
                        <c:v>0</c:v>
                      </c:pt>
                      <c:pt idx="1239">
                        <c:v>0</c:v>
                      </c:pt>
                      <c:pt idx="1240">
                        <c:v>0</c:v>
                      </c:pt>
                      <c:pt idx="1241">
                        <c:v>0</c:v>
                      </c:pt>
                      <c:pt idx="1242">
                        <c:v>0</c:v>
                      </c:pt>
                      <c:pt idx="1243">
                        <c:v>0</c:v>
                      </c:pt>
                      <c:pt idx="1244">
                        <c:v>0</c:v>
                      </c:pt>
                      <c:pt idx="1245">
                        <c:v>0</c:v>
                      </c:pt>
                      <c:pt idx="1246">
                        <c:v>0</c:v>
                      </c:pt>
                      <c:pt idx="1247">
                        <c:v>0</c:v>
                      </c:pt>
                      <c:pt idx="1248">
                        <c:v>0</c:v>
                      </c:pt>
                      <c:pt idx="1249">
                        <c:v>0</c:v>
                      </c:pt>
                      <c:pt idx="1250">
                        <c:v>0</c:v>
                      </c:pt>
                      <c:pt idx="1251">
                        <c:v>0</c:v>
                      </c:pt>
                      <c:pt idx="1252">
                        <c:v>0</c:v>
                      </c:pt>
                      <c:pt idx="1253">
                        <c:v>0</c:v>
                      </c:pt>
                      <c:pt idx="1254">
                        <c:v>0</c:v>
                      </c:pt>
                      <c:pt idx="1255">
                        <c:v>0</c:v>
                      </c:pt>
                      <c:pt idx="1256">
                        <c:v>0</c:v>
                      </c:pt>
                      <c:pt idx="1257">
                        <c:v>0</c:v>
                      </c:pt>
                      <c:pt idx="1258">
                        <c:v>0</c:v>
                      </c:pt>
                      <c:pt idx="1259">
                        <c:v>0</c:v>
                      </c:pt>
                      <c:pt idx="1260">
                        <c:v>0</c:v>
                      </c:pt>
                      <c:pt idx="1261">
                        <c:v>0</c:v>
                      </c:pt>
                      <c:pt idx="1262">
                        <c:v>0</c:v>
                      </c:pt>
                      <c:pt idx="1263">
                        <c:v>0</c:v>
                      </c:pt>
                      <c:pt idx="1264">
                        <c:v>0</c:v>
                      </c:pt>
                      <c:pt idx="1265">
                        <c:v>0</c:v>
                      </c:pt>
                      <c:pt idx="1266">
                        <c:v>0</c:v>
                      </c:pt>
                      <c:pt idx="1267">
                        <c:v>0</c:v>
                      </c:pt>
                      <c:pt idx="1268">
                        <c:v>0</c:v>
                      </c:pt>
                      <c:pt idx="1269">
                        <c:v>0</c:v>
                      </c:pt>
                      <c:pt idx="1270">
                        <c:v>0</c:v>
                      </c:pt>
                      <c:pt idx="1271">
                        <c:v>0</c:v>
                      </c:pt>
                      <c:pt idx="1272">
                        <c:v>0</c:v>
                      </c:pt>
                      <c:pt idx="1273">
                        <c:v>0</c:v>
                      </c:pt>
                      <c:pt idx="1274">
                        <c:v>0</c:v>
                      </c:pt>
                      <c:pt idx="1275">
                        <c:v>0</c:v>
                      </c:pt>
                      <c:pt idx="1276">
                        <c:v>0</c:v>
                      </c:pt>
                      <c:pt idx="1277">
                        <c:v>0</c:v>
                      </c:pt>
                      <c:pt idx="1278">
                        <c:v>0</c:v>
                      </c:pt>
                      <c:pt idx="1279">
                        <c:v>0</c:v>
                      </c:pt>
                      <c:pt idx="1280">
                        <c:v>0</c:v>
                      </c:pt>
                      <c:pt idx="1281">
                        <c:v>0</c:v>
                      </c:pt>
                      <c:pt idx="1282">
                        <c:v>0</c:v>
                      </c:pt>
                      <c:pt idx="1283">
                        <c:v>0</c:v>
                      </c:pt>
                      <c:pt idx="1284">
                        <c:v>0</c:v>
                      </c:pt>
                      <c:pt idx="1285">
                        <c:v>0</c:v>
                      </c:pt>
                      <c:pt idx="1286">
                        <c:v>0</c:v>
                      </c:pt>
                      <c:pt idx="1287">
                        <c:v>0</c:v>
                      </c:pt>
                      <c:pt idx="1288">
                        <c:v>0</c:v>
                      </c:pt>
                      <c:pt idx="1289">
                        <c:v>0</c:v>
                      </c:pt>
                      <c:pt idx="1290">
                        <c:v>0</c:v>
                      </c:pt>
                      <c:pt idx="1291">
                        <c:v>0</c:v>
                      </c:pt>
                      <c:pt idx="1292">
                        <c:v>0</c:v>
                      </c:pt>
                      <c:pt idx="1293">
                        <c:v>0</c:v>
                      </c:pt>
                      <c:pt idx="1294">
                        <c:v>0</c:v>
                      </c:pt>
                      <c:pt idx="1295">
                        <c:v>0</c:v>
                      </c:pt>
                      <c:pt idx="1296">
                        <c:v>0</c:v>
                      </c:pt>
                      <c:pt idx="1297">
                        <c:v>0</c:v>
                      </c:pt>
                      <c:pt idx="1298">
                        <c:v>0</c:v>
                      </c:pt>
                      <c:pt idx="1299">
                        <c:v>0</c:v>
                      </c:pt>
                      <c:pt idx="1300">
                        <c:v>0</c:v>
                      </c:pt>
                      <c:pt idx="1301">
                        <c:v>0</c:v>
                      </c:pt>
                      <c:pt idx="1302">
                        <c:v>0</c:v>
                      </c:pt>
                      <c:pt idx="1303">
                        <c:v>0</c:v>
                      </c:pt>
                      <c:pt idx="1304">
                        <c:v>0</c:v>
                      </c:pt>
                      <c:pt idx="1305">
                        <c:v>0</c:v>
                      </c:pt>
                      <c:pt idx="1306">
                        <c:v>0</c:v>
                      </c:pt>
                      <c:pt idx="1307">
                        <c:v>0</c:v>
                      </c:pt>
                      <c:pt idx="1308">
                        <c:v>0</c:v>
                      </c:pt>
                      <c:pt idx="1309">
                        <c:v>0</c:v>
                      </c:pt>
                      <c:pt idx="1310">
                        <c:v>0</c:v>
                      </c:pt>
                      <c:pt idx="1311">
                        <c:v>0</c:v>
                      </c:pt>
                      <c:pt idx="1312">
                        <c:v>0</c:v>
                      </c:pt>
                      <c:pt idx="1313">
                        <c:v>0</c:v>
                      </c:pt>
                      <c:pt idx="1314">
                        <c:v>0</c:v>
                      </c:pt>
                      <c:pt idx="1315">
                        <c:v>0</c:v>
                      </c:pt>
                      <c:pt idx="1316">
                        <c:v>0</c:v>
                      </c:pt>
                      <c:pt idx="1317">
                        <c:v>0</c:v>
                      </c:pt>
                      <c:pt idx="1318">
                        <c:v>0</c:v>
                      </c:pt>
                      <c:pt idx="1319">
                        <c:v>0</c:v>
                      </c:pt>
                      <c:pt idx="1320">
                        <c:v>0</c:v>
                      </c:pt>
                      <c:pt idx="1321">
                        <c:v>0</c:v>
                      </c:pt>
                      <c:pt idx="1322">
                        <c:v>0</c:v>
                      </c:pt>
                      <c:pt idx="1323">
                        <c:v>0</c:v>
                      </c:pt>
                      <c:pt idx="1324">
                        <c:v>0</c:v>
                      </c:pt>
                      <c:pt idx="1325">
                        <c:v>0</c:v>
                      </c:pt>
                      <c:pt idx="1326">
                        <c:v>0</c:v>
                      </c:pt>
                      <c:pt idx="1327">
                        <c:v>0</c:v>
                      </c:pt>
                      <c:pt idx="1328">
                        <c:v>0</c:v>
                      </c:pt>
                      <c:pt idx="1329">
                        <c:v>0</c:v>
                      </c:pt>
                      <c:pt idx="1330">
                        <c:v>0</c:v>
                      </c:pt>
                      <c:pt idx="1331">
                        <c:v>0</c:v>
                      </c:pt>
                      <c:pt idx="1332">
                        <c:v>0</c:v>
                      </c:pt>
                      <c:pt idx="1333">
                        <c:v>0</c:v>
                      </c:pt>
                      <c:pt idx="1334">
                        <c:v>0</c:v>
                      </c:pt>
                      <c:pt idx="1335">
                        <c:v>0</c:v>
                      </c:pt>
                      <c:pt idx="1336">
                        <c:v>0</c:v>
                      </c:pt>
                      <c:pt idx="1337">
                        <c:v>0</c:v>
                      </c:pt>
                      <c:pt idx="1338">
                        <c:v>0</c:v>
                      </c:pt>
                      <c:pt idx="1339">
                        <c:v>0</c:v>
                      </c:pt>
                      <c:pt idx="1340">
                        <c:v>0</c:v>
                      </c:pt>
                      <c:pt idx="1341">
                        <c:v>0</c:v>
                      </c:pt>
                      <c:pt idx="1342">
                        <c:v>0</c:v>
                      </c:pt>
                      <c:pt idx="1343">
                        <c:v>0</c:v>
                      </c:pt>
                      <c:pt idx="1344">
                        <c:v>0</c:v>
                      </c:pt>
                      <c:pt idx="1345">
                        <c:v>0</c:v>
                      </c:pt>
                      <c:pt idx="1346">
                        <c:v>0</c:v>
                      </c:pt>
                      <c:pt idx="1347">
                        <c:v>0</c:v>
                      </c:pt>
                      <c:pt idx="1348">
                        <c:v>0</c:v>
                      </c:pt>
                      <c:pt idx="1349">
                        <c:v>0</c:v>
                      </c:pt>
                      <c:pt idx="1350">
                        <c:v>0</c:v>
                      </c:pt>
                      <c:pt idx="1351">
                        <c:v>0</c:v>
                      </c:pt>
                      <c:pt idx="1352">
                        <c:v>0</c:v>
                      </c:pt>
                      <c:pt idx="1353">
                        <c:v>0</c:v>
                      </c:pt>
                      <c:pt idx="1354">
                        <c:v>0</c:v>
                      </c:pt>
                      <c:pt idx="1355">
                        <c:v>0</c:v>
                      </c:pt>
                      <c:pt idx="1356">
                        <c:v>0</c:v>
                      </c:pt>
                      <c:pt idx="1357">
                        <c:v>0</c:v>
                      </c:pt>
                      <c:pt idx="1358">
                        <c:v>0</c:v>
                      </c:pt>
                      <c:pt idx="1359">
                        <c:v>0</c:v>
                      </c:pt>
                      <c:pt idx="1360">
                        <c:v>0</c:v>
                      </c:pt>
                      <c:pt idx="1361">
                        <c:v>0</c:v>
                      </c:pt>
                      <c:pt idx="1362">
                        <c:v>0</c:v>
                      </c:pt>
                      <c:pt idx="1363">
                        <c:v>0</c:v>
                      </c:pt>
                      <c:pt idx="1364">
                        <c:v>0</c:v>
                      </c:pt>
                      <c:pt idx="1365">
                        <c:v>0</c:v>
                      </c:pt>
                      <c:pt idx="1366">
                        <c:v>0</c:v>
                      </c:pt>
                      <c:pt idx="1367">
                        <c:v>0</c:v>
                      </c:pt>
                      <c:pt idx="1368">
                        <c:v>0</c:v>
                      </c:pt>
                      <c:pt idx="1369">
                        <c:v>0</c:v>
                      </c:pt>
                      <c:pt idx="1370">
                        <c:v>0</c:v>
                      </c:pt>
                      <c:pt idx="1371">
                        <c:v>0</c:v>
                      </c:pt>
                      <c:pt idx="1372">
                        <c:v>0</c:v>
                      </c:pt>
                      <c:pt idx="1373">
                        <c:v>0</c:v>
                      </c:pt>
                      <c:pt idx="1374">
                        <c:v>0</c:v>
                      </c:pt>
                      <c:pt idx="1375">
                        <c:v>0</c:v>
                      </c:pt>
                      <c:pt idx="1376">
                        <c:v>0</c:v>
                      </c:pt>
                      <c:pt idx="1377">
                        <c:v>0</c:v>
                      </c:pt>
                      <c:pt idx="1378">
                        <c:v>0</c:v>
                      </c:pt>
                      <c:pt idx="1379">
                        <c:v>0</c:v>
                      </c:pt>
                      <c:pt idx="1380">
                        <c:v>0</c:v>
                      </c:pt>
                      <c:pt idx="1381">
                        <c:v>0</c:v>
                      </c:pt>
                      <c:pt idx="1382">
                        <c:v>0</c:v>
                      </c:pt>
                      <c:pt idx="1383">
                        <c:v>0</c:v>
                      </c:pt>
                      <c:pt idx="1384">
                        <c:v>0</c:v>
                      </c:pt>
                      <c:pt idx="1385">
                        <c:v>0</c:v>
                      </c:pt>
                      <c:pt idx="1386">
                        <c:v>0</c:v>
                      </c:pt>
                      <c:pt idx="1387">
                        <c:v>0</c:v>
                      </c:pt>
                      <c:pt idx="1388">
                        <c:v>0</c:v>
                      </c:pt>
                      <c:pt idx="1389">
                        <c:v>0</c:v>
                      </c:pt>
                      <c:pt idx="1390">
                        <c:v>0</c:v>
                      </c:pt>
                      <c:pt idx="1391">
                        <c:v>0</c:v>
                      </c:pt>
                      <c:pt idx="1392">
                        <c:v>0</c:v>
                      </c:pt>
                      <c:pt idx="1393">
                        <c:v>0</c:v>
                      </c:pt>
                      <c:pt idx="1394">
                        <c:v>0</c:v>
                      </c:pt>
                      <c:pt idx="1395">
                        <c:v>0</c:v>
                      </c:pt>
                      <c:pt idx="1396">
                        <c:v>0</c:v>
                      </c:pt>
                      <c:pt idx="1397">
                        <c:v>0</c:v>
                      </c:pt>
                      <c:pt idx="1398">
                        <c:v>0</c:v>
                      </c:pt>
                      <c:pt idx="1399">
                        <c:v>0</c:v>
                      </c:pt>
                      <c:pt idx="1400">
                        <c:v>0</c:v>
                      </c:pt>
                      <c:pt idx="1401">
                        <c:v>0</c:v>
                      </c:pt>
                      <c:pt idx="1402">
                        <c:v>0</c:v>
                      </c:pt>
                      <c:pt idx="1403">
                        <c:v>0</c:v>
                      </c:pt>
                      <c:pt idx="1404">
                        <c:v>0</c:v>
                      </c:pt>
                      <c:pt idx="1405">
                        <c:v>0</c:v>
                      </c:pt>
                      <c:pt idx="1406">
                        <c:v>0</c:v>
                      </c:pt>
                      <c:pt idx="1407">
                        <c:v>0</c:v>
                      </c:pt>
                      <c:pt idx="1408">
                        <c:v>0</c:v>
                      </c:pt>
                      <c:pt idx="1409">
                        <c:v>0</c:v>
                      </c:pt>
                      <c:pt idx="1410">
                        <c:v>0</c:v>
                      </c:pt>
                      <c:pt idx="1411">
                        <c:v>0</c:v>
                      </c:pt>
                      <c:pt idx="1412">
                        <c:v>0</c:v>
                      </c:pt>
                      <c:pt idx="1413">
                        <c:v>0</c:v>
                      </c:pt>
                      <c:pt idx="1414">
                        <c:v>0</c:v>
                      </c:pt>
                      <c:pt idx="1415">
                        <c:v>0</c:v>
                      </c:pt>
                      <c:pt idx="1416">
                        <c:v>0</c:v>
                      </c:pt>
                      <c:pt idx="1417">
                        <c:v>0</c:v>
                      </c:pt>
                      <c:pt idx="1418">
                        <c:v>0</c:v>
                      </c:pt>
                      <c:pt idx="1419">
                        <c:v>0</c:v>
                      </c:pt>
                      <c:pt idx="1420">
                        <c:v>0</c:v>
                      </c:pt>
                      <c:pt idx="1421">
                        <c:v>0</c:v>
                      </c:pt>
                      <c:pt idx="1422">
                        <c:v>0</c:v>
                      </c:pt>
                      <c:pt idx="1423">
                        <c:v>0</c:v>
                      </c:pt>
                      <c:pt idx="1424">
                        <c:v>0</c:v>
                      </c:pt>
                      <c:pt idx="1425">
                        <c:v>0</c:v>
                      </c:pt>
                      <c:pt idx="1426">
                        <c:v>0</c:v>
                      </c:pt>
                      <c:pt idx="1427">
                        <c:v>0</c:v>
                      </c:pt>
                      <c:pt idx="1428">
                        <c:v>0</c:v>
                      </c:pt>
                      <c:pt idx="1429">
                        <c:v>0</c:v>
                      </c:pt>
                      <c:pt idx="1430">
                        <c:v>0</c:v>
                      </c:pt>
                      <c:pt idx="1431">
                        <c:v>0</c:v>
                      </c:pt>
                      <c:pt idx="1432">
                        <c:v>0</c:v>
                      </c:pt>
                      <c:pt idx="1433">
                        <c:v>0</c:v>
                      </c:pt>
                      <c:pt idx="1434">
                        <c:v>0</c:v>
                      </c:pt>
                      <c:pt idx="1435">
                        <c:v>0</c:v>
                      </c:pt>
                      <c:pt idx="1436">
                        <c:v>0</c:v>
                      </c:pt>
                      <c:pt idx="1437">
                        <c:v>0</c:v>
                      </c:pt>
                      <c:pt idx="1438">
                        <c:v>0</c:v>
                      </c:pt>
                      <c:pt idx="1439">
                        <c:v>0</c:v>
                      </c:pt>
                      <c:pt idx="1440">
                        <c:v>0</c:v>
                      </c:pt>
                      <c:pt idx="1441">
                        <c:v>0</c:v>
                      </c:pt>
                      <c:pt idx="1442">
                        <c:v>0</c:v>
                      </c:pt>
                      <c:pt idx="1443">
                        <c:v>0</c:v>
                      </c:pt>
                      <c:pt idx="1444">
                        <c:v>0</c:v>
                      </c:pt>
                      <c:pt idx="1445">
                        <c:v>0</c:v>
                      </c:pt>
                      <c:pt idx="1446">
                        <c:v>0</c:v>
                      </c:pt>
                      <c:pt idx="1447">
                        <c:v>0</c:v>
                      </c:pt>
                      <c:pt idx="1448">
                        <c:v>0</c:v>
                      </c:pt>
                      <c:pt idx="1449">
                        <c:v>0</c:v>
                      </c:pt>
                      <c:pt idx="1450">
                        <c:v>0</c:v>
                      </c:pt>
                      <c:pt idx="1451">
                        <c:v>0</c:v>
                      </c:pt>
                      <c:pt idx="1452">
                        <c:v>0</c:v>
                      </c:pt>
                      <c:pt idx="1453">
                        <c:v>0</c:v>
                      </c:pt>
                      <c:pt idx="1454">
                        <c:v>0</c:v>
                      </c:pt>
                      <c:pt idx="1455">
                        <c:v>0</c:v>
                      </c:pt>
                      <c:pt idx="1456">
                        <c:v>0</c:v>
                      </c:pt>
                      <c:pt idx="1457">
                        <c:v>0</c:v>
                      </c:pt>
                      <c:pt idx="1458">
                        <c:v>0</c:v>
                      </c:pt>
                      <c:pt idx="1459">
                        <c:v>0</c:v>
                      </c:pt>
                      <c:pt idx="1460">
                        <c:v>0</c:v>
                      </c:pt>
                      <c:pt idx="1461">
                        <c:v>0</c:v>
                      </c:pt>
                      <c:pt idx="1462">
                        <c:v>0</c:v>
                      </c:pt>
                      <c:pt idx="1463">
                        <c:v>0</c:v>
                      </c:pt>
                      <c:pt idx="1464">
                        <c:v>0</c:v>
                      </c:pt>
                      <c:pt idx="1465">
                        <c:v>0</c:v>
                      </c:pt>
                      <c:pt idx="1466">
                        <c:v>0</c:v>
                      </c:pt>
                      <c:pt idx="1467">
                        <c:v>0</c:v>
                      </c:pt>
                      <c:pt idx="1468">
                        <c:v>0</c:v>
                      </c:pt>
                      <c:pt idx="1469">
                        <c:v>0</c:v>
                      </c:pt>
                      <c:pt idx="1470">
                        <c:v>0</c:v>
                      </c:pt>
                      <c:pt idx="1471">
                        <c:v>0</c:v>
                      </c:pt>
                      <c:pt idx="1472">
                        <c:v>0</c:v>
                      </c:pt>
                      <c:pt idx="1473">
                        <c:v>0</c:v>
                      </c:pt>
                      <c:pt idx="1474">
                        <c:v>0</c:v>
                      </c:pt>
                      <c:pt idx="1475">
                        <c:v>0</c:v>
                      </c:pt>
                      <c:pt idx="1476">
                        <c:v>0</c:v>
                      </c:pt>
                      <c:pt idx="1477">
                        <c:v>0</c:v>
                      </c:pt>
                      <c:pt idx="1478">
                        <c:v>0</c:v>
                      </c:pt>
                      <c:pt idx="1479">
                        <c:v>0</c:v>
                      </c:pt>
                      <c:pt idx="1480">
                        <c:v>0</c:v>
                      </c:pt>
                      <c:pt idx="1481">
                        <c:v>0</c:v>
                      </c:pt>
                      <c:pt idx="1482">
                        <c:v>0</c:v>
                      </c:pt>
                      <c:pt idx="1483">
                        <c:v>0</c:v>
                      </c:pt>
                      <c:pt idx="1484">
                        <c:v>0</c:v>
                      </c:pt>
                      <c:pt idx="1485">
                        <c:v>0</c:v>
                      </c:pt>
                      <c:pt idx="1486">
                        <c:v>0</c:v>
                      </c:pt>
                      <c:pt idx="1487">
                        <c:v>0</c:v>
                      </c:pt>
                      <c:pt idx="1488">
                        <c:v>0</c:v>
                      </c:pt>
                      <c:pt idx="1489">
                        <c:v>0</c:v>
                      </c:pt>
                      <c:pt idx="1490">
                        <c:v>0</c:v>
                      </c:pt>
                      <c:pt idx="1491">
                        <c:v>0</c:v>
                      </c:pt>
                      <c:pt idx="1492">
                        <c:v>0</c:v>
                      </c:pt>
                      <c:pt idx="1493">
                        <c:v>0</c:v>
                      </c:pt>
                      <c:pt idx="1494">
                        <c:v>0</c:v>
                      </c:pt>
                      <c:pt idx="1495">
                        <c:v>0</c:v>
                      </c:pt>
                      <c:pt idx="1496">
                        <c:v>0</c:v>
                      </c:pt>
                      <c:pt idx="1497">
                        <c:v>0</c:v>
                      </c:pt>
                      <c:pt idx="1498">
                        <c:v>0</c:v>
                      </c:pt>
                      <c:pt idx="1499">
                        <c:v>0</c:v>
                      </c:pt>
                      <c:pt idx="1500">
                        <c:v>0</c:v>
                      </c:pt>
                      <c:pt idx="1501">
                        <c:v>0</c:v>
                      </c:pt>
                      <c:pt idx="1502">
                        <c:v>0</c:v>
                      </c:pt>
                      <c:pt idx="1503">
                        <c:v>0</c:v>
                      </c:pt>
                      <c:pt idx="1504">
                        <c:v>0</c:v>
                      </c:pt>
                      <c:pt idx="1505">
                        <c:v>0</c:v>
                      </c:pt>
                      <c:pt idx="1506">
                        <c:v>0</c:v>
                      </c:pt>
                      <c:pt idx="1507">
                        <c:v>0</c:v>
                      </c:pt>
                      <c:pt idx="1508">
                        <c:v>0</c:v>
                      </c:pt>
                      <c:pt idx="1509">
                        <c:v>0</c:v>
                      </c:pt>
                      <c:pt idx="1510">
                        <c:v>0</c:v>
                      </c:pt>
                      <c:pt idx="1511">
                        <c:v>0</c:v>
                      </c:pt>
                      <c:pt idx="1512">
                        <c:v>0</c:v>
                      </c:pt>
                      <c:pt idx="1513">
                        <c:v>0</c:v>
                      </c:pt>
                      <c:pt idx="1514">
                        <c:v>0</c:v>
                      </c:pt>
                      <c:pt idx="1515">
                        <c:v>0</c:v>
                      </c:pt>
                      <c:pt idx="1516">
                        <c:v>0</c:v>
                      </c:pt>
                      <c:pt idx="1517">
                        <c:v>0</c:v>
                      </c:pt>
                      <c:pt idx="1518">
                        <c:v>0</c:v>
                      </c:pt>
                      <c:pt idx="1519">
                        <c:v>0</c:v>
                      </c:pt>
                      <c:pt idx="1520">
                        <c:v>0</c:v>
                      </c:pt>
                      <c:pt idx="1521">
                        <c:v>0</c:v>
                      </c:pt>
                      <c:pt idx="1522">
                        <c:v>0</c:v>
                      </c:pt>
                      <c:pt idx="1523">
                        <c:v>0</c:v>
                      </c:pt>
                      <c:pt idx="1524">
                        <c:v>0</c:v>
                      </c:pt>
                      <c:pt idx="1525">
                        <c:v>0</c:v>
                      </c:pt>
                      <c:pt idx="1526">
                        <c:v>0</c:v>
                      </c:pt>
                      <c:pt idx="1527">
                        <c:v>0</c:v>
                      </c:pt>
                      <c:pt idx="1528">
                        <c:v>0</c:v>
                      </c:pt>
                      <c:pt idx="1529">
                        <c:v>0</c:v>
                      </c:pt>
                      <c:pt idx="1530">
                        <c:v>0</c:v>
                      </c:pt>
                      <c:pt idx="1531">
                        <c:v>0</c:v>
                      </c:pt>
                      <c:pt idx="1532">
                        <c:v>0</c:v>
                      </c:pt>
                      <c:pt idx="1533">
                        <c:v>0</c:v>
                      </c:pt>
                      <c:pt idx="1534">
                        <c:v>0</c:v>
                      </c:pt>
                      <c:pt idx="1535">
                        <c:v>0</c:v>
                      </c:pt>
                      <c:pt idx="1536">
                        <c:v>0</c:v>
                      </c:pt>
                      <c:pt idx="1537">
                        <c:v>0</c:v>
                      </c:pt>
                      <c:pt idx="1538">
                        <c:v>0</c:v>
                      </c:pt>
                      <c:pt idx="1539">
                        <c:v>0</c:v>
                      </c:pt>
                      <c:pt idx="1540">
                        <c:v>0</c:v>
                      </c:pt>
                      <c:pt idx="1541">
                        <c:v>0</c:v>
                      </c:pt>
                      <c:pt idx="1542">
                        <c:v>0</c:v>
                      </c:pt>
                      <c:pt idx="1543">
                        <c:v>0</c:v>
                      </c:pt>
                      <c:pt idx="1544">
                        <c:v>0</c:v>
                      </c:pt>
                      <c:pt idx="1545">
                        <c:v>0</c:v>
                      </c:pt>
                      <c:pt idx="1546">
                        <c:v>0</c:v>
                      </c:pt>
                      <c:pt idx="1547">
                        <c:v>0</c:v>
                      </c:pt>
                      <c:pt idx="1548">
                        <c:v>0</c:v>
                      </c:pt>
                      <c:pt idx="1549">
                        <c:v>0</c:v>
                      </c:pt>
                      <c:pt idx="1550">
                        <c:v>0</c:v>
                      </c:pt>
                      <c:pt idx="1551">
                        <c:v>0</c:v>
                      </c:pt>
                      <c:pt idx="1552">
                        <c:v>0</c:v>
                      </c:pt>
                      <c:pt idx="1553">
                        <c:v>0</c:v>
                      </c:pt>
                      <c:pt idx="1554">
                        <c:v>0</c:v>
                      </c:pt>
                      <c:pt idx="1555">
                        <c:v>0</c:v>
                      </c:pt>
                      <c:pt idx="1556">
                        <c:v>0</c:v>
                      </c:pt>
                      <c:pt idx="1557">
                        <c:v>0</c:v>
                      </c:pt>
                      <c:pt idx="1558">
                        <c:v>0</c:v>
                      </c:pt>
                      <c:pt idx="1559">
                        <c:v>0</c:v>
                      </c:pt>
                      <c:pt idx="1560">
                        <c:v>0</c:v>
                      </c:pt>
                      <c:pt idx="1561">
                        <c:v>0</c:v>
                      </c:pt>
                      <c:pt idx="1562">
                        <c:v>0</c:v>
                      </c:pt>
                      <c:pt idx="1563">
                        <c:v>0</c:v>
                      </c:pt>
                      <c:pt idx="1564">
                        <c:v>0</c:v>
                      </c:pt>
                      <c:pt idx="1565">
                        <c:v>0</c:v>
                      </c:pt>
                      <c:pt idx="1566">
                        <c:v>0</c:v>
                      </c:pt>
                      <c:pt idx="1567">
                        <c:v>0</c:v>
                      </c:pt>
                      <c:pt idx="1568">
                        <c:v>0</c:v>
                      </c:pt>
                      <c:pt idx="1569">
                        <c:v>0</c:v>
                      </c:pt>
                      <c:pt idx="1570">
                        <c:v>0</c:v>
                      </c:pt>
                      <c:pt idx="1571">
                        <c:v>0</c:v>
                      </c:pt>
                      <c:pt idx="1572">
                        <c:v>0</c:v>
                      </c:pt>
                      <c:pt idx="1573">
                        <c:v>0</c:v>
                      </c:pt>
                      <c:pt idx="1574">
                        <c:v>0</c:v>
                      </c:pt>
                      <c:pt idx="1575">
                        <c:v>0</c:v>
                      </c:pt>
                      <c:pt idx="1576">
                        <c:v>0</c:v>
                      </c:pt>
                      <c:pt idx="1577">
                        <c:v>0</c:v>
                      </c:pt>
                      <c:pt idx="1578">
                        <c:v>0</c:v>
                      </c:pt>
                      <c:pt idx="1579">
                        <c:v>0</c:v>
                      </c:pt>
                      <c:pt idx="1580">
                        <c:v>0</c:v>
                      </c:pt>
                      <c:pt idx="1581">
                        <c:v>0</c:v>
                      </c:pt>
                      <c:pt idx="1582">
                        <c:v>0</c:v>
                      </c:pt>
                      <c:pt idx="1583">
                        <c:v>0</c:v>
                      </c:pt>
                      <c:pt idx="1584">
                        <c:v>0</c:v>
                      </c:pt>
                      <c:pt idx="1585">
                        <c:v>0</c:v>
                      </c:pt>
                      <c:pt idx="1586">
                        <c:v>0</c:v>
                      </c:pt>
                      <c:pt idx="1587">
                        <c:v>0</c:v>
                      </c:pt>
                      <c:pt idx="1588">
                        <c:v>0</c:v>
                      </c:pt>
                      <c:pt idx="1589">
                        <c:v>0</c:v>
                      </c:pt>
                      <c:pt idx="1590">
                        <c:v>0</c:v>
                      </c:pt>
                      <c:pt idx="1591">
                        <c:v>0</c:v>
                      </c:pt>
                      <c:pt idx="1592">
                        <c:v>0</c:v>
                      </c:pt>
                      <c:pt idx="1593">
                        <c:v>0</c:v>
                      </c:pt>
                      <c:pt idx="1594">
                        <c:v>0</c:v>
                      </c:pt>
                      <c:pt idx="1595">
                        <c:v>0</c:v>
                      </c:pt>
                      <c:pt idx="1596">
                        <c:v>0</c:v>
                      </c:pt>
                      <c:pt idx="1597">
                        <c:v>0</c:v>
                      </c:pt>
                      <c:pt idx="1598">
                        <c:v>0</c:v>
                      </c:pt>
                      <c:pt idx="1599">
                        <c:v>0</c:v>
                      </c:pt>
                      <c:pt idx="1600">
                        <c:v>0</c:v>
                      </c:pt>
                      <c:pt idx="1601">
                        <c:v>0</c:v>
                      </c:pt>
                      <c:pt idx="1602">
                        <c:v>0</c:v>
                      </c:pt>
                      <c:pt idx="1603">
                        <c:v>0</c:v>
                      </c:pt>
                      <c:pt idx="1604">
                        <c:v>0</c:v>
                      </c:pt>
                      <c:pt idx="1605">
                        <c:v>0</c:v>
                      </c:pt>
                      <c:pt idx="1606">
                        <c:v>0</c:v>
                      </c:pt>
                      <c:pt idx="1607">
                        <c:v>0</c:v>
                      </c:pt>
                      <c:pt idx="1608">
                        <c:v>0</c:v>
                      </c:pt>
                      <c:pt idx="1609">
                        <c:v>0</c:v>
                      </c:pt>
                      <c:pt idx="1610">
                        <c:v>0</c:v>
                      </c:pt>
                      <c:pt idx="1611">
                        <c:v>0</c:v>
                      </c:pt>
                      <c:pt idx="1612">
                        <c:v>0</c:v>
                      </c:pt>
                      <c:pt idx="1613">
                        <c:v>0</c:v>
                      </c:pt>
                      <c:pt idx="1614">
                        <c:v>0</c:v>
                      </c:pt>
                      <c:pt idx="1615">
                        <c:v>0</c:v>
                      </c:pt>
                      <c:pt idx="1616">
                        <c:v>0</c:v>
                      </c:pt>
                      <c:pt idx="1617">
                        <c:v>0</c:v>
                      </c:pt>
                      <c:pt idx="1618">
                        <c:v>0</c:v>
                      </c:pt>
                      <c:pt idx="1619">
                        <c:v>0</c:v>
                      </c:pt>
                      <c:pt idx="1620">
                        <c:v>0</c:v>
                      </c:pt>
                      <c:pt idx="1621">
                        <c:v>0</c:v>
                      </c:pt>
                      <c:pt idx="1622">
                        <c:v>0</c:v>
                      </c:pt>
                      <c:pt idx="1623">
                        <c:v>0</c:v>
                      </c:pt>
                      <c:pt idx="1624">
                        <c:v>0</c:v>
                      </c:pt>
                      <c:pt idx="1625">
                        <c:v>0</c:v>
                      </c:pt>
                      <c:pt idx="1626">
                        <c:v>0</c:v>
                      </c:pt>
                      <c:pt idx="1627">
                        <c:v>0</c:v>
                      </c:pt>
                      <c:pt idx="1628">
                        <c:v>0</c:v>
                      </c:pt>
                      <c:pt idx="1629">
                        <c:v>0</c:v>
                      </c:pt>
                      <c:pt idx="1630">
                        <c:v>0</c:v>
                      </c:pt>
                      <c:pt idx="1631">
                        <c:v>0</c:v>
                      </c:pt>
                      <c:pt idx="1632">
                        <c:v>0</c:v>
                      </c:pt>
                      <c:pt idx="1633">
                        <c:v>0</c:v>
                      </c:pt>
                      <c:pt idx="1634">
                        <c:v>0</c:v>
                      </c:pt>
                      <c:pt idx="1635">
                        <c:v>0</c:v>
                      </c:pt>
                      <c:pt idx="1636">
                        <c:v>0</c:v>
                      </c:pt>
                      <c:pt idx="1637">
                        <c:v>0</c:v>
                      </c:pt>
                      <c:pt idx="1638">
                        <c:v>0</c:v>
                      </c:pt>
                      <c:pt idx="1639">
                        <c:v>0</c:v>
                      </c:pt>
                      <c:pt idx="1640">
                        <c:v>0</c:v>
                      </c:pt>
                      <c:pt idx="1641">
                        <c:v>0</c:v>
                      </c:pt>
                      <c:pt idx="1642">
                        <c:v>0</c:v>
                      </c:pt>
                      <c:pt idx="1643">
                        <c:v>0</c:v>
                      </c:pt>
                      <c:pt idx="1644">
                        <c:v>0</c:v>
                      </c:pt>
                      <c:pt idx="1645">
                        <c:v>0</c:v>
                      </c:pt>
                      <c:pt idx="1646">
                        <c:v>0</c:v>
                      </c:pt>
                      <c:pt idx="1647">
                        <c:v>0</c:v>
                      </c:pt>
                      <c:pt idx="1648">
                        <c:v>0</c:v>
                      </c:pt>
                      <c:pt idx="1649">
                        <c:v>0</c:v>
                      </c:pt>
                      <c:pt idx="1650">
                        <c:v>0</c:v>
                      </c:pt>
                      <c:pt idx="1651">
                        <c:v>0</c:v>
                      </c:pt>
                      <c:pt idx="1652">
                        <c:v>0</c:v>
                      </c:pt>
                      <c:pt idx="1653">
                        <c:v>0</c:v>
                      </c:pt>
                      <c:pt idx="1654">
                        <c:v>0</c:v>
                      </c:pt>
                      <c:pt idx="1655">
                        <c:v>0</c:v>
                      </c:pt>
                      <c:pt idx="1656">
                        <c:v>0</c:v>
                      </c:pt>
                      <c:pt idx="1657">
                        <c:v>0</c:v>
                      </c:pt>
                      <c:pt idx="1658">
                        <c:v>0</c:v>
                      </c:pt>
                      <c:pt idx="1659">
                        <c:v>0</c:v>
                      </c:pt>
                      <c:pt idx="1660">
                        <c:v>0</c:v>
                      </c:pt>
                      <c:pt idx="1661">
                        <c:v>0</c:v>
                      </c:pt>
                      <c:pt idx="1662">
                        <c:v>0</c:v>
                      </c:pt>
                      <c:pt idx="1663">
                        <c:v>0</c:v>
                      </c:pt>
                      <c:pt idx="1664">
                        <c:v>0</c:v>
                      </c:pt>
                      <c:pt idx="1665">
                        <c:v>0</c:v>
                      </c:pt>
                      <c:pt idx="1666">
                        <c:v>0</c:v>
                      </c:pt>
                      <c:pt idx="1667">
                        <c:v>0</c:v>
                      </c:pt>
                      <c:pt idx="1668">
                        <c:v>0</c:v>
                      </c:pt>
                      <c:pt idx="1669">
                        <c:v>0</c:v>
                      </c:pt>
                      <c:pt idx="1670">
                        <c:v>0</c:v>
                      </c:pt>
                      <c:pt idx="1671">
                        <c:v>0</c:v>
                      </c:pt>
                      <c:pt idx="1672">
                        <c:v>0</c:v>
                      </c:pt>
                      <c:pt idx="1673">
                        <c:v>0</c:v>
                      </c:pt>
                      <c:pt idx="1674">
                        <c:v>0</c:v>
                      </c:pt>
                      <c:pt idx="1675">
                        <c:v>0</c:v>
                      </c:pt>
                      <c:pt idx="1676">
                        <c:v>0</c:v>
                      </c:pt>
                      <c:pt idx="1677">
                        <c:v>0</c:v>
                      </c:pt>
                      <c:pt idx="1678">
                        <c:v>0</c:v>
                      </c:pt>
                      <c:pt idx="1679">
                        <c:v>0</c:v>
                      </c:pt>
                      <c:pt idx="1680">
                        <c:v>0</c:v>
                      </c:pt>
                      <c:pt idx="1681">
                        <c:v>0</c:v>
                      </c:pt>
                      <c:pt idx="1682">
                        <c:v>0</c:v>
                      </c:pt>
                      <c:pt idx="1683">
                        <c:v>0</c:v>
                      </c:pt>
                      <c:pt idx="1684">
                        <c:v>0</c:v>
                      </c:pt>
                      <c:pt idx="1685">
                        <c:v>0</c:v>
                      </c:pt>
                      <c:pt idx="1686">
                        <c:v>0</c:v>
                      </c:pt>
                      <c:pt idx="1687">
                        <c:v>0</c:v>
                      </c:pt>
                      <c:pt idx="1688">
                        <c:v>0</c:v>
                      </c:pt>
                      <c:pt idx="1689">
                        <c:v>0</c:v>
                      </c:pt>
                      <c:pt idx="1690">
                        <c:v>0</c:v>
                      </c:pt>
                      <c:pt idx="1691">
                        <c:v>0</c:v>
                      </c:pt>
                      <c:pt idx="1692">
                        <c:v>0</c:v>
                      </c:pt>
                      <c:pt idx="1693">
                        <c:v>0</c:v>
                      </c:pt>
                      <c:pt idx="1694">
                        <c:v>0</c:v>
                      </c:pt>
                      <c:pt idx="1695">
                        <c:v>0</c:v>
                      </c:pt>
                      <c:pt idx="1696">
                        <c:v>0</c:v>
                      </c:pt>
                      <c:pt idx="1697">
                        <c:v>0</c:v>
                      </c:pt>
                      <c:pt idx="1698">
                        <c:v>0</c:v>
                      </c:pt>
                      <c:pt idx="1699">
                        <c:v>0</c:v>
                      </c:pt>
                      <c:pt idx="1700">
                        <c:v>0</c:v>
                      </c:pt>
                      <c:pt idx="1701">
                        <c:v>0</c:v>
                      </c:pt>
                      <c:pt idx="1702">
                        <c:v>0</c:v>
                      </c:pt>
                      <c:pt idx="1703">
                        <c:v>0</c:v>
                      </c:pt>
                      <c:pt idx="1704">
                        <c:v>0</c:v>
                      </c:pt>
                      <c:pt idx="1705">
                        <c:v>0</c:v>
                      </c:pt>
                      <c:pt idx="1706">
                        <c:v>0</c:v>
                      </c:pt>
                      <c:pt idx="1707">
                        <c:v>0</c:v>
                      </c:pt>
                      <c:pt idx="1708">
                        <c:v>0</c:v>
                      </c:pt>
                      <c:pt idx="1709">
                        <c:v>0</c:v>
                      </c:pt>
                      <c:pt idx="1710">
                        <c:v>0</c:v>
                      </c:pt>
                      <c:pt idx="1711">
                        <c:v>0</c:v>
                      </c:pt>
                      <c:pt idx="1712">
                        <c:v>0</c:v>
                      </c:pt>
                      <c:pt idx="1713">
                        <c:v>0</c:v>
                      </c:pt>
                      <c:pt idx="1714">
                        <c:v>0</c:v>
                      </c:pt>
                      <c:pt idx="1715">
                        <c:v>0</c:v>
                      </c:pt>
                      <c:pt idx="1716">
                        <c:v>0</c:v>
                      </c:pt>
                      <c:pt idx="1717">
                        <c:v>0</c:v>
                      </c:pt>
                      <c:pt idx="1718">
                        <c:v>0</c:v>
                      </c:pt>
                      <c:pt idx="1719">
                        <c:v>0</c:v>
                      </c:pt>
                      <c:pt idx="1720">
                        <c:v>0</c:v>
                      </c:pt>
                      <c:pt idx="1721">
                        <c:v>0</c:v>
                      </c:pt>
                      <c:pt idx="1722">
                        <c:v>0</c:v>
                      </c:pt>
                      <c:pt idx="1723">
                        <c:v>0</c:v>
                      </c:pt>
                      <c:pt idx="1724">
                        <c:v>0</c:v>
                      </c:pt>
                      <c:pt idx="1725">
                        <c:v>0</c:v>
                      </c:pt>
                      <c:pt idx="1726">
                        <c:v>0</c:v>
                      </c:pt>
                      <c:pt idx="1727">
                        <c:v>0</c:v>
                      </c:pt>
                      <c:pt idx="1728">
                        <c:v>0</c:v>
                      </c:pt>
                      <c:pt idx="1729">
                        <c:v>0</c:v>
                      </c:pt>
                      <c:pt idx="1730">
                        <c:v>0</c:v>
                      </c:pt>
                      <c:pt idx="1731">
                        <c:v>0</c:v>
                      </c:pt>
                      <c:pt idx="1732">
                        <c:v>0</c:v>
                      </c:pt>
                      <c:pt idx="1733">
                        <c:v>0</c:v>
                      </c:pt>
                      <c:pt idx="1734">
                        <c:v>0</c:v>
                      </c:pt>
                      <c:pt idx="1735">
                        <c:v>0</c:v>
                      </c:pt>
                      <c:pt idx="1736">
                        <c:v>0</c:v>
                      </c:pt>
                      <c:pt idx="1737">
                        <c:v>0</c:v>
                      </c:pt>
                      <c:pt idx="1738">
                        <c:v>0</c:v>
                      </c:pt>
                      <c:pt idx="1739">
                        <c:v>0</c:v>
                      </c:pt>
                      <c:pt idx="1740">
                        <c:v>0</c:v>
                      </c:pt>
                      <c:pt idx="1741">
                        <c:v>0</c:v>
                      </c:pt>
                      <c:pt idx="1742">
                        <c:v>0</c:v>
                      </c:pt>
                      <c:pt idx="1743">
                        <c:v>0</c:v>
                      </c:pt>
                      <c:pt idx="1744">
                        <c:v>0</c:v>
                      </c:pt>
                      <c:pt idx="1745">
                        <c:v>0</c:v>
                      </c:pt>
                      <c:pt idx="1746">
                        <c:v>0</c:v>
                      </c:pt>
                      <c:pt idx="1747">
                        <c:v>0</c:v>
                      </c:pt>
                      <c:pt idx="1748">
                        <c:v>0</c:v>
                      </c:pt>
                      <c:pt idx="1749">
                        <c:v>0</c:v>
                      </c:pt>
                      <c:pt idx="1750">
                        <c:v>0</c:v>
                      </c:pt>
                      <c:pt idx="1751">
                        <c:v>0</c:v>
                      </c:pt>
                      <c:pt idx="1752">
                        <c:v>0</c:v>
                      </c:pt>
                      <c:pt idx="1753">
                        <c:v>0</c:v>
                      </c:pt>
                      <c:pt idx="1754">
                        <c:v>0</c:v>
                      </c:pt>
                      <c:pt idx="1755">
                        <c:v>0</c:v>
                      </c:pt>
                      <c:pt idx="1756">
                        <c:v>0</c:v>
                      </c:pt>
                      <c:pt idx="1757">
                        <c:v>0</c:v>
                      </c:pt>
                      <c:pt idx="1758">
                        <c:v>0</c:v>
                      </c:pt>
                      <c:pt idx="1759">
                        <c:v>0</c:v>
                      </c:pt>
                      <c:pt idx="1760">
                        <c:v>0</c:v>
                      </c:pt>
                      <c:pt idx="1761">
                        <c:v>0</c:v>
                      </c:pt>
                      <c:pt idx="1762">
                        <c:v>0</c:v>
                      </c:pt>
                      <c:pt idx="1763">
                        <c:v>0</c:v>
                      </c:pt>
                      <c:pt idx="1764">
                        <c:v>0</c:v>
                      </c:pt>
                      <c:pt idx="1765">
                        <c:v>0</c:v>
                      </c:pt>
                      <c:pt idx="1766">
                        <c:v>0</c:v>
                      </c:pt>
                      <c:pt idx="1767">
                        <c:v>0</c:v>
                      </c:pt>
                      <c:pt idx="1768">
                        <c:v>0</c:v>
                      </c:pt>
                      <c:pt idx="1769">
                        <c:v>0</c:v>
                      </c:pt>
                      <c:pt idx="1770">
                        <c:v>0</c:v>
                      </c:pt>
                      <c:pt idx="1771">
                        <c:v>0</c:v>
                      </c:pt>
                      <c:pt idx="1772">
                        <c:v>0</c:v>
                      </c:pt>
                      <c:pt idx="1773">
                        <c:v>0</c:v>
                      </c:pt>
                      <c:pt idx="1774">
                        <c:v>0</c:v>
                      </c:pt>
                      <c:pt idx="1775">
                        <c:v>0</c:v>
                      </c:pt>
                      <c:pt idx="1776">
                        <c:v>0</c:v>
                      </c:pt>
                      <c:pt idx="1777">
                        <c:v>0</c:v>
                      </c:pt>
                      <c:pt idx="1778">
                        <c:v>0</c:v>
                      </c:pt>
                      <c:pt idx="1779">
                        <c:v>0</c:v>
                      </c:pt>
                      <c:pt idx="1780">
                        <c:v>0</c:v>
                      </c:pt>
                      <c:pt idx="1781">
                        <c:v>0</c:v>
                      </c:pt>
                      <c:pt idx="1782">
                        <c:v>0</c:v>
                      </c:pt>
                      <c:pt idx="1783">
                        <c:v>0</c:v>
                      </c:pt>
                      <c:pt idx="1784">
                        <c:v>0</c:v>
                      </c:pt>
                      <c:pt idx="1785">
                        <c:v>0</c:v>
                      </c:pt>
                      <c:pt idx="1786">
                        <c:v>0</c:v>
                      </c:pt>
                      <c:pt idx="1787">
                        <c:v>0</c:v>
                      </c:pt>
                      <c:pt idx="1788">
                        <c:v>0</c:v>
                      </c:pt>
                      <c:pt idx="1789">
                        <c:v>0</c:v>
                      </c:pt>
                      <c:pt idx="1790">
                        <c:v>0</c:v>
                      </c:pt>
                      <c:pt idx="1791">
                        <c:v>0</c:v>
                      </c:pt>
                      <c:pt idx="1792">
                        <c:v>0</c:v>
                      </c:pt>
                      <c:pt idx="1793">
                        <c:v>0</c:v>
                      </c:pt>
                      <c:pt idx="1794">
                        <c:v>0</c:v>
                      </c:pt>
                      <c:pt idx="1795">
                        <c:v>0</c:v>
                      </c:pt>
                      <c:pt idx="1796">
                        <c:v>0</c:v>
                      </c:pt>
                      <c:pt idx="1797">
                        <c:v>0</c:v>
                      </c:pt>
                      <c:pt idx="1798">
                        <c:v>0</c:v>
                      </c:pt>
                      <c:pt idx="1799">
                        <c:v>0</c:v>
                      </c:pt>
                      <c:pt idx="1800">
                        <c:v>0</c:v>
                      </c:pt>
                      <c:pt idx="1801">
                        <c:v>0</c:v>
                      </c:pt>
                      <c:pt idx="1802">
                        <c:v>0</c:v>
                      </c:pt>
                      <c:pt idx="1803">
                        <c:v>0</c:v>
                      </c:pt>
                      <c:pt idx="1804">
                        <c:v>0</c:v>
                      </c:pt>
                      <c:pt idx="1805">
                        <c:v>0</c:v>
                      </c:pt>
                      <c:pt idx="1806">
                        <c:v>0</c:v>
                      </c:pt>
                      <c:pt idx="1807">
                        <c:v>0</c:v>
                      </c:pt>
                      <c:pt idx="1808">
                        <c:v>0</c:v>
                      </c:pt>
                      <c:pt idx="1809">
                        <c:v>0</c:v>
                      </c:pt>
                      <c:pt idx="1810">
                        <c:v>0</c:v>
                      </c:pt>
                      <c:pt idx="1811">
                        <c:v>0</c:v>
                      </c:pt>
                      <c:pt idx="1812">
                        <c:v>0</c:v>
                      </c:pt>
                      <c:pt idx="1813">
                        <c:v>0</c:v>
                      </c:pt>
                      <c:pt idx="1814">
                        <c:v>0</c:v>
                      </c:pt>
                      <c:pt idx="1815">
                        <c:v>0</c:v>
                      </c:pt>
                      <c:pt idx="1816">
                        <c:v>0</c:v>
                      </c:pt>
                      <c:pt idx="1817">
                        <c:v>0</c:v>
                      </c:pt>
                      <c:pt idx="1818">
                        <c:v>0</c:v>
                      </c:pt>
                      <c:pt idx="1819">
                        <c:v>0</c:v>
                      </c:pt>
                      <c:pt idx="1820">
                        <c:v>0</c:v>
                      </c:pt>
                      <c:pt idx="1821">
                        <c:v>0</c:v>
                      </c:pt>
                      <c:pt idx="1822">
                        <c:v>0</c:v>
                      </c:pt>
                      <c:pt idx="1823">
                        <c:v>0</c:v>
                      </c:pt>
                      <c:pt idx="1824">
                        <c:v>0</c:v>
                      </c:pt>
                      <c:pt idx="1825">
                        <c:v>0</c:v>
                      </c:pt>
                      <c:pt idx="1826">
                        <c:v>0</c:v>
                      </c:pt>
                      <c:pt idx="1827">
                        <c:v>0</c:v>
                      </c:pt>
                      <c:pt idx="1828">
                        <c:v>0</c:v>
                      </c:pt>
                      <c:pt idx="1829">
                        <c:v>0</c:v>
                      </c:pt>
                      <c:pt idx="1830">
                        <c:v>0</c:v>
                      </c:pt>
                      <c:pt idx="1831">
                        <c:v>0</c:v>
                      </c:pt>
                      <c:pt idx="1832">
                        <c:v>0</c:v>
                      </c:pt>
                      <c:pt idx="1833">
                        <c:v>0</c:v>
                      </c:pt>
                      <c:pt idx="1834">
                        <c:v>0</c:v>
                      </c:pt>
                      <c:pt idx="1835">
                        <c:v>0</c:v>
                      </c:pt>
                      <c:pt idx="1836">
                        <c:v>0</c:v>
                      </c:pt>
                      <c:pt idx="1837">
                        <c:v>0</c:v>
                      </c:pt>
                      <c:pt idx="1838">
                        <c:v>0</c:v>
                      </c:pt>
                      <c:pt idx="1839">
                        <c:v>0</c:v>
                      </c:pt>
                      <c:pt idx="1840">
                        <c:v>0</c:v>
                      </c:pt>
                      <c:pt idx="1841">
                        <c:v>0</c:v>
                      </c:pt>
                      <c:pt idx="1842">
                        <c:v>0</c:v>
                      </c:pt>
                      <c:pt idx="1843">
                        <c:v>0</c:v>
                      </c:pt>
                      <c:pt idx="1844">
                        <c:v>0</c:v>
                      </c:pt>
                      <c:pt idx="1845">
                        <c:v>0</c:v>
                      </c:pt>
                      <c:pt idx="1846">
                        <c:v>0</c:v>
                      </c:pt>
                      <c:pt idx="1847">
                        <c:v>0</c:v>
                      </c:pt>
                      <c:pt idx="1848">
                        <c:v>0</c:v>
                      </c:pt>
                      <c:pt idx="1849">
                        <c:v>0</c:v>
                      </c:pt>
                      <c:pt idx="1850">
                        <c:v>0</c:v>
                      </c:pt>
                      <c:pt idx="1851">
                        <c:v>0</c:v>
                      </c:pt>
                      <c:pt idx="1852">
                        <c:v>0</c:v>
                      </c:pt>
                      <c:pt idx="1853">
                        <c:v>0</c:v>
                      </c:pt>
                      <c:pt idx="1854">
                        <c:v>0</c:v>
                      </c:pt>
                      <c:pt idx="1855">
                        <c:v>0</c:v>
                      </c:pt>
                      <c:pt idx="1856">
                        <c:v>0</c:v>
                      </c:pt>
                      <c:pt idx="1857">
                        <c:v>0</c:v>
                      </c:pt>
                      <c:pt idx="1858">
                        <c:v>0</c:v>
                      </c:pt>
                      <c:pt idx="1859">
                        <c:v>0</c:v>
                      </c:pt>
                      <c:pt idx="1860">
                        <c:v>0</c:v>
                      </c:pt>
                      <c:pt idx="1861">
                        <c:v>0</c:v>
                      </c:pt>
                      <c:pt idx="1862">
                        <c:v>0</c:v>
                      </c:pt>
                      <c:pt idx="1863">
                        <c:v>0</c:v>
                      </c:pt>
                      <c:pt idx="1864">
                        <c:v>0</c:v>
                      </c:pt>
                      <c:pt idx="1865">
                        <c:v>0</c:v>
                      </c:pt>
                      <c:pt idx="1866">
                        <c:v>0</c:v>
                      </c:pt>
                      <c:pt idx="1867">
                        <c:v>0</c:v>
                      </c:pt>
                      <c:pt idx="1868">
                        <c:v>0</c:v>
                      </c:pt>
                      <c:pt idx="1869">
                        <c:v>0</c:v>
                      </c:pt>
                      <c:pt idx="1870">
                        <c:v>0</c:v>
                      </c:pt>
                      <c:pt idx="1871">
                        <c:v>0</c:v>
                      </c:pt>
                      <c:pt idx="1872">
                        <c:v>0</c:v>
                      </c:pt>
                      <c:pt idx="1873">
                        <c:v>0</c:v>
                      </c:pt>
                      <c:pt idx="1874">
                        <c:v>0</c:v>
                      </c:pt>
                      <c:pt idx="1875">
                        <c:v>0</c:v>
                      </c:pt>
                      <c:pt idx="1876">
                        <c:v>0</c:v>
                      </c:pt>
                      <c:pt idx="1877">
                        <c:v>0</c:v>
                      </c:pt>
                      <c:pt idx="1878">
                        <c:v>0</c:v>
                      </c:pt>
                      <c:pt idx="1879">
                        <c:v>0</c:v>
                      </c:pt>
                      <c:pt idx="1880">
                        <c:v>0</c:v>
                      </c:pt>
                      <c:pt idx="1881">
                        <c:v>0</c:v>
                      </c:pt>
                      <c:pt idx="1882">
                        <c:v>0</c:v>
                      </c:pt>
                      <c:pt idx="1883">
                        <c:v>0</c:v>
                      </c:pt>
                      <c:pt idx="1884">
                        <c:v>0</c:v>
                      </c:pt>
                      <c:pt idx="1885">
                        <c:v>0</c:v>
                      </c:pt>
                      <c:pt idx="1886">
                        <c:v>0</c:v>
                      </c:pt>
                      <c:pt idx="1887">
                        <c:v>0</c:v>
                      </c:pt>
                      <c:pt idx="1888">
                        <c:v>0</c:v>
                      </c:pt>
                      <c:pt idx="1889">
                        <c:v>0</c:v>
                      </c:pt>
                      <c:pt idx="1890">
                        <c:v>0</c:v>
                      </c:pt>
                      <c:pt idx="1891">
                        <c:v>0</c:v>
                      </c:pt>
                      <c:pt idx="1892">
                        <c:v>0</c:v>
                      </c:pt>
                      <c:pt idx="1893">
                        <c:v>0</c:v>
                      </c:pt>
                      <c:pt idx="1894">
                        <c:v>0</c:v>
                      </c:pt>
                      <c:pt idx="1895">
                        <c:v>0</c:v>
                      </c:pt>
                      <c:pt idx="1896">
                        <c:v>0</c:v>
                      </c:pt>
                      <c:pt idx="1897">
                        <c:v>0</c:v>
                      </c:pt>
                      <c:pt idx="1898">
                        <c:v>0</c:v>
                      </c:pt>
                      <c:pt idx="1899">
                        <c:v>0</c:v>
                      </c:pt>
                      <c:pt idx="1900">
                        <c:v>0</c:v>
                      </c:pt>
                      <c:pt idx="1901">
                        <c:v>0</c:v>
                      </c:pt>
                      <c:pt idx="1902">
                        <c:v>0</c:v>
                      </c:pt>
                      <c:pt idx="1903">
                        <c:v>0</c:v>
                      </c:pt>
                      <c:pt idx="1904">
                        <c:v>0</c:v>
                      </c:pt>
                      <c:pt idx="1905">
                        <c:v>0</c:v>
                      </c:pt>
                      <c:pt idx="1906">
                        <c:v>0</c:v>
                      </c:pt>
                      <c:pt idx="1907">
                        <c:v>0</c:v>
                      </c:pt>
                      <c:pt idx="1908">
                        <c:v>0</c:v>
                      </c:pt>
                      <c:pt idx="1909">
                        <c:v>0</c:v>
                      </c:pt>
                      <c:pt idx="1910">
                        <c:v>0</c:v>
                      </c:pt>
                      <c:pt idx="1911">
                        <c:v>0</c:v>
                      </c:pt>
                      <c:pt idx="1912">
                        <c:v>0</c:v>
                      </c:pt>
                      <c:pt idx="1913">
                        <c:v>0</c:v>
                      </c:pt>
                      <c:pt idx="1914">
                        <c:v>0</c:v>
                      </c:pt>
                      <c:pt idx="1915">
                        <c:v>0</c:v>
                      </c:pt>
                      <c:pt idx="1916">
                        <c:v>0</c:v>
                      </c:pt>
                      <c:pt idx="1917">
                        <c:v>0</c:v>
                      </c:pt>
                      <c:pt idx="1918">
                        <c:v>0</c:v>
                      </c:pt>
                      <c:pt idx="1919">
                        <c:v>0</c:v>
                      </c:pt>
                      <c:pt idx="1920">
                        <c:v>0</c:v>
                      </c:pt>
                      <c:pt idx="1921">
                        <c:v>0</c:v>
                      </c:pt>
                      <c:pt idx="1922">
                        <c:v>0</c:v>
                      </c:pt>
                      <c:pt idx="1923">
                        <c:v>0</c:v>
                      </c:pt>
                      <c:pt idx="1924">
                        <c:v>0</c:v>
                      </c:pt>
                      <c:pt idx="1925">
                        <c:v>0</c:v>
                      </c:pt>
                      <c:pt idx="1926">
                        <c:v>0</c:v>
                      </c:pt>
                      <c:pt idx="1927">
                        <c:v>0</c:v>
                      </c:pt>
                      <c:pt idx="1928">
                        <c:v>0</c:v>
                      </c:pt>
                      <c:pt idx="1929">
                        <c:v>0</c:v>
                      </c:pt>
                      <c:pt idx="1930">
                        <c:v>0</c:v>
                      </c:pt>
                      <c:pt idx="1931">
                        <c:v>0</c:v>
                      </c:pt>
                      <c:pt idx="1932">
                        <c:v>0</c:v>
                      </c:pt>
                      <c:pt idx="1933">
                        <c:v>0</c:v>
                      </c:pt>
                      <c:pt idx="1934">
                        <c:v>0</c:v>
                      </c:pt>
                      <c:pt idx="1935">
                        <c:v>0</c:v>
                      </c:pt>
                      <c:pt idx="1936">
                        <c:v>0</c:v>
                      </c:pt>
                      <c:pt idx="1937">
                        <c:v>0</c:v>
                      </c:pt>
                      <c:pt idx="1938">
                        <c:v>0</c:v>
                      </c:pt>
                      <c:pt idx="1939">
                        <c:v>0</c:v>
                      </c:pt>
                      <c:pt idx="1940">
                        <c:v>0</c:v>
                      </c:pt>
                      <c:pt idx="1941">
                        <c:v>0</c:v>
                      </c:pt>
                      <c:pt idx="1942">
                        <c:v>0</c:v>
                      </c:pt>
                      <c:pt idx="1943">
                        <c:v>0</c:v>
                      </c:pt>
                      <c:pt idx="1944">
                        <c:v>0</c:v>
                      </c:pt>
                      <c:pt idx="1945">
                        <c:v>0</c:v>
                      </c:pt>
                      <c:pt idx="1946">
                        <c:v>0</c:v>
                      </c:pt>
                      <c:pt idx="1947">
                        <c:v>0</c:v>
                      </c:pt>
                      <c:pt idx="1948">
                        <c:v>0</c:v>
                      </c:pt>
                      <c:pt idx="1949">
                        <c:v>0</c:v>
                      </c:pt>
                      <c:pt idx="1950">
                        <c:v>0</c:v>
                      </c:pt>
                      <c:pt idx="1951">
                        <c:v>0</c:v>
                      </c:pt>
                      <c:pt idx="1952">
                        <c:v>0</c:v>
                      </c:pt>
                      <c:pt idx="1953">
                        <c:v>0</c:v>
                      </c:pt>
                      <c:pt idx="1954">
                        <c:v>0</c:v>
                      </c:pt>
                      <c:pt idx="1955">
                        <c:v>0</c:v>
                      </c:pt>
                      <c:pt idx="1956">
                        <c:v>0</c:v>
                      </c:pt>
                      <c:pt idx="1957">
                        <c:v>0</c:v>
                      </c:pt>
                      <c:pt idx="1958">
                        <c:v>0</c:v>
                      </c:pt>
                      <c:pt idx="1959">
                        <c:v>0</c:v>
                      </c:pt>
                      <c:pt idx="1960">
                        <c:v>0</c:v>
                      </c:pt>
                      <c:pt idx="1961">
                        <c:v>0</c:v>
                      </c:pt>
                      <c:pt idx="1962">
                        <c:v>0</c:v>
                      </c:pt>
                      <c:pt idx="1963">
                        <c:v>0</c:v>
                      </c:pt>
                      <c:pt idx="1964">
                        <c:v>0</c:v>
                      </c:pt>
                      <c:pt idx="1965">
                        <c:v>0</c:v>
                      </c:pt>
                      <c:pt idx="1966">
                        <c:v>0</c:v>
                      </c:pt>
                      <c:pt idx="1967">
                        <c:v>0</c:v>
                      </c:pt>
                      <c:pt idx="1968">
                        <c:v>0</c:v>
                      </c:pt>
                      <c:pt idx="1969">
                        <c:v>0</c:v>
                      </c:pt>
                      <c:pt idx="1970">
                        <c:v>0</c:v>
                      </c:pt>
                      <c:pt idx="1971">
                        <c:v>0</c:v>
                      </c:pt>
                      <c:pt idx="1972">
                        <c:v>0</c:v>
                      </c:pt>
                      <c:pt idx="1973">
                        <c:v>0</c:v>
                      </c:pt>
                      <c:pt idx="1974">
                        <c:v>0</c:v>
                      </c:pt>
                      <c:pt idx="1975">
                        <c:v>0</c:v>
                      </c:pt>
                      <c:pt idx="1976">
                        <c:v>0</c:v>
                      </c:pt>
                      <c:pt idx="1977">
                        <c:v>0</c:v>
                      </c:pt>
                      <c:pt idx="1978">
                        <c:v>0</c:v>
                      </c:pt>
                      <c:pt idx="1979">
                        <c:v>0</c:v>
                      </c:pt>
                      <c:pt idx="1980">
                        <c:v>0</c:v>
                      </c:pt>
                      <c:pt idx="1981">
                        <c:v>0</c:v>
                      </c:pt>
                      <c:pt idx="1982">
                        <c:v>0</c:v>
                      </c:pt>
                      <c:pt idx="1983">
                        <c:v>0</c:v>
                      </c:pt>
                      <c:pt idx="1984">
                        <c:v>0</c:v>
                      </c:pt>
                      <c:pt idx="1985">
                        <c:v>0</c:v>
                      </c:pt>
                      <c:pt idx="1986">
                        <c:v>0</c:v>
                      </c:pt>
                      <c:pt idx="1987">
                        <c:v>0</c:v>
                      </c:pt>
                      <c:pt idx="1988">
                        <c:v>0</c:v>
                      </c:pt>
                      <c:pt idx="1989">
                        <c:v>0</c:v>
                      </c:pt>
                      <c:pt idx="1990">
                        <c:v>0</c:v>
                      </c:pt>
                      <c:pt idx="1991">
                        <c:v>0</c:v>
                      </c:pt>
                      <c:pt idx="1992">
                        <c:v>0</c:v>
                      </c:pt>
                      <c:pt idx="1993">
                        <c:v>0</c:v>
                      </c:pt>
                      <c:pt idx="1994">
                        <c:v>0</c:v>
                      </c:pt>
                      <c:pt idx="1995">
                        <c:v>0</c:v>
                      </c:pt>
                      <c:pt idx="1996">
                        <c:v>0</c:v>
                      </c:pt>
                      <c:pt idx="1997">
                        <c:v>0</c:v>
                      </c:pt>
                      <c:pt idx="1998">
                        <c:v>0</c:v>
                      </c:pt>
                      <c:pt idx="1999">
                        <c:v>0</c:v>
                      </c:pt>
                      <c:pt idx="2000">
                        <c:v>0</c:v>
                      </c:pt>
                      <c:pt idx="2001">
                        <c:v>0</c:v>
                      </c:pt>
                      <c:pt idx="2002">
                        <c:v>0</c:v>
                      </c:pt>
                      <c:pt idx="2003">
                        <c:v>0</c:v>
                      </c:pt>
                      <c:pt idx="2004">
                        <c:v>0</c:v>
                      </c:pt>
                      <c:pt idx="2005">
                        <c:v>0</c:v>
                      </c:pt>
                      <c:pt idx="2006">
                        <c:v>0</c:v>
                      </c:pt>
                      <c:pt idx="2007">
                        <c:v>0</c:v>
                      </c:pt>
                      <c:pt idx="2008">
                        <c:v>0</c:v>
                      </c:pt>
                      <c:pt idx="2009">
                        <c:v>0</c:v>
                      </c:pt>
                      <c:pt idx="2010">
                        <c:v>0</c:v>
                      </c:pt>
                      <c:pt idx="2011">
                        <c:v>0</c:v>
                      </c:pt>
                      <c:pt idx="2012">
                        <c:v>0</c:v>
                      </c:pt>
                      <c:pt idx="2013">
                        <c:v>0</c:v>
                      </c:pt>
                      <c:pt idx="2014">
                        <c:v>0</c:v>
                      </c:pt>
                      <c:pt idx="2015">
                        <c:v>0</c:v>
                      </c:pt>
                      <c:pt idx="2016">
                        <c:v>0</c:v>
                      </c:pt>
                      <c:pt idx="2017">
                        <c:v>0</c:v>
                      </c:pt>
                      <c:pt idx="2018">
                        <c:v>0</c:v>
                      </c:pt>
                      <c:pt idx="2019">
                        <c:v>0</c:v>
                      </c:pt>
                      <c:pt idx="2020">
                        <c:v>0</c:v>
                      </c:pt>
                      <c:pt idx="2021">
                        <c:v>0</c:v>
                      </c:pt>
                      <c:pt idx="2022">
                        <c:v>0</c:v>
                      </c:pt>
                      <c:pt idx="2023">
                        <c:v>0</c:v>
                      </c:pt>
                      <c:pt idx="2024">
                        <c:v>0</c:v>
                      </c:pt>
                      <c:pt idx="2025">
                        <c:v>0</c:v>
                      </c:pt>
                      <c:pt idx="2026">
                        <c:v>0</c:v>
                      </c:pt>
                      <c:pt idx="2027">
                        <c:v>0</c:v>
                      </c:pt>
                      <c:pt idx="2028">
                        <c:v>0</c:v>
                      </c:pt>
                      <c:pt idx="2029">
                        <c:v>0</c:v>
                      </c:pt>
                      <c:pt idx="2030">
                        <c:v>0</c:v>
                      </c:pt>
                      <c:pt idx="2031">
                        <c:v>0</c:v>
                      </c:pt>
                      <c:pt idx="2032">
                        <c:v>0</c:v>
                      </c:pt>
                      <c:pt idx="2033">
                        <c:v>0</c:v>
                      </c:pt>
                      <c:pt idx="2034">
                        <c:v>0</c:v>
                      </c:pt>
                      <c:pt idx="2035">
                        <c:v>0</c:v>
                      </c:pt>
                      <c:pt idx="2036">
                        <c:v>0</c:v>
                      </c:pt>
                      <c:pt idx="2037">
                        <c:v>0</c:v>
                      </c:pt>
                      <c:pt idx="2038">
                        <c:v>0</c:v>
                      </c:pt>
                      <c:pt idx="2039">
                        <c:v>0</c:v>
                      </c:pt>
                      <c:pt idx="2040">
                        <c:v>0</c:v>
                      </c:pt>
                      <c:pt idx="2041">
                        <c:v>0</c:v>
                      </c:pt>
                      <c:pt idx="2042">
                        <c:v>0</c:v>
                      </c:pt>
                      <c:pt idx="2043">
                        <c:v>0</c:v>
                      </c:pt>
                      <c:pt idx="2044">
                        <c:v>0</c:v>
                      </c:pt>
                      <c:pt idx="2045">
                        <c:v>0</c:v>
                      </c:pt>
                      <c:pt idx="2046">
                        <c:v>0</c:v>
                      </c:pt>
                      <c:pt idx="2047">
                        <c:v>0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3-5725-4CFD-A969-69D1B1FC0F34}"/>
                  </c:ext>
                </c:extLst>
              </c15:ser>
            </c15:filteredScatterSeries>
          </c:ext>
        </c:extLst>
      </c:scatterChart>
      <c:valAx>
        <c:axId val="314608008"/>
        <c:scaling>
          <c:orientation val="minMax"/>
          <c:max val="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84020216"/>
        <c:crosses val="autoZero"/>
        <c:crossBetween val="midCat"/>
      </c:valAx>
      <c:valAx>
        <c:axId val="784020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cross"/>
        <c:minorTickMark val="none"/>
        <c:tickLblPos val="nextTo"/>
        <c:crossAx val="3146080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3"/>
          <c:order val="1"/>
          <c:spPr>
            <a:ln w="3810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Sheet1!$Z$2:$Z$3001</c:f>
              <c:numCache>
                <c:formatCode>General</c:formatCode>
                <c:ptCount val="3000"/>
                <c:pt idx="0">
                  <c:v>0</c:v>
                </c:pt>
                <c:pt idx="1">
                  <c:v>5.4999999999999997E-3</c:v>
                </c:pt>
                <c:pt idx="2">
                  <c:v>1.11E-2</c:v>
                </c:pt>
                <c:pt idx="3">
                  <c:v>1.66E-2</c:v>
                </c:pt>
                <c:pt idx="4">
                  <c:v>2.2100000000000002E-2</c:v>
                </c:pt>
                <c:pt idx="5">
                  <c:v>2.7699999999999999E-2</c:v>
                </c:pt>
                <c:pt idx="6">
                  <c:v>3.32E-2</c:v>
                </c:pt>
                <c:pt idx="7">
                  <c:v>3.8699999999999998E-2</c:v>
                </c:pt>
                <c:pt idx="8">
                  <c:v>4.4299999999999999E-2</c:v>
                </c:pt>
                <c:pt idx="9">
                  <c:v>4.9799999999999997E-2</c:v>
                </c:pt>
                <c:pt idx="10">
                  <c:v>5.5399999999999998E-2</c:v>
                </c:pt>
                <c:pt idx="11">
                  <c:v>6.0900000000000003E-2</c:v>
                </c:pt>
                <c:pt idx="12">
                  <c:v>6.6400000000000001E-2</c:v>
                </c:pt>
                <c:pt idx="13">
                  <c:v>7.1999999999999995E-2</c:v>
                </c:pt>
                <c:pt idx="14">
                  <c:v>7.7499999999999999E-2</c:v>
                </c:pt>
                <c:pt idx="15">
                  <c:v>8.3000000000000004E-2</c:v>
                </c:pt>
                <c:pt idx="16">
                  <c:v>8.8599999999999998E-2</c:v>
                </c:pt>
                <c:pt idx="17">
                  <c:v>9.4100000000000003E-2</c:v>
                </c:pt>
                <c:pt idx="18">
                  <c:v>9.9599999999999994E-2</c:v>
                </c:pt>
                <c:pt idx="19">
                  <c:v>0.1052</c:v>
                </c:pt>
                <c:pt idx="20">
                  <c:v>0.11070000000000001</c:v>
                </c:pt>
                <c:pt idx="21">
                  <c:v>0.1162</c:v>
                </c:pt>
                <c:pt idx="22">
                  <c:v>0.12180000000000001</c:v>
                </c:pt>
                <c:pt idx="23">
                  <c:v>0.1273</c:v>
                </c:pt>
                <c:pt idx="24">
                  <c:v>0.1328</c:v>
                </c:pt>
                <c:pt idx="25">
                  <c:v>0.1384</c:v>
                </c:pt>
                <c:pt idx="26">
                  <c:v>0.1439</c:v>
                </c:pt>
                <c:pt idx="27">
                  <c:v>0.14940000000000001</c:v>
                </c:pt>
                <c:pt idx="28">
                  <c:v>0.155</c:v>
                </c:pt>
                <c:pt idx="29">
                  <c:v>0.1605</c:v>
                </c:pt>
                <c:pt idx="30">
                  <c:v>0.1661</c:v>
                </c:pt>
                <c:pt idx="31">
                  <c:v>0.1716</c:v>
                </c:pt>
                <c:pt idx="32">
                  <c:v>0.17710000000000001</c:v>
                </c:pt>
                <c:pt idx="33">
                  <c:v>0.1827</c:v>
                </c:pt>
                <c:pt idx="34">
                  <c:v>0.18820000000000001</c:v>
                </c:pt>
                <c:pt idx="35">
                  <c:v>0.19370000000000001</c:v>
                </c:pt>
                <c:pt idx="36">
                  <c:v>0.1993</c:v>
                </c:pt>
                <c:pt idx="37">
                  <c:v>0.20480000000000001</c:v>
                </c:pt>
                <c:pt idx="38">
                  <c:v>0.21029999999999999</c:v>
                </c:pt>
                <c:pt idx="39">
                  <c:v>0.21590000000000001</c:v>
                </c:pt>
                <c:pt idx="40">
                  <c:v>0.22140000000000001</c:v>
                </c:pt>
                <c:pt idx="41">
                  <c:v>0.22689999999999999</c:v>
                </c:pt>
                <c:pt idx="42">
                  <c:v>0.23250000000000001</c:v>
                </c:pt>
                <c:pt idx="43">
                  <c:v>0.23799999999999999</c:v>
                </c:pt>
                <c:pt idx="44">
                  <c:v>0.24349999999999999</c:v>
                </c:pt>
                <c:pt idx="45">
                  <c:v>0.24909999999999999</c:v>
                </c:pt>
                <c:pt idx="46">
                  <c:v>0.25459999999999999</c:v>
                </c:pt>
                <c:pt idx="47">
                  <c:v>0.26019999999999999</c:v>
                </c:pt>
                <c:pt idx="48">
                  <c:v>0.26569999999999999</c:v>
                </c:pt>
                <c:pt idx="49">
                  <c:v>0.2712</c:v>
                </c:pt>
                <c:pt idx="50">
                  <c:v>0.27679999999999999</c:v>
                </c:pt>
                <c:pt idx="51">
                  <c:v>0.2823</c:v>
                </c:pt>
                <c:pt idx="52">
                  <c:v>0.2878</c:v>
                </c:pt>
                <c:pt idx="53">
                  <c:v>0.29339999999999999</c:v>
                </c:pt>
                <c:pt idx="54">
                  <c:v>0.2989</c:v>
                </c:pt>
                <c:pt idx="55">
                  <c:v>0.3044</c:v>
                </c:pt>
                <c:pt idx="56">
                  <c:v>0.31</c:v>
                </c:pt>
                <c:pt idx="57">
                  <c:v>0.3155</c:v>
                </c:pt>
                <c:pt idx="58">
                  <c:v>0.32100000000000001</c:v>
                </c:pt>
                <c:pt idx="59">
                  <c:v>0.3266</c:v>
                </c:pt>
                <c:pt idx="60">
                  <c:v>0.33210000000000001</c:v>
                </c:pt>
                <c:pt idx="61">
                  <c:v>0.33760000000000001</c:v>
                </c:pt>
                <c:pt idx="62">
                  <c:v>0.34320000000000001</c:v>
                </c:pt>
                <c:pt idx="63">
                  <c:v>0.34870000000000001</c:v>
                </c:pt>
                <c:pt idx="64">
                  <c:v>0.3543</c:v>
                </c:pt>
                <c:pt idx="65">
                  <c:v>0.35980000000000001</c:v>
                </c:pt>
                <c:pt idx="66">
                  <c:v>0.36530000000000001</c:v>
                </c:pt>
                <c:pt idx="67">
                  <c:v>0.37090000000000001</c:v>
                </c:pt>
                <c:pt idx="68">
                  <c:v>0.37640000000000001</c:v>
                </c:pt>
                <c:pt idx="69">
                  <c:v>0.38190000000000002</c:v>
                </c:pt>
                <c:pt idx="70">
                  <c:v>0.38750000000000001</c:v>
                </c:pt>
                <c:pt idx="71">
                  <c:v>0.39300000000000002</c:v>
                </c:pt>
                <c:pt idx="72">
                  <c:v>0.39850000000000002</c:v>
                </c:pt>
                <c:pt idx="73">
                  <c:v>0.40410000000000001</c:v>
                </c:pt>
                <c:pt idx="74">
                  <c:v>0.40960000000000002</c:v>
                </c:pt>
                <c:pt idx="75">
                  <c:v>0.41510000000000002</c:v>
                </c:pt>
                <c:pt idx="76">
                  <c:v>0.42070000000000002</c:v>
                </c:pt>
                <c:pt idx="77">
                  <c:v>0.42620000000000002</c:v>
                </c:pt>
                <c:pt idx="78">
                  <c:v>0.43169999999999997</c:v>
                </c:pt>
                <c:pt idx="79">
                  <c:v>0.43730000000000002</c:v>
                </c:pt>
                <c:pt idx="80">
                  <c:v>0.44280000000000003</c:v>
                </c:pt>
                <c:pt idx="81">
                  <c:v>0.44829999999999998</c:v>
                </c:pt>
                <c:pt idx="82">
                  <c:v>0.45390000000000003</c:v>
                </c:pt>
                <c:pt idx="83">
                  <c:v>0.45939999999999998</c:v>
                </c:pt>
                <c:pt idx="84">
                  <c:v>0.46500000000000002</c:v>
                </c:pt>
                <c:pt idx="85">
                  <c:v>0.47049999999999997</c:v>
                </c:pt>
                <c:pt idx="86">
                  <c:v>0.47599999999999998</c:v>
                </c:pt>
                <c:pt idx="87">
                  <c:v>0.48159999999999997</c:v>
                </c:pt>
                <c:pt idx="88">
                  <c:v>0.48709999999999998</c:v>
                </c:pt>
                <c:pt idx="89">
                  <c:v>0.49259999999999998</c:v>
                </c:pt>
                <c:pt idx="90">
                  <c:v>0.49819999999999998</c:v>
                </c:pt>
                <c:pt idx="91">
                  <c:v>0.50370000000000004</c:v>
                </c:pt>
                <c:pt idx="92">
                  <c:v>0.50919999999999999</c:v>
                </c:pt>
                <c:pt idx="93">
                  <c:v>0.51480000000000004</c:v>
                </c:pt>
                <c:pt idx="94">
                  <c:v>0.52029999999999998</c:v>
                </c:pt>
                <c:pt idx="95">
                  <c:v>0.52580000000000005</c:v>
                </c:pt>
                <c:pt idx="96">
                  <c:v>0.53139999999999998</c:v>
                </c:pt>
                <c:pt idx="97">
                  <c:v>0.53690000000000004</c:v>
                </c:pt>
                <c:pt idx="98">
                  <c:v>0.54239999999999999</c:v>
                </c:pt>
                <c:pt idx="99">
                  <c:v>0.54800000000000004</c:v>
                </c:pt>
                <c:pt idx="100">
                  <c:v>0.55349999999999999</c:v>
                </c:pt>
                <c:pt idx="101">
                  <c:v>0.55910000000000004</c:v>
                </c:pt>
                <c:pt idx="102">
                  <c:v>0.56459999999999999</c:v>
                </c:pt>
                <c:pt idx="103">
                  <c:v>0.57010000000000005</c:v>
                </c:pt>
                <c:pt idx="104">
                  <c:v>0.57569999999999999</c:v>
                </c:pt>
                <c:pt idx="105">
                  <c:v>0.58120000000000005</c:v>
                </c:pt>
                <c:pt idx="106">
                  <c:v>0.5867</c:v>
                </c:pt>
                <c:pt idx="107">
                  <c:v>0.59230000000000005</c:v>
                </c:pt>
                <c:pt idx="108">
                  <c:v>0.5978</c:v>
                </c:pt>
                <c:pt idx="109">
                  <c:v>0.60329999999999995</c:v>
                </c:pt>
                <c:pt idx="110">
                  <c:v>0.6089</c:v>
                </c:pt>
                <c:pt idx="111">
                  <c:v>0.61439999999999995</c:v>
                </c:pt>
                <c:pt idx="112">
                  <c:v>0.61990000000000001</c:v>
                </c:pt>
                <c:pt idx="113">
                  <c:v>0.62549999999999994</c:v>
                </c:pt>
                <c:pt idx="114">
                  <c:v>0.63100000000000001</c:v>
                </c:pt>
                <c:pt idx="115">
                  <c:v>0.63649999999999995</c:v>
                </c:pt>
                <c:pt idx="116">
                  <c:v>0.6421</c:v>
                </c:pt>
                <c:pt idx="117">
                  <c:v>0.64759999999999995</c:v>
                </c:pt>
                <c:pt idx="118">
                  <c:v>0.6532</c:v>
                </c:pt>
                <c:pt idx="119">
                  <c:v>0.65869999999999995</c:v>
                </c:pt>
                <c:pt idx="120">
                  <c:v>0.66420000000000001</c:v>
                </c:pt>
                <c:pt idx="121">
                  <c:v>0.66979999999999995</c:v>
                </c:pt>
                <c:pt idx="122">
                  <c:v>0.67530000000000001</c:v>
                </c:pt>
                <c:pt idx="123">
                  <c:v>0.68079999999999996</c:v>
                </c:pt>
                <c:pt idx="124">
                  <c:v>0.68640000000000001</c:v>
                </c:pt>
                <c:pt idx="125">
                  <c:v>0.69189999999999996</c:v>
                </c:pt>
                <c:pt idx="126">
                  <c:v>0.69740000000000002</c:v>
                </c:pt>
                <c:pt idx="127">
                  <c:v>0.70299999999999996</c:v>
                </c:pt>
                <c:pt idx="128">
                  <c:v>0.70850000000000002</c:v>
                </c:pt>
                <c:pt idx="129">
                  <c:v>0.71399999999999997</c:v>
                </c:pt>
                <c:pt idx="130">
                  <c:v>0.71960000000000002</c:v>
                </c:pt>
                <c:pt idx="131">
                  <c:v>0.72509999999999997</c:v>
                </c:pt>
                <c:pt idx="132">
                  <c:v>0.73060000000000003</c:v>
                </c:pt>
                <c:pt idx="133">
                  <c:v>0.73619999999999997</c:v>
                </c:pt>
                <c:pt idx="134">
                  <c:v>0.74170000000000003</c:v>
                </c:pt>
                <c:pt idx="135">
                  <c:v>0.74719999999999998</c:v>
                </c:pt>
                <c:pt idx="136">
                  <c:v>0.75280000000000002</c:v>
                </c:pt>
                <c:pt idx="137">
                  <c:v>0.75829999999999997</c:v>
                </c:pt>
                <c:pt idx="138">
                  <c:v>0.76390000000000002</c:v>
                </c:pt>
                <c:pt idx="139">
                  <c:v>0.76939999999999997</c:v>
                </c:pt>
                <c:pt idx="140">
                  <c:v>0.77490000000000003</c:v>
                </c:pt>
                <c:pt idx="141">
                  <c:v>0.78049999999999997</c:v>
                </c:pt>
                <c:pt idx="142">
                  <c:v>0.78600000000000003</c:v>
                </c:pt>
                <c:pt idx="143">
                  <c:v>0.79149999999999998</c:v>
                </c:pt>
                <c:pt idx="144">
                  <c:v>0.79710000000000003</c:v>
                </c:pt>
                <c:pt idx="145">
                  <c:v>0.80259999999999998</c:v>
                </c:pt>
                <c:pt idx="146">
                  <c:v>0.80810000000000004</c:v>
                </c:pt>
                <c:pt idx="147">
                  <c:v>0.81369999999999998</c:v>
                </c:pt>
                <c:pt idx="148">
                  <c:v>0.81920000000000004</c:v>
                </c:pt>
                <c:pt idx="149">
                  <c:v>0.82469999999999999</c:v>
                </c:pt>
                <c:pt idx="150">
                  <c:v>0.83030000000000004</c:v>
                </c:pt>
                <c:pt idx="151">
                  <c:v>0.83579999999999999</c:v>
                </c:pt>
                <c:pt idx="152">
                  <c:v>0.84130000000000005</c:v>
                </c:pt>
                <c:pt idx="153">
                  <c:v>0.84689999999999999</c:v>
                </c:pt>
                <c:pt idx="154">
                  <c:v>0.85240000000000005</c:v>
                </c:pt>
                <c:pt idx="155">
                  <c:v>0.85799999999999998</c:v>
                </c:pt>
                <c:pt idx="156">
                  <c:v>0.86350000000000005</c:v>
                </c:pt>
                <c:pt idx="157">
                  <c:v>0.86899999999999999</c:v>
                </c:pt>
                <c:pt idx="158">
                  <c:v>0.87460000000000004</c:v>
                </c:pt>
                <c:pt idx="159">
                  <c:v>0.88009999999999999</c:v>
                </c:pt>
                <c:pt idx="160">
                  <c:v>0.88560000000000005</c:v>
                </c:pt>
                <c:pt idx="161">
                  <c:v>0.89119999999999999</c:v>
                </c:pt>
                <c:pt idx="162">
                  <c:v>0.89670000000000005</c:v>
                </c:pt>
                <c:pt idx="163">
                  <c:v>0.9022</c:v>
                </c:pt>
                <c:pt idx="164">
                  <c:v>0.90780000000000005</c:v>
                </c:pt>
                <c:pt idx="165">
                  <c:v>0.9133</c:v>
                </c:pt>
                <c:pt idx="166">
                  <c:v>0.91879999999999995</c:v>
                </c:pt>
                <c:pt idx="167">
                  <c:v>0.9244</c:v>
                </c:pt>
                <c:pt idx="168">
                  <c:v>0.92989999999999995</c:v>
                </c:pt>
                <c:pt idx="169">
                  <c:v>0.93540000000000001</c:v>
                </c:pt>
                <c:pt idx="170">
                  <c:v>0.94099999999999995</c:v>
                </c:pt>
                <c:pt idx="171">
                  <c:v>0.94650000000000001</c:v>
                </c:pt>
                <c:pt idx="172">
                  <c:v>0.95209999999999995</c:v>
                </c:pt>
                <c:pt idx="173">
                  <c:v>0.95760000000000001</c:v>
                </c:pt>
                <c:pt idx="174">
                  <c:v>0.96309999999999996</c:v>
                </c:pt>
                <c:pt idx="175">
                  <c:v>0.96870000000000001</c:v>
                </c:pt>
                <c:pt idx="176">
                  <c:v>0.97419999999999995</c:v>
                </c:pt>
                <c:pt idx="177">
                  <c:v>0.97970000000000002</c:v>
                </c:pt>
                <c:pt idx="178">
                  <c:v>0.98529999999999995</c:v>
                </c:pt>
                <c:pt idx="179">
                  <c:v>0.99080000000000001</c:v>
                </c:pt>
                <c:pt idx="180">
                  <c:v>0.99629999999999996</c:v>
                </c:pt>
                <c:pt idx="181">
                  <c:v>1.0019</c:v>
                </c:pt>
                <c:pt idx="182">
                  <c:v>1.0074000000000001</c:v>
                </c:pt>
                <c:pt idx="183">
                  <c:v>1.0128999999999999</c:v>
                </c:pt>
                <c:pt idx="184">
                  <c:v>1.0185</c:v>
                </c:pt>
                <c:pt idx="185">
                  <c:v>1.024</c:v>
                </c:pt>
                <c:pt idx="186">
                  <c:v>1.0295000000000001</c:v>
                </c:pt>
                <c:pt idx="187">
                  <c:v>1.0350999999999999</c:v>
                </c:pt>
                <c:pt idx="188">
                  <c:v>1.0406</c:v>
                </c:pt>
                <c:pt idx="189">
                  <c:v>1.0461</c:v>
                </c:pt>
                <c:pt idx="190">
                  <c:v>1.0517000000000001</c:v>
                </c:pt>
                <c:pt idx="191">
                  <c:v>1.0571999999999999</c:v>
                </c:pt>
                <c:pt idx="192">
                  <c:v>1.0628</c:v>
                </c:pt>
                <c:pt idx="193">
                  <c:v>1.0683</c:v>
                </c:pt>
                <c:pt idx="194">
                  <c:v>1.0738000000000001</c:v>
                </c:pt>
                <c:pt idx="195">
                  <c:v>1.0793999999999999</c:v>
                </c:pt>
                <c:pt idx="196">
                  <c:v>1.0849</c:v>
                </c:pt>
                <c:pt idx="197">
                  <c:v>1.0904</c:v>
                </c:pt>
                <c:pt idx="198">
                  <c:v>1.0960000000000001</c:v>
                </c:pt>
                <c:pt idx="199">
                  <c:v>1.1014999999999999</c:v>
                </c:pt>
                <c:pt idx="200">
                  <c:v>1.107</c:v>
                </c:pt>
                <c:pt idx="201">
                  <c:v>1.1126</c:v>
                </c:pt>
                <c:pt idx="202">
                  <c:v>1.1181000000000001</c:v>
                </c:pt>
                <c:pt idx="203">
                  <c:v>1.1235999999999999</c:v>
                </c:pt>
                <c:pt idx="204">
                  <c:v>1.1292</c:v>
                </c:pt>
                <c:pt idx="205">
                  <c:v>1.1347</c:v>
                </c:pt>
                <c:pt idx="206">
                  <c:v>1.1402000000000001</c:v>
                </c:pt>
                <c:pt idx="207">
                  <c:v>1.1457999999999999</c:v>
                </c:pt>
                <c:pt idx="208">
                  <c:v>1.1513</c:v>
                </c:pt>
                <c:pt idx="209">
                  <c:v>1.1569</c:v>
                </c:pt>
                <c:pt idx="210">
                  <c:v>1.1624000000000001</c:v>
                </c:pt>
                <c:pt idx="211">
                  <c:v>1.1678999999999999</c:v>
                </c:pt>
                <c:pt idx="212">
                  <c:v>1.1735</c:v>
                </c:pt>
                <c:pt idx="213">
                  <c:v>1.179</c:v>
                </c:pt>
                <c:pt idx="214">
                  <c:v>1.1845000000000001</c:v>
                </c:pt>
                <c:pt idx="215">
                  <c:v>1.1900999999999999</c:v>
                </c:pt>
                <c:pt idx="216">
                  <c:v>1.1956</c:v>
                </c:pt>
                <c:pt idx="217">
                  <c:v>1.2011000000000001</c:v>
                </c:pt>
                <c:pt idx="218">
                  <c:v>1.2067000000000001</c:v>
                </c:pt>
                <c:pt idx="219">
                  <c:v>1.2121999999999999</c:v>
                </c:pt>
                <c:pt idx="220">
                  <c:v>1.2177</c:v>
                </c:pt>
                <c:pt idx="221">
                  <c:v>1.2233000000000001</c:v>
                </c:pt>
                <c:pt idx="222">
                  <c:v>1.2287999999999999</c:v>
                </c:pt>
                <c:pt idx="223">
                  <c:v>1.2343</c:v>
                </c:pt>
                <c:pt idx="224">
                  <c:v>1.2399</c:v>
                </c:pt>
                <c:pt idx="225">
                  <c:v>1.2454000000000001</c:v>
                </c:pt>
                <c:pt idx="226">
                  <c:v>1.2509999999999999</c:v>
                </c:pt>
                <c:pt idx="227">
                  <c:v>1.2565</c:v>
                </c:pt>
                <c:pt idx="228">
                  <c:v>1.262</c:v>
                </c:pt>
                <c:pt idx="229">
                  <c:v>1.2676000000000001</c:v>
                </c:pt>
                <c:pt idx="230">
                  <c:v>1.2730999999999999</c:v>
                </c:pt>
                <c:pt idx="231">
                  <c:v>1.2786</c:v>
                </c:pt>
                <c:pt idx="232">
                  <c:v>1.2842</c:v>
                </c:pt>
                <c:pt idx="233">
                  <c:v>1.2897000000000001</c:v>
                </c:pt>
                <c:pt idx="234">
                  <c:v>1.2951999999999999</c:v>
                </c:pt>
                <c:pt idx="235">
                  <c:v>1.3008</c:v>
                </c:pt>
                <c:pt idx="236">
                  <c:v>1.3063</c:v>
                </c:pt>
                <c:pt idx="237">
                  <c:v>1.3118000000000001</c:v>
                </c:pt>
                <c:pt idx="238">
                  <c:v>1.3173999999999999</c:v>
                </c:pt>
                <c:pt idx="239">
                  <c:v>1.3229</c:v>
                </c:pt>
                <c:pt idx="240">
                  <c:v>1.3284</c:v>
                </c:pt>
                <c:pt idx="241">
                  <c:v>1.3340000000000001</c:v>
                </c:pt>
                <c:pt idx="242">
                  <c:v>1.3394999999999999</c:v>
                </c:pt>
                <c:pt idx="243">
                  <c:v>1.345</c:v>
                </c:pt>
                <c:pt idx="244">
                  <c:v>1.3506</c:v>
                </c:pt>
                <c:pt idx="245">
                  <c:v>1.3561000000000001</c:v>
                </c:pt>
                <c:pt idx="246">
                  <c:v>1.3616999999999999</c:v>
                </c:pt>
                <c:pt idx="247">
                  <c:v>1.3672</c:v>
                </c:pt>
                <c:pt idx="248">
                  <c:v>1.3727</c:v>
                </c:pt>
                <c:pt idx="249">
                  <c:v>1.3783000000000001</c:v>
                </c:pt>
                <c:pt idx="250">
                  <c:v>1.3837999999999999</c:v>
                </c:pt>
                <c:pt idx="251">
                  <c:v>1.3893</c:v>
                </c:pt>
                <c:pt idx="252">
                  <c:v>1.3949</c:v>
                </c:pt>
                <c:pt idx="253">
                  <c:v>1.4004000000000001</c:v>
                </c:pt>
                <c:pt idx="254">
                  <c:v>1.4058999999999999</c:v>
                </c:pt>
                <c:pt idx="255">
                  <c:v>1.4115</c:v>
                </c:pt>
                <c:pt idx="256">
                  <c:v>1.417</c:v>
                </c:pt>
                <c:pt idx="257">
                  <c:v>1.4225000000000001</c:v>
                </c:pt>
                <c:pt idx="258">
                  <c:v>1.4280999999999999</c:v>
                </c:pt>
                <c:pt idx="259">
                  <c:v>1.4336</c:v>
                </c:pt>
                <c:pt idx="260">
                  <c:v>1.4391</c:v>
                </c:pt>
                <c:pt idx="261">
                  <c:v>1.4447000000000001</c:v>
                </c:pt>
                <c:pt idx="262">
                  <c:v>1.4501999999999999</c:v>
                </c:pt>
                <c:pt idx="263">
                  <c:v>1.4558</c:v>
                </c:pt>
                <c:pt idx="264">
                  <c:v>1.4613</c:v>
                </c:pt>
                <c:pt idx="265">
                  <c:v>1.4668000000000001</c:v>
                </c:pt>
                <c:pt idx="266">
                  <c:v>1.4723999999999999</c:v>
                </c:pt>
                <c:pt idx="267">
                  <c:v>1.4779</c:v>
                </c:pt>
                <c:pt idx="268">
                  <c:v>1.4834000000000001</c:v>
                </c:pt>
                <c:pt idx="269">
                  <c:v>1.4890000000000001</c:v>
                </c:pt>
                <c:pt idx="270">
                  <c:v>1.4944999999999999</c:v>
                </c:pt>
                <c:pt idx="271">
                  <c:v>1.5</c:v>
                </c:pt>
                <c:pt idx="272">
                  <c:v>1.5056</c:v>
                </c:pt>
                <c:pt idx="273">
                  <c:v>1.5111000000000001</c:v>
                </c:pt>
                <c:pt idx="274">
                  <c:v>1.5165999999999999</c:v>
                </c:pt>
                <c:pt idx="275">
                  <c:v>1.5222</c:v>
                </c:pt>
                <c:pt idx="276">
                  <c:v>1.5277000000000001</c:v>
                </c:pt>
                <c:pt idx="277">
                  <c:v>1.5331999999999999</c:v>
                </c:pt>
                <c:pt idx="278">
                  <c:v>1.5387999999999999</c:v>
                </c:pt>
                <c:pt idx="279">
                  <c:v>1.5443</c:v>
                </c:pt>
                <c:pt idx="280">
                  <c:v>1.5498000000000001</c:v>
                </c:pt>
                <c:pt idx="281">
                  <c:v>1.5553999999999999</c:v>
                </c:pt>
                <c:pt idx="282">
                  <c:v>1.5609</c:v>
                </c:pt>
                <c:pt idx="283">
                  <c:v>1.5665</c:v>
                </c:pt>
                <c:pt idx="284">
                  <c:v>1.5720000000000001</c:v>
                </c:pt>
                <c:pt idx="285">
                  <c:v>1.5774999999999999</c:v>
                </c:pt>
                <c:pt idx="286">
                  <c:v>1.5831</c:v>
                </c:pt>
                <c:pt idx="287">
                  <c:v>1.5886</c:v>
                </c:pt>
                <c:pt idx="288">
                  <c:v>1.5941000000000001</c:v>
                </c:pt>
                <c:pt idx="289">
                  <c:v>1.5996999999999999</c:v>
                </c:pt>
                <c:pt idx="290">
                  <c:v>1.6052</c:v>
                </c:pt>
                <c:pt idx="291">
                  <c:v>1.6107</c:v>
                </c:pt>
                <c:pt idx="292">
                  <c:v>1.6163000000000001</c:v>
                </c:pt>
                <c:pt idx="293">
                  <c:v>1.6217999999999999</c:v>
                </c:pt>
                <c:pt idx="294">
                  <c:v>1.6273</c:v>
                </c:pt>
                <c:pt idx="295">
                  <c:v>1.6329</c:v>
                </c:pt>
                <c:pt idx="296">
                  <c:v>1.6384000000000001</c:v>
                </c:pt>
                <c:pt idx="297">
                  <c:v>1.6438999999999999</c:v>
                </c:pt>
                <c:pt idx="298">
                  <c:v>1.6495</c:v>
                </c:pt>
                <c:pt idx="299">
                  <c:v>1.655</c:v>
                </c:pt>
                <c:pt idx="300">
                  <c:v>1.6606000000000001</c:v>
                </c:pt>
                <c:pt idx="301">
                  <c:v>1.6660999999999999</c:v>
                </c:pt>
                <c:pt idx="302">
                  <c:v>1.6716</c:v>
                </c:pt>
                <c:pt idx="303">
                  <c:v>1.6772</c:v>
                </c:pt>
                <c:pt idx="304">
                  <c:v>1.6827000000000001</c:v>
                </c:pt>
                <c:pt idx="305">
                  <c:v>1.6881999999999999</c:v>
                </c:pt>
                <c:pt idx="306">
                  <c:v>1.6938</c:v>
                </c:pt>
                <c:pt idx="307">
                  <c:v>1.6993</c:v>
                </c:pt>
                <c:pt idx="308">
                  <c:v>1.7048000000000001</c:v>
                </c:pt>
                <c:pt idx="309">
                  <c:v>1.7103999999999999</c:v>
                </c:pt>
                <c:pt idx="310">
                  <c:v>1.7159</c:v>
                </c:pt>
                <c:pt idx="311">
                  <c:v>1.7214</c:v>
                </c:pt>
                <c:pt idx="312">
                  <c:v>1.7270000000000001</c:v>
                </c:pt>
                <c:pt idx="313">
                  <c:v>1.7324999999999999</c:v>
                </c:pt>
                <c:pt idx="314">
                  <c:v>1.738</c:v>
                </c:pt>
                <c:pt idx="315">
                  <c:v>1.7436</c:v>
                </c:pt>
                <c:pt idx="316">
                  <c:v>1.7491000000000001</c:v>
                </c:pt>
                <c:pt idx="317">
                  <c:v>1.7546999999999999</c:v>
                </c:pt>
                <c:pt idx="318">
                  <c:v>1.7602</c:v>
                </c:pt>
                <c:pt idx="319">
                  <c:v>1.7657</c:v>
                </c:pt>
                <c:pt idx="320">
                  <c:v>1.7713000000000001</c:v>
                </c:pt>
                <c:pt idx="321">
                  <c:v>1.7767999999999999</c:v>
                </c:pt>
                <c:pt idx="322">
                  <c:v>1.7823</c:v>
                </c:pt>
                <c:pt idx="323">
                  <c:v>1.7879</c:v>
                </c:pt>
                <c:pt idx="324">
                  <c:v>1.7934000000000001</c:v>
                </c:pt>
                <c:pt idx="325">
                  <c:v>1.7988999999999999</c:v>
                </c:pt>
                <c:pt idx="326">
                  <c:v>1.8045</c:v>
                </c:pt>
                <c:pt idx="327">
                  <c:v>1.81</c:v>
                </c:pt>
                <c:pt idx="328">
                  <c:v>1.8154999999999999</c:v>
                </c:pt>
                <c:pt idx="329">
                  <c:v>1.8210999999999999</c:v>
                </c:pt>
                <c:pt idx="330">
                  <c:v>1.8266</c:v>
                </c:pt>
                <c:pt idx="331">
                  <c:v>1.8321000000000001</c:v>
                </c:pt>
                <c:pt idx="332">
                  <c:v>1.8376999999999999</c:v>
                </c:pt>
                <c:pt idx="333">
                  <c:v>1.8431999999999999</c:v>
                </c:pt>
                <c:pt idx="334">
                  <c:v>1.8487</c:v>
                </c:pt>
                <c:pt idx="335">
                  <c:v>1.8543000000000001</c:v>
                </c:pt>
                <c:pt idx="336">
                  <c:v>1.8597999999999999</c:v>
                </c:pt>
                <c:pt idx="337">
                  <c:v>1.8653999999999999</c:v>
                </c:pt>
                <c:pt idx="338">
                  <c:v>1.8709</c:v>
                </c:pt>
                <c:pt idx="339">
                  <c:v>1.8764000000000001</c:v>
                </c:pt>
                <c:pt idx="340">
                  <c:v>1.8819999999999999</c:v>
                </c:pt>
                <c:pt idx="341">
                  <c:v>1.8875</c:v>
                </c:pt>
                <c:pt idx="342">
                  <c:v>1.893</c:v>
                </c:pt>
                <c:pt idx="343">
                  <c:v>1.8986000000000001</c:v>
                </c:pt>
                <c:pt idx="344">
                  <c:v>1.9040999999999999</c:v>
                </c:pt>
                <c:pt idx="345">
                  <c:v>1.9096</c:v>
                </c:pt>
                <c:pt idx="346">
                  <c:v>1.9152</c:v>
                </c:pt>
                <c:pt idx="347">
                  <c:v>1.9207000000000001</c:v>
                </c:pt>
                <c:pt idx="348">
                  <c:v>1.9261999999999999</c:v>
                </c:pt>
                <c:pt idx="349">
                  <c:v>1.9318</c:v>
                </c:pt>
                <c:pt idx="350">
                  <c:v>1.9373</c:v>
                </c:pt>
                <c:pt idx="351">
                  <c:v>1.9428000000000001</c:v>
                </c:pt>
                <c:pt idx="352">
                  <c:v>1.9483999999999999</c:v>
                </c:pt>
                <c:pt idx="353">
                  <c:v>1.9539</c:v>
                </c:pt>
                <c:pt idx="354">
                  <c:v>1.9595</c:v>
                </c:pt>
                <c:pt idx="355">
                  <c:v>1.9650000000000001</c:v>
                </c:pt>
                <c:pt idx="356">
                  <c:v>1.9704999999999999</c:v>
                </c:pt>
                <c:pt idx="357">
                  <c:v>1.9761</c:v>
                </c:pt>
                <c:pt idx="358">
                  <c:v>1.9816</c:v>
                </c:pt>
                <c:pt idx="359">
                  <c:v>1.9871000000000001</c:v>
                </c:pt>
                <c:pt idx="360">
                  <c:v>1.9926999999999999</c:v>
                </c:pt>
                <c:pt idx="361">
                  <c:v>1.9982</c:v>
                </c:pt>
                <c:pt idx="362">
                  <c:v>2.0036999999999998</c:v>
                </c:pt>
                <c:pt idx="363">
                  <c:v>2.0093000000000001</c:v>
                </c:pt>
                <c:pt idx="364">
                  <c:v>2.0148000000000001</c:v>
                </c:pt>
                <c:pt idx="365">
                  <c:v>2.0203000000000002</c:v>
                </c:pt>
                <c:pt idx="366">
                  <c:v>2.0259</c:v>
                </c:pt>
                <c:pt idx="367">
                  <c:v>2.0314000000000001</c:v>
                </c:pt>
                <c:pt idx="368">
                  <c:v>2.0369000000000002</c:v>
                </c:pt>
                <c:pt idx="369">
                  <c:v>2.0425</c:v>
                </c:pt>
                <c:pt idx="370">
                  <c:v>2.048</c:v>
                </c:pt>
                <c:pt idx="371">
                  <c:v>2.0535999999999999</c:v>
                </c:pt>
                <c:pt idx="372">
                  <c:v>2.0590999999999999</c:v>
                </c:pt>
                <c:pt idx="373">
                  <c:v>2.0646</c:v>
                </c:pt>
                <c:pt idx="374">
                  <c:v>2.0701999999999998</c:v>
                </c:pt>
                <c:pt idx="375">
                  <c:v>2.0756999999999999</c:v>
                </c:pt>
                <c:pt idx="376">
                  <c:v>2.0811999999999999</c:v>
                </c:pt>
                <c:pt idx="377">
                  <c:v>2.0868000000000002</c:v>
                </c:pt>
                <c:pt idx="378">
                  <c:v>2.0922999999999998</c:v>
                </c:pt>
                <c:pt idx="379">
                  <c:v>2.0977999999999999</c:v>
                </c:pt>
                <c:pt idx="380">
                  <c:v>2.1034000000000002</c:v>
                </c:pt>
                <c:pt idx="381">
                  <c:v>2.1089000000000002</c:v>
                </c:pt>
                <c:pt idx="382">
                  <c:v>2.1143999999999998</c:v>
                </c:pt>
                <c:pt idx="383">
                  <c:v>2.12</c:v>
                </c:pt>
                <c:pt idx="384">
                  <c:v>2.1255000000000002</c:v>
                </c:pt>
                <c:pt idx="385">
                  <c:v>2.1309999999999998</c:v>
                </c:pt>
                <c:pt idx="386">
                  <c:v>2.1366000000000001</c:v>
                </c:pt>
                <c:pt idx="387">
                  <c:v>2.1421000000000001</c:v>
                </c:pt>
                <c:pt idx="388">
                  <c:v>2.1476000000000002</c:v>
                </c:pt>
                <c:pt idx="389">
                  <c:v>2.1532</c:v>
                </c:pt>
                <c:pt idx="390">
                  <c:v>2.1587000000000001</c:v>
                </c:pt>
                <c:pt idx="391">
                  <c:v>2.1642999999999999</c:v>
                </c:pt>
                <c:pt idx="392">
                  <c:v>2.1698</c:v>
                </c:pt>
                <c:pt idx="393">
                  <c:v>2.1753</c:v>
                </c:pt>
                <c:pt idx="394">
                  <c:v>2.1808999999999998</c:v>
                </c:pt>
                <c:pt idx="395">
                  <c:v>2.1863999999999999</c:v>
                </c:pt>
                <c:pt idx="396">
                  <c:v>2.1919</c:v>
                </c:pt>
                <c:pt idx="397">
                  <c:v>2.1974999999999998</c:v>
                </c:pt>
                <c:pt idx="398">
                  <c:v>2.2029999999999998</c:v>
                </c:pt>
                <c:pt idx="399">
                  <c:v>2.2084999999999999</c:v>
                </c:pt>
                <c:pt idx="400">
                  <c:v>2.2141000000000002</c:v>
                </c:pt>
                <c:pt idx="401">
                  <c:v>2.2195999999999998</c:v>
                </c:pt>
                <c:pt idx="402">
                  <c:v>2.2250999999999999</c:v>
                </c:pt>
                <c:pt idx="403">
                  <c:v>2.2307000000000001</c:v>
                </c:pt>
                <c:pt idx="404">
                  <c:v>2.2362000000000002</c:v>
                </c:pt>
                <c:pt idx="405">
                  <c:v>2.2416999999999998</c:v>
                </c:pt>
                <c:pt idx="406">
                  <c:v>2.2473000000000001</c:v>
                </c:pt>
                <c:pt idx="407">
                  <c:v>2.2528000000000001</c:v>
                </c:pt>
                <c:pt idx="408">
                  <c:v>2.2584</c:v>
                </c:pt>
                <c:pt idx="409">
                  <c:v>2.2639</c:v>
                </c:pt>
                <c:pt idx="410">
                  <c:v>2.2694000000000001</c:v>
                </c:pt>
                <c:pt idx="411">
                  <c:v>2.2749999999999999</c:v>
                </c:pt>
                <c:pt idx="412">
                  <c:v>2.2805</c:v>
                </c:pt>
                <c:pt idx="413">
                  <c:v>2.286</c:v>
                </c:pt>
                <c:pt idx="414">
                  <c:v>2.2915999999999999</c:v>
                </c:pt>
                <c:pt idx="415">
                  <c:v>2.2970999999999999</c:v>
                </c:pt>
                <c:pt idx="416">
                  <c:v>2.3026</c:v>
                </c:pt>
                <c:pt idx="417">
                  <c:v>2.3081999999999998</c:v>
                </c:pt>
                <c:pt idx="418">
                  <c:v>2.3136999999999999</c:v>
                </c:pt>
                <c:pt idx="419">
                  <c:v>2.3191999999999999</c:v>
                </c:pt>
                <c:pt idx="420">
                  <c:v>2.3248000000000002</c:v>
                </c:pt>
                <c:pt idx="421">
                  <c:v>2.3302999999999998</c:v>
                </c:pt>
                <c:pt idx="422">
                  <c:v>2.3357999999999999</c:v>
                </c:pt>
                <c:pt idx="423">
                  <c:v>2.3414000000000001</c:v>
                </c:pt>
                <c:pt idx="424">
                  <c:v>2.3469000000000002</c:v>
                </c:pt>
                <c:pt idx="425">
                  <c:v>2.3525</c:v>
                </c:pt>
                <c:pt idx="426">
                  <c:v>2.3580000000000001</c:v>
                </c:pt>
                <c:pt idx="427">
                  <c:v>2.3635000000000002</c:v>
                </c:pt>
                <c:pt idx="428">
                  <c:v>2.3691</c:v>
                </c:pt>
                <c:pt idx="429">
                  <c:v>2.3746</c:v>
                </c:pt>
                <c:pt idx="430">
                  <c:v>2.3801000000000001</c:v>
                </c:pt>
                <c:pt idx="431">
                  <c:v>2.3856999999999999</c:v>
                </c:pt>
                <c:pt idx="432">
                  <c:v>2.3912</c:v>
                </c:pt>
                <c:pt idx="433">
                  <c:v>2.3967000000000001</c:v>
                </c:pt>
                <c:pt idx="434">
                  <c:v>2.4022999999999999</c:v>
                </c:pt>
                <c:pt idx="435">
                  <c:v>2.4077999999999999</c:v>
                </c:pt>
                <c:pt idx="436">
                  <c:v>2.4133</c:v>
                </c:pt>
                <c:pt idx="437">
                  <c:v>2.4188999999999998</c:v>
                </c:pt>
                <c:pt idx="438">
                  <c:v>2.4243999999999999</c:v>
                </c:pt>
                <c:pt idx="439">
                  <c:v>2.4298999999999999</c:v>
                </c:pt>
                <c:pt idx="440">
                  <c:v>2.4355000000000002</c:v>
                </c:pt>
                <c:pt idx="441">
                  <c:v>2.4409999999999998</c:v>
                </c:pt>
                <c:pt idx="442">
                  <c:v>2.4464999999999999</c:v>
                </c:pt>
                <c:pt idx="443">
                  <c:v>2.4521000000000002</c:v>
                </c:pt>
                <c:pt idx="444">
                  <c:v>2.4575999999999998</c:v>
                </c:pt>
                <c:pt idx="445">
                  <c:v>2.4632000000000001</c:v>
                </c:pt>
                <c:pt idx="446">
                  <c:v>2.4687000000000001</c:v>
                </c:pt>
                <c:pt idx="447">
                  <c:v>2.4742000000000002</c:v>
                </c:pt>
                <c:pt idx="448">
                  <c:v>2.4798</c:v>
                </c:pt>
                <c:pt idx="449">
                  <c:v>2.4853000000000001</c:v>
                </c:pt>
                <c:pt idx="450">
                  <c:v>2.4908000000000001</c:v>
                </c:pt>
                <c:pt idx="451">
                  <c:v>2.4964</c:v>
                </c:pt>
                <c:pt idx="452">
                  <c:v>2.5019</c:v>
                </c:pt>
                <c:pt idx="453">
                  <c:v>2.5074000000000001</c:v>
                </c:pt>
                <c:pt idx="454">
                  <c:v>2.5129999999999999</c:v>
                </c:pt>
                <c:pt idx="455">
                  <c:v>2.5185</c:v>
                </c:pt>
                <c:pt idx="456">
                  <c:v>2.524</c:v>
                </c:pt>
                <c:pt idx="457">
                  <c:v>2.5295999999999998</c:v>
                </c:pt>
                <c:pt idx="458">
                  <c:v>2.5350999999999999</c:v>
                </c:pt>
                <c:pt idx="459">
                  <c:v>2.5406</c:v>
                </c:pt>
                <c:pt idx="460">
                  <c:v>2.5461999999999998</c:v>
                </c:pt>
                <c:pt idx="461">
                  <c:v>2.5516999999999999</c:v>
                </c:pt>
                <c:pt idx="462">
                  <c:v>2.5573000000000001</c:v>
                </c:pt>
                <c:pt idx="463">
                  <c:v>2.5628000000000002</c:v>
                </c:pt>
                <c:pt idx="464">
                  <c:v>2.5682999999999998</c:v>
                </c:pt>
                <c:pt idx="465">
                  <c:v>2.5739000000000001</c:v>
                </c:pt>
                <c:pt idx="466">
                  <c:v>2.5794000000000001</c:v>
                </c:pt>
                <c:pt idx="467">
                  <c:v>2.5849000000000002</c:v>
                </c:pt>
                <c:pt idx="468">
                  <c:v>2.5905</c:v>
                </c:pt>
                <c:pt idx="469">
                  <c:v>2.5960000000000001</c:v>
                </c:pt>
                <c:pt idx="470">
                  <c:v>2.6015000000000001</c:v>
                </c:pt>
                <c:pt idx="471">
                  <c:v>2.6071</c:v>
                </c:pt>
                <c:pt idx="472">
                  <c:v>2.6126</c:v>
                </c:pt>
                <c:pt idx="473">
                  <c:v>2.6181000000000001</c:v>
                </c:pt>
                <c:pt idx="474">
                  <c:v>2.6236999999999999</c:v>
                </c:pt>
                <c:pt idx="475">
                  <c:v>2.6292</c:v>
                </c:pt>
                <c:pt idx="476">
                  <c:v>2.6347</c:v>
                </c:pt>
                <c:pt idx="477">
                  <c:v>2.6402999999999999</c:v>
                </c:pt>
                <c:pt idx="478">
                  <c:v>2.6457999999999999</c:v>
                </c:pt>
                <c:pt idx="479">
                  <c:v>2.6514000000000002</c:v>
                </c:pt>
                <c:pt idx="480">
                  <c:v>2.6568999999999998</c:v>
                </c:pt>
                <c:pt idx="481">
                  <c:v>2.6623999999999999</c:v>
                </c:pt>
                <c:pt idx="482">
                  <c:v>2.6680000000000001</c:v>
                </c:pt>
                <c:pt idx="483">
                  <c:v>2.6735000000000002</c:v>
                </c:pt>
                <c:pt idx="484">
                  <c:v>2.6789999999999998</c:v>
                </c:pt>
                <c:pt idx="485">
                  <c:v>2.6846000000000001</c:v>
                </c:pt>
                <c:pt idx="486">
                  <c:v>2.6901000000000002</c:v>
                </c:pt>
                <c:pt idx="487">
                  <c:v>2.6956000000000002</c:v>
                </c:pt>
                <c:pt idx="488">
                  <c:v>2.7012</c:v>
                </c:pt>
                <c:pt idx="489">
                  <c:v>2.7067000000000001</c:v>
                </c:pt>
                <c:pt idx="490">
                  <c:v>2.7122000000000002</c:v>
                </c:pt>
                <c:pt idx="491">
                  <c:v>2.7178</c:v>
                </c:pt>
                <c:pt idx="492">
                  <c:v>2.7233000000000001</c:v>
                </c:pt>
                <c:pt idx="493">
                  <c:v>2.7288000000000001</c:v>
                </c:pt>
                <c:pt idx="494">
                  <c:v>2.7343999999999999</c:v>
                </c:pt>
                <c:pt idx="495">
                  <c:v>2.7399</c:v>
                </c:pt>
                <c:pt idx="496">
                  <c:v>2.7454000000000001</c:v>
                </c:pt>
                <c:pt idx="497">
                  <c:v>2.7509999999999999</c:v>
                </c:pt>
                <c:pt idx="498">
                  <c:v>2.7565</c:v>
                </c:pt>
                <c:pt idx="499">
                  <c:v>2.7621000000000002</c:v>
                </c:pt>
                <c:pt idx="500">
                  <c:v>2.7675999999999998</c:v>
                </c:pt>
                <c:pt idx="501">
                  <c:v>2.7730999999999999</c:v>
                </c:pt>
                <c:pt idx="502">
                  <c:v>2.7787000000000002</c:v>
                </c:pt>
                <c:pt idx="503">
                  <c:v>2.7841999999999998</c:v>
                </c:pt>
                <c:pt idx="504">
                  <c:v>2.7896999999999998</c:v>
                </c:pt>
                <c:pt idx="505">
                  <c:v>2.7953000000000001</c:v>
                </c:pt>
                <c:pt idx="506">
                  <c:v>2.8008000000000002</c:v>
                </c:pt>
                <c:pt idx="507">
                  <c:v>2.8062999999999998</c:v>
                </c:pt>
                <c:pt idx="508">
                  <c:v>2.8119000000000001</c:v>
                </c:pt>
                <c:pt idx="509">
                  <c:v>2.8174000000000001</c:v>
                </c:pt>
                <c:pt idx="510">
                  <c:v>2.8229000000000002</c:v>
                </c:pt>
                <c:pt idx="511">
                  <c:v>2.8285</c:v>
                </c:pt>
                <c:pt idx="512">
                  <c:v>2.8340000000000001</c:v>
                </c:pt>
                <c:pt idx="513">
                  <c:v>2.8395000000000001</c:v>
                </c:pt>
                <c:pt idx="514">
                  <c:v>2.8451</c:v>
                </c:pt>
                <c:pt idx="515">
                  <c:v>2.8506</c:v>
                </c:pt>
                <c:pt idx="516">
                  <c:v>2.8561999999999999</c:v>
                </c:pt>
                <c:pt idx="517">
                  <c:v>2.8616999999999999</c:v>
                </c:pt>
                <c:pt idx="518">
                  <c:v>2.8672</c:v>
                </c:pt>
                <c:pt idx="519">
                  <c:v>2.8727999999999998</c:v>
                </c:pt>
                <c:pt idx="520">
                  <c:v>2.8782999999999999</c:v>
                </c:pt>
                <c:pt idx="521">
                  <c:v>2.8837999999999999</c:v>
                </c:pt>
                <c:pt idx="522">
                  <c:v>2.8894000000000002</c:v>
                </c:pt>
                <c:pt idx="523">
                  <c:v>2.8948999999999998</c:v>
                </c:pt>
                <c:pt idx="524">
                  <c:v>2.9003999999999999</c:v>
                </c:pt>
                <c:pt idx="525">
                  <c:v>2.9060000000000001</c:v>
                </c:pt>
                <c:pt idx="526">
                  <c:v>2.9115000000000002</c:v>
                </c:pt>
                <c:pt idx="527">
                  <c:v>2.9169999999999998</c:v>
                </c:pt>
                <c:pt idx="528">
                  <c:v>2.9226000000000001</c:v>
                </c:pt>
                <c:pt idx="529">
                  <c:v>2.9281000000000001</c:v>
                </c:pt>
                <c:pt idx="530">
                  <c:v>2.9336000000000002</c:v>
                </c:pt>
                <c:pt idx="531">
                  <c:v>2.9392</c:v>
                </c:pt>
                <c:pt idx="532">
                  <c:v>2.9447000000000001</c:v>
                </c:pt>
                <c:pt idx="533">
                  <c:v>2.9502999999999999</c:v>
                </c:pt>
                <c:pt idx="534">
                  <c:v>2.9558</c:v>
                </c:pt>
                <c:pt idx="535">
                  <c:v>2.9613</c:v>
                </c:pt>
                <c:pt idx="536">
                  <c:v>2.9668999999999999</c:v>
                </c:pt>
                <c:pt idx="537">
                  <c:v>2.9723999999999999</c:v>
                </c:pt>
                <c:pt idx="538">
                  <c:v>2.9779</c:v>
                </c:pt>
                <c:pt idx="539">
                  <c:v>2.9834999999999998</c:v>
                </c:pt>
                <c:pt idx="540">
                  <c:v>2.9889999999999999</c:v>
                </c:pt>
                <c:pt idx="541">
                  <c:v>2.9944999999999999</c:v>
                </c:pt>
                <c:pt idx="542">
                  <c:v>3.0001000000000002</c:v>
                </c:pt>
                <c:pt idx="543">
                  <c:v>3.0055999999999998</c:v>
                </c:pt>
                <c:pt idx="544">
                  <c:v>3.0110999999999999</c:v>
                </c:pt>
                <c:pt idx="545">
                  <c:v>3.0167000000000002</c:v>
                </c:pt>
                <c:pt idx="546">
                  <c:v>3.0222000000000002</c:v>
                </c:pt>
                <c:pt idx="547">
                  <c:v>3.0276999999999998</c:v>
                </c:pt>
                <c:pt idx="548">
                  <c:v>3.0333000000000001</c:v>
                </c:pt>
                <c:pt idx="549">
                  <c:v>3.0388000000000002</c:v>
                </c:pt>
                <c:pt idx="550">
                  <c:v>3.0442999999999998</c:v>
                </c:pt>
                <c:pt idx="551">
                  <c:v>3.0499000000000001</c:v>
                </c:pt>
                <c:pt idx="552">
                  <c:v>3.0554000000000001</c:v>
                </c:pt>
                <c:pt idx="553">
                  <c:v>3.0609999999999999</c:v>
                </c:pt>
                <c:pt idx="554">
                  <c:v>3.0665</c:v>
                </c:pt>
                <c:pt idx="555">
                  <c:v>3.0720000000000001</c:v>
                </c:pt>
                <c:pt idx="556">
                  <c:v>3.0775999999999999</c:v>
                </c:pt>
                <c:pt idx="557">
                  <c:v>3.0831</c:v>
                </c:pt>
                <c:pt idx="558">
                  <c:v>3.0886</c:v>
                </c:pt>
                <c:pt idx="559">
                  <c:v>3.0941999999999998</c:v>
                </c:pt>
                <c:pt idx="560">
                  <c:v>3.0996999999999999</c:v>
                </c:pt>
                <c:pt idx="561">
                  <c:v>3.1052</c:v>
                </c:pt>
                <c:pt idx="562">
                  <c:v>3.1107999999999998</c:v>
                </c:pt>
                <c:pt idx="563">
                  <c:v>3.1162999999999998</c:v>
                </c:pt>
                <c:pt idx="564">
                  <c:v>3.1217999999999999</c:v>
                </c:pt>
                <c:pt idx="565">
                  <c:v>3.1274000000000002</c:v>
                </c:pt>
                <c:pt idx="566">
                  <c:v>3.1328999999999998</c:v>
                </c:pt>
                <c:pt idx="567">
                  <c:v>3.1383999999999999</c:v>
                </c:pt>
                <c:pt idx="568">
                  <c:v>3.1440000000000001</c:v>
                </c:pt>
                <c:pt idx="569">
                  <c:v>3.1495000000000002</c:v>
                </c:pt>
                <c:pt idx="570">
                  <c:v>3.1551</c:v>
                </c:pt>
                <c:pt idx="571">
                  <c:v>3.1606000000000001</c:v>
                </c:pt>
                <c:pt idx="572">
                  <c:v>3.1661000000000001</c:v>
                </c:pt>
                <c:pt idx="573">
                  <c:v>3.1717</c:v>
                </c:pt>
                <c:pt idx="574">
                  <c:v>3.1772</c:v>
                </c:pt>
                <c:pt idx="575">
                  <c:v>3.1827000000000001</c:v>
                </c:pt>
                <c:pt idx="576">
                  <c:v>3.1882999999999999</c:v>
                </c:pt>
                <c:pt idx="577">
                  <c:v>3.1938</c:v>
                </c:pt>
                <c:pt idx="578">
                  <c:v>3.1993</c:v>
                </c:pt>
                <c:pt idx="579">
                  <c:v>3.2048999999999999</c:v>
                </c:pt>
                <c:pt idx="580">
                  <c:v>3.2103999999999999</c:v>
                </c:pt>
                <c:pt idx="581">
                  <c:v>3.2159</c:v>
                </c:pt>
                <c:pt idx="582">
                  <c:v>3.2214999999999998</c:v>
                </c:pt>
                <c:pt idx="583">
                  <c:v>3.2269999999999999</c:v>
                </c:pt>
                <c:pt idx="584">
                  <c:v>3.2324999999999999</c:v>
                </c:pt>
                <c:pt idx="585">
                  <c:v>3.2381000000000002</c:v>
                </c:pt>
                <c:pt idx="586">
                  <c:v>3.2435999999999998</c:v>
                </c:pt>
                <c:pt idx="587">
                  <c:v>3.2490999999999999</c:v>
                </c:pt>
                <c:pt idx="588">
                  <c:v>3.2547000000000001</c:v>
                </c:pt>
                <c:pt idx="589">
                  <c:v>3.2602000000000002</c:v>
                </c:pt>
                <c:pt idx="590">
                  <c:v>3.2658</c:v>
                </c:pt>
                <c:pt idx="591">
                  <c:v>3.2713000000000001</c:v>
                </c:pt>
                <c:pt idx="592">
                  <c:v>3.2768000000000002</c:v>
                </c:pt>
                <c:pt idx="593">
                  <c:v>3.2824</c:v>
                </c:pt>
                <c:pt idx="594">
                  <c:v>3.2879</c:v>
                </c:pt>
                <c:pt idx="595">
                  <c:v>3.2934000000000001</c:v>
                </c:pt>
                <c:pt idx="596">
                  <c:v>3.2989999999999999</c:v>
                </c:pt>
                <c:pt idx="597">
                  <c:v>3.3045</c:v>
                </c:pt>
                <c:pt idx="598">
                  <c:v>3.31</c:v>
                </c:pt>
                <c:pt idx="599">
                  <c:v>3.3155999999999999</c:v>
                </c:pt>
                <c:pt idx="600">
                  <c:v>3.3210999999999999</c:v>
                </c:pt>
                <c:pt idx="601">
                  <c:v>3.3266</c:v>
                </c:pt>
                <c:pt idx="602">
                  <c:v>3.3321999999999998</c:v>
                </c:pt>
                <c:pt idx="603">
                  <c:v>3.3376999999999999</c:v>
                </c:pt>
                <c:pt idx="604">
                  <c:v>3.3431999999999999</c:v>
                </c:pt>
                <c:pt idx="605">
                  <c:v>3.3488000000000002</c:v>
                </c:pt>
                <c:pt idx="606">
                  <c:v>3.3542999999999998</c:v>
                </c:pt>
                <c:pt idx="607">
                  <c:v>3.3599000000000001</c:v>
                </c:pt>
                <c:pt idx="608">
                  <c:v>3.3654000000000002</c:v>
                </c:pt>
                <c:pt idx="609">
                  <c:v>3.3708999999999998</c:v>
                </c:pt>
                <c:pt idx="610">
                  <c:v>3.3765000000000001</c:v>
                </c:pt>
                <c:pt idx="611">
                  <c:v>3.3820000000000001</c:v>
                </c:pt>
                <c:pt idx="612">
                  <c:v>3.3875000000000002</c:v>
                </c:pt>
                <c:pt idx="613">
                  <c:v>3.3931</c:v>
                </c:pt>
                <c:pt idx="614">
                  <c:v>3.3986000000000001</c:v>
                </c:pt>
                <c:pt idx="615">
                  <c:v>3.4041000000000001</c:v>
                </c:pt>
                <c:pt idx="616">
                  <c:v>3.4097</c:v>
                </c:pt>
                <c:pt idx="617">
                  <c:v>3.4152</c:v>
                </c:pt>
                <c:pt idx="618">
                  <c:v>3.4207000000000001</c:v>
                </c:pt>
                <c:pt idx="619">
                  <c:v>3.4262999999999999</c:v>
                </c:pt>
                <c:pt idx="620">
                  <c:v>3.4318</c:v>
                </c:pt>
                <c:pt idx="621">
                  <c:v>3.4373</c:v>
                </c:pt>
                <c:pt idx="622">
                  <c:v>3.4428999999999998</c:v>
                </c:pt>
                <c:pt idx="623">
                  <c:v>3.4483999999999999</c:v>
                </c:pt>
                <c:pt idx="624">
                  <c:v>3.4540000000000002</c:v>
                </c:pt>
                <c:pt idx="625">
                  <c:v>3.4594999999999998</c:v>
                </c:pt>
                <c:pt idx="626">
                  <c:v>3.4649999999999999</c:v>
                </c:pt>
                <c:pt idx="627">
                  <c:v>3.4706000000000001</c:v>
                </c:pt>
                <c:pt idx="628">
                  <c:v>3.4761000000000002</c:v>
                </c:pt>
                <c:pt idx="629">
                  <c:v>3.4815999999999998</c:v>
                </c:pt>
                <c:pt idx="630">
                  <c:v>3.4872000000000001</c:v>
                </c:pt>
                <c:pt idx="631">
                  <c:v>3.4927000000000001</c:v>
                </c:pt>
                <c:pt idx="632">
                  <c:v>3.4982000000000002</c:v>
                </c:pt>
                <c:pt idx="633">
                  <c:v>3.5038</c:v>
                </c:pt>
                <c:pt idx="634">
                  <c:v>3.5093000000000001</c:v>
                </c:pt>
                <c:pt idx="635">
                  <c:v>3.5148000000000001</c:v>
                </c:pt>
                <c:pt idx="636">
                  <c:v>3.5204</c:v>
                </c:pt>
                <c:pt idx="637">
                  <c:v>3.5259</c:v>
                </c:pt>
                <c:pt idx="638">
                  <c:v>3.5314000000000001</c:v>
                </c:pt>
                <c:pt idx="639">
                  <c:v>3.5369999999999999</c:v>
                </c:pt>
                <c:pt idx="640">
                  <c:v>3.5425</c:v>
                </c:pt>
                <c:pt idx="641">
                  <c:v>3.548</c:v>
                </c:pt>
                <c:pt idx="642">
                  <c:v>3.5535999999999999</c:v>
                </c:pt>
                <c:pt idx="643">
                  <c:v>3.5590999999999999</c:v>
                </c:pt>
                <c:pt idx="644">
                  <c:v>3.5647000000000002</c:v>
                </c:pt>
                <c:pt idx="645">
                  <c:v>3.5701999999999998</c:v>
                </c:pt>
                <c:pt idx="646">
                  <c:v>3.5756999999999999</c:v>
                </c:pt>
                <c:pt idx="647">
                  <c:v>3.5813000000000001</c:v>
                </c:pt>
                <c:pt idx="648">
                  <c:v>3.5868000000000002</c:v>
                </c:pt>
                <c:pt idx="649">
                  <c:v>3.5922999999999998</c:v>
                </c:pt>
                <c:pt idx="650">
                  <c:v>3.5979000000000001</c:v>
                </c:pt>
                <c:pt idx="651">
                  <c:v>3.6034000000000002</c:v>
                </c:pt>
                <c:pt idx="652">
                  <c:v>3.6089000000000002</c:v>
                </c:pt>
                <c:pt idx="653">
                  <c:v>3.6145</c:v>
                </c:pt>
                <c:pt idx="654">
                  <c:v>3.62</c:v>
                </c:pt>
                <c:pt idx="655">
                  <c:v>3.6255000000000002</c:v>
                </c:pt>
                <c:pt idx="656">
                  <c:v>3.6311</c:v>
                </c:pt>
                <c:pt idx="657">
                  <c:v>3.6366000000000001</c:v>
                </c:pt>
                <c:pt idx="658">
                  <c:v>3.6421000000000001</c:v>
                </c:pt>
                <c:pt idx="659">
                  <c:v>3.6476999999999999</c:v>
                </c:pt>
                <c:pt idx="660">
                  <c:v>3.6532</c:v>
                </c:pt>
                <c:pt idx="661">
                  <c:v>3.6587999999999998</c:v>
                </c:pt>
                <c:pt idx="662">
                  <c:v>3.6642999999999999</c:v>
                </c:pt>
                <c:pt idx="663">
                  <c:v>3.6698</c:v>
                </c:pt>
                <c:pt idx="664">
                  <c:v>3.6753999999999998</c:v>
                </c:pt>
                <c:pt idx="665">
                  <c:v>3.6808999999999998</c:v>
                </c:pt>
                <c:pt idx="666">
                  <c:v>3.6863999999999999</c:v>
                </c:pt>
                <c:pt idx="667">
                  <c:v>3.6920000000000002</c:v>
                </c:pt>
                <c:pt idx="668">
                  <c:v>3.6974999999999998</c:v>
                </c:pt>
                <c:pt idx="669">
                  <c:v>3.7029999999999998</c:v>
                </c:pt>
                <c:pt idx="670">
                  <c:v>3.7086000000000001</c:v>
                </c:pt>
                <c:pt idx="671">
                  <c:v>3.7141000000000002</c:v>
                </c:pt>
                <c:pt idx="672">
                  <c:v>3.7195999999999998</c:v>
                </c:pt>
                <c:pt idx="673">
                  <c:v>3.7252000000000001</c:v>
                </c:pt>
                <c:pt idx="674">
                  <c:v>3.7307000000000001</c:v>
                </c:pt>
                <c:pt idx="675">
                  <c:v>3.7362000000000002</c:v>
                </c:pt>
                <c:pt idx="676">
                  <c:v>3.7418</c:v>
                </c:pt>
                <c:pt idx="677">
                  <c:v>3.7473000000000001</c:v>
                </c:pt>
                <c:pt idx="678">
                  <c:v>3.7528999999999999</c:v>
                </c:pt>
                <c:pt idx="679">
                  <c:v>3.7584</c:v>
                </c:pt>
                <c:pt idx="680">
                  <c:v>3.7639</c:v>
                </c:pt>
                <c:pt idx="681">
                  <c:v>3.7694999999999999</c:v>
                </c:pt>
                <c:pt idx="682">
                  <c:v>3.7749999999999999</c:v>
                </c:pt>
                <c:pt idx="683">
                  <c:v>3.7805</c:v>
                </c:pt>
                <c:pt idx="684">
                  <c:v>3.7860999999999998</c:v>
                </c:pt>
                <c:pt idx="685">
                  <c:v>3.7915999999999999</c:v>
                </c:pt>
                <c:pt idx="686">
                  <c:v>3.7970999999999999</c:v>
                </c:pt>
                <c:pt idx="687">
                  <c:v>3.8027000000000002</c:v>
                </c:pt>
                <c:pt idx="688">
                  <c:v>3.8081999999999998</c:v>
                </c:pt>
                <c:pt idx="689">
                  <c:v>3.8136999999999999</c:v>
                </c:pt>
                <c:pt idx="690">
                  <c:v>3.8193000000000001</c:v>
                </c:pt>
                <c:pt idx="691">
                  <c:v>3.8248000000000002</c:v>
                </c:pt>
                <c:pt idx="692">
                  <c:v>3.8302999999999998</c:v>
                </c:pt>
                <c:pt idx="693">
                  <c:v>3.8359000000000001</c:v>
                </c:pt>
                <c:pt idx="694">
                  <c:v>3.8414000000000001</c:v>
                </c:pt>
                <c:pt idx="695">
                  <c:v>3.8469000000000002</c:v>
                </c:pt>
                <c:pt idx="696">
                  <c:v>3.8525</c:v>
                </c:pt>
                <c:pt idx="697">
                  <c:v>3.8580000000000001</c:v>
                </c:pt>
                <c:pt idx="698">
                  <c:v>3.8635999999999999</c:v>
                </c:pt>
                <c:pt idx="699">
                  <c:v>3.8691</c:v>
                </c:pt>
                <c:pt idx="700">
                  <c:v>3.8746</c:v>
                </c:pt>
                <c:pt idx="701">
                  <c:v>3.8801999999999999</c:v>
                </c:pt>
                <c:pt idx="702">
                  <c:v>3.8856999999999999</c:v>
                </c:pt>
                <c:pt idx="703">
                  <c:v>3.8912</c:v>
                </c:pt>
                <c:pt idx="704">
                  <c:v>3.8967999999999998</c:v>
                </c:pt>
                <c:pt idx="705">
                  <c:v>3.9022999999999999</c:v>
                </c:pt>
                <c:pt idx="706">
                  <c:v>3.9077999999999999</c:v>
                </c:pt>
                <c:pt idx="707">
                  <c:v>3.9134000000000002</c:v>
                </c:pt>
                <c:pt idx="708">
                  <c:v>3.9188999999999998</c:v>
                </c:pt>
                <c:pt idx="709">
                  <c:v>3.9243999999999999</c:v>
                </c:pt>
                <c:pt idx="710">
                  <c:v>3.93</c:v>
                </c:pt>
                <c:pt idx="711">
                  <c:v>3.9355000000000002</c:v>
                </c:pt>
                <c:pt idx="712">
                  <c:v>3.9409999999999998</c:v>
                </c:pt>
                <c:pt idx="713">
                  <c:v>3.9466000000000001</c:v>
                </c:pt>
                <c:pt idx="714">
                  <c:v>3.9521000000000002</c:v>
                </c:pt>
                <c:pt idx="715">
                  <c:v>3.9577</c:v>
                </c:pt>
                <c:pt idx="716">
                  <c:v>3.9632000000000001</c:v>
                </c:pt>
                <c:pt idx="717">
                  <c:v>3.9687000000000001</c:v>
                </c:pt>
                <c:pt idx="718">
                  <c:v>3.9742999999999999</c:v>
                </c:pt>
                <c:pt idx="719">
                  <c:v>3.9798</c:v>
                </c:pt>
                <c:pt idx="720">
                  <c:v>3.9853000000000001</c:v>
                </c:pt>
                <c:pt idx="721">
                  <c:v>3.9908999999999999</c:v>
                </c:pt>
                <c:pt idx="722">
                  <c:v>3.9964</c:v>
                </c:pt>
                <c:pt idx="723">
                  <c:v>4.0019</c:v>
                </c:pt>
                <c:pt idx="724">
                  <c:v>4.0075000000000003</c:v>
                </c:pt>
                <c:pt idx="725">
                  <c:v>4.0129999999999999</c:v>
                </c:pt>
                <c:pt idx="726">
                  <c:v>4.0185000000000004</c:v>
                </c:pt>
                <c:pt idx="727">
                  <c:v>4.0240999999999998</c:v>
                </c:pt>
                <c:pt idx="728">
                  <c:v>4.0296000000000003</c:v>
                </c:pt>
                <c:pt idx="729">
                  <c:v>4.0350999999999999</c:v>
                </c:pt>
                <c:pt idx="730">
                  <c:v>4.0407000000000002</c:v>
                </c:pt>
                <c:pt idx="731">
                  <c:v>4.0461999999999998</c:v>
                </c:pt>
                <c:pt idx="732">
                  <c:v>4.0518000000000001</c:v>
                </c:pt>
                <c:pt idx="733">
                  <c:v>4.0572999999999997</c:v>
                </c:pt>
                <c:pt idx="734">
                  <c:v>4.0628000000000002</c:v>
                </c:pt>
                <c:pt idx="735">
                  <c:v>4.0683999999999996</c:v>
                </c:pt>
                <c:pt idx="736">
                  <c:v>4.0739000000000001</c:v>
                </c:pt>
                <c:pt idx="737">
                  <c:v>4.0793999999999997</c:v>
                </c:pt>
                <c:pt idx="738">
                  <c:v>4.085</c:v>
                </c:pt>
                <c:pt idx="739">
                  <c:v>4.0904999999999996</c:v>
                </c:pt>
                <c:pt idx="740">
                  <c:v>4.0960000000000001</c:v>
                </c:pt>
                <c:pt idx="741">
                  <c:v>4.1016000000000004</c:v>
                </c:pt>
                <c:pt idx="742">
                  <c:v>4.1071</c:v>
                </c:pt>
                <c:pt idx="743">
                  <c:v>4.1125999999999996</c:v>
                </c:pt>
                <c:pt idx="744">
                  <c:v>4.1181999999999999</c:v>
                </c:pt>
                <c:pt idx="745">
                  <c:v>4.1237000000000004</c:v>
                </c:pt>
                <c:pt idx="746">
                  <c:v>4.1292</c:v>
                </c:pt>
                <c:pt idx="747">
                  <c:v>4.1348000000000003</c:v>
                </c:pt>
                <c:pt idx="748">
                  <c:v>4.1402999999999999</c:v>
                </c:pt>
                <c:pt idx="749">
                  <c:v>4.1458000000000004</c:v>
                </c:pt>
                <c:pt idx="750">
                  <c:v>4.1513999999999998</c:v>
                </c:pt>
                <c:pt idx="751">
                  <c:v>4.1569000000000003</c:v>
                </c:pt>
                <c:pt idx="752">
                  <c:v>4.1624999999999996</c:v>
                </c:pt>
                <c:pt idx="753">
                  <c:v>4.1680000000000001</c:v>
                </c:pt>
                <c:pt idx="754">
                  <c:v>4.1734999999999998</c:v>
                </c:pt>
                <c:pt idx="755">
                  <c:v>4.1791</c:v>
                </c:pt>
                <c:pt idx="756">
                  <c:v>4.1845999999999997</c:v>
                </c:pt>
                <c:pt idx="757">
                  <c:v>4.1901000000000002</c:v>
                </c:pt>
                <c:pt idx="758">
                  <c:v>4.1957000000000004</c:v>
                </c:pt>
                <c:pt idx="759">
                  <c:v>4.2012</c:v>
                </c:pt>
                <c:pt idx="760">
                  <c:v>4.2066999999999997</c:v>
                </c:pt>
                <c:pt idx="761">
                  <c:v>4.2122999999999999</c:v>
                </c:pt>
                <c:pt idx="762">
                  <c:v>4.2178000000000004</c:v>
                </c:pt>
                <c:pt idx="763">
                  <c:v>4.2233000000000001</c:v>
                </c:pt>
                <c:pt idx="764">
                  <c:v>4.2289000000000003</c:v>
                </c:pt>
                <c:pt idx="765">
                  <c:v>4.2343999999999999</c:v>
                </c:pt>
                <c:pt idx="766">
                  <c:v>4.2398999999999996</c:v>
                </c:pt>
                <c:pt idx="767">
                  <c:v>4.2454999999999998</c:v>
                </c:pt>
                <c:pt idx="768">
                  <c:v>4.2510000000000003</c:v>
                </c:pt>
                <c:pt idx="769">
                  <c:v>4.2565999999999997</c:v>
                </c:pt>
                <c:pt idx="770">
                  <c:v>4.2621000000000002</c:v>
                </c:pt>
                <c:pt idx="771">
                  <c:v>4.2675999999999998</c:v>
                </c:pt>
                <c:pt idx="772">
                  <c:v>4.2732000000000001</c:v>
                </c:pt>
                <c:pt idx="773">
                  <c:v>4.2786999999999997</c:v>
                </c:pt>
                <c:pt idx="774">
                  <c:v>4.2842000000000002</c:v>
                </c:pt>
                <c:pt idx="775">
                  <c:v>4.2897999999999996</c:v>
                </c:pt>
                <c:pt idx="776">
                  <c:v>4.2953000000000001</c:v>
                </c:pt>
                <c:pt idx="777">
                  <c:v>4.3007999999999997</c:v>
                </c:pt>
                <c:pt idx="778">
                  <c:v>4.3064</c:v>
                </c:pt>
                <c:pt idx="779">
                  <c:v>4.3118999999999996</c:v>
                </c:pt>
                <c:pt idx="780">
                  <c:v>4.3174000000000001</c:v>
                </c:pt>
                <c:pt idx="781">
                  <c:v>4.3230000000000004</c:v>
                </c:pt>
                <c:pt idx="782">
                  <c:v>4.3285</c:v>
                </c:pt>
                <c:pt idx="783">
                  <c:v>4.3339999999999996</c:v>
                </c:pt>
                <c:pt idx="784">
                  <c:v>4.3395999999999999</c:v>
                </c:pt>
                <c:pt idx="785">
                  <c:v>4.3451000000000004</c:v>
                </c:pt>
                <c:pt idx="786">
                  <c:v>4.3506999999999998</c:v>
                </c:pt>
                <c:pt idx="787">
                  <c:v>4.3562000000000003</c:v>
                </c:pt>
                <c:pt idx="788">
                  <c:v>4.3616999999999999</c:v>
                </c:pt>
                <c:pt idx="789">
                  <c:v>4.3673000000000002</c:v>
                </c:pt>
                <c:pt idx="790">
                  <c:v>4.3727999999999998</c:v>
                </c:pt>
                <c:pt idx="791">
                  <c:v>4.3783000000000003</c:v>
                </c:pt>
                <c:pt idx="792">
                  <c:v>4.3838999999999997</c:v>
                </c:pt>
                <c:pt idx="793">
                  <c:v>4.3894000000000002</c:v>
                </c:pt>
                <c:pt idx="794">
                  <c:v>4.3948999999999998</c:v>
                </c:pt>
                <c:pt idx="795">
                  <c:v>4.4005000000000001</c:v>
                </c:pt>
                <c:pt idx="796">
                  <c:v>4.4059999999999997</c:v>
                </c:pt>
                <c:pt idx="797">
                  <c:v>4.4115000000000002</c:v>
                </c:pt>
                <c:pt idx="798">
                  <c:v>4.4170999999999996</c:v>
                </c:pt>
                <c:pt idx="799">
                  <c:v>4.4226000000000001</c:v>
                </c:pt>
                <c:pt idx="800">
                  <c:v>4.4280999999999997</c:v>
                </c:pt>
                <c:pt idx="801">
                  <c:v>4.4337</c:v>
                </c:pt>
                <c:pt idx="802">
                  <c:v>4.4391999999999996</c:v>
                </c:pt>
                <c:pt idx="803">
                  <c:v>4.4447000000000001</c:v>
                </c:pt>
                <c:pt idx="804">
                  <c:v>4.4503000000000004</c:v>
                </c:pt>
                <c:pt idx="805">
                  <c:v>4.4558</c:v>
                </c:pt>
                <c:pt idx="806">
                  <c:v>4.4614000000000003</c:v>
                </c:pt>
                <c:pt idx="807">
                  <c:v>4.4668999999999999</c:v>
                </c:pt>
                <c:pt idx="808">
                  <c:v>4.4724000000000004</c:v>
                </c:pt>
                <c:pt idx="809">
                  <c:v>4.4779999999999998</c:v>
                </c:pt>
                <c:pt idx="810">
                  <c:v>4.4835000000000003</c:v>
                </c:pt>
                <c:pt idx="811">
                  <c:v>4.4889999999999999</c:v>
                </c:pt>
                <c:pt idx="812">
                  <c:v>4.4946000000000002</c:v>
                </c:pt>
                <c:pt idx="813">
                  <c:v>4.5000999999999998</c:v>
                </c:pt>
                <c:pt idx="814">
                  <c:v>4.5056000000000003</c:v>
                </c:pt>
                <c:pt idx="815">
                  <c:v>4.5111999999999997</c:v>
                </c:pt>
                <c:pt idx="816">
                  <c:v>4.5167000000000002</c:v>
                </c:pt>
                <c:pt idx="817">
                  <c:v>4.5221999999999998</c:v>
                </c:pt>
                <c:pt idx="818">
                  <c:v>4.5278</c:v>
                </c:pt>
                <c:pt idx="819">
                  <c:v>4.5332999999999997</c:v>
                </c:pt>
                <c:pt idx="820">
                  <c:v>4.5388000000000002</c:v>
                </c:pt>
                <c:pt idx="821">
                  <c:v>4.5444000000000004</c:v>
                </c:pt>
                <c:pt idx="822">
                  <c:v>4.5499000000000001</c:v>
                </c:pt>
                <c:pt idx="823">
                  <c:v>4.5555000000000003</c:v>
                </c:pt>
                <c:pt idx="824">
                  <c:v>4.5609999999999999</c:v>
                </c:pt>
                <c:pt idx="825">
                  <c:v>4.5664999999999996</c:v>
                </c:pt>
                <c:pt idx="826">
                  <c:v>4.5720999999999998</c:v>
                </c:pt>
                <c:pt idx="827">
                  <c:v>4.5776000000000003</c:v>
                </c:pt>
                <c:pt idx="828">
                  <c:v>4.5831</c:v>
                </c:pt>
                <c:pt idx="829">
                  <c:v>4.5887000000000002</c:v>
                </c:pt>
                <c:pt idx="830">
                  <c:v>4.5941999999999998</c:v>
                </c:pt>
                <c:pt idx="831">
                  <c:v>4.5997000000000003</c:v>
                </c:pt>
                <c:pt idx="832">
                  <c:v>4.6052999999999997</c:v>
                </c:pt>
                <c:pt idx="833">
                  <c:v>4.6108000000000002</c:v>
                </c:pt>
                <c:pt idx="834">
                  <c:v>4.6162999999999998</c:v>
                </c:pt>
                <c:pt idx="835">
                  <c:v>4.6219000000000001</c:v>
                </c:pt>
                <c:pt idx="836">
                  <c:v>4.6273999999999997</c:v>
                </c:pt>
                <c:pt idx="837">
                  <c:v>4.6329000000000002</c:v>
                </c:pt>
                <c:pt idx="838">
                  <c:v>4.6384999999999996</c:v>
                </c:pt>
                <c:pt idx="839">
                  <c:v>4.6440000000000001</c:v>
                </c:pt>
                <c:pt idx="840">
                  <c:v>4.6494999999999997</c:v>
                </c:pt>
                <c:pt idx="841">
                  <c:v>4.6551</c:v>
                </c:pt>
                <c:pt idx="842">
                  <c:v>4.6605999999999996</c:v>
                </c:pt>
                <c:pt idx="843">
                  <c:v>4.6661999999999999</c:v>
                </c:pt>
                <c:pt idx="844">
                  <c:v>4.6717000000000004</c:v>
                </c:pt>
                <c:pt idx="845">
                  <c:v>4.6772</c:v>
                </c:pt>
                <c:pt idx="846">
                  <c:v>4.6828000000000003</c:v>
                </c:pt>
                <c:pt idx="847">
                  <c:v>4.6882999999999999</c:v>
                </c:pt>
                <c:pt idx="848">
                  <c:v>4.6938000000000004</c:v>
                </c:pt>
                <c:pt idx="849">
                  <c:v>4.6993999999999998</c:v>
                </c:pt>
                <c:pt idx="850">
                  <c:v>4.7049000000000003</c:v>
                </c:pt>
                <c:pt idx="851">
                  <c:v>4.7103999999999999</c:v>
                </c:pt>
                <c:pt idx="852">
                  <c:v>4.7160000000000002</c:v>
                </c:pt>
                <c:pt idx="853">
                  <c:v>4.7214999999999998</c:v>
                </c:pt>
                <c:pt idx="854">
                  <c:v>4.7270000000000003</c:v>
                </c:pt>
                <c:pt idx="855">
                  <c:v>4.7325999999999997</c:v>
                </c:pt>
                <c:pt idx="856">
                  <c:v>4.7381000000000002</c:v>
                </c:pt>
                <c:pt idx="857">
                  <c:v>4.7435999999999998</c:v>
                </c:pt>
                <c:pt idx="858">
                  <c:v>4.7492000000000001</c:v>
                </c:pt>
                <c:pt idx="859">
                  <c:v>4.7546999999999997</c:v>
                </c:pt>
                <c:pt idx="860">
                  <c:v>4.7603</c:v>
                </c:pt>
                <c:pt idx="861">
                  <c:v>4.7657999999999996</c:v>
                </c:pt>
                <c:pt idx="862">
                  <c:v>4.7713000000000001</c:v>
                </c:pt>
                <c:pt idx="863">
                  <c:v>4.7769000000000004</c:v>
                </c:pt>
                <c:pt idx="864">
                  <c:v>4.7824</c:v>
                </c:pt>
                <c:pt idx="865">
                  <c:v>4.7878999999999996</c:v>
                </c:pt>
                <c:pt idx="866">
                  <c:v>4.7934999999999999</c:v>
                </c:pt>
                <c:pt idx="867">
                  <c:v>4.7990000000000004</c:v>
                </c:pt>
                <c:pt idx="868">
                  <c:v>4.8045</c:v>
                </c:pt>
                <c:pt idx="869">
                  <c:v>4.8101000000000003</c:v>
                </c:pt>
                <c:pt idx="870">
                  <c:v>4.8155999999999999</c:v>
                </c:pt>
                <c:pt idx="871">
                  <c:v>4.8211000000000004</c:v>
                </c:pt>
                <c:pt idx="872">
                  <c:v>4.8266999999999998</c:v>
                </c:pt>
                <c:pt idx="873">
                  <c:v>4.8322000000000003</c:v>
                </c:pt>
                <c:pt idx="874">
                  <c:v>4.8376999999999999</c:v>
                </c:pt>
                <c:pt idx="875">
                  <c:v>4.8433000000000002</c:v>
                </c:pt>
                <c:pt idx="876">
                  <c:v>4.8487999999999998</c:v>
                </c:pt>
                <c:pt idx="877">
                  <c:v>4.8544</c:v>
                </c:pt>
                <c:pt idx="878">
                  <c:v>4.8598999999999997</c:v>
                </c:pt>
                <c:pt idx="879">
                  <c:v>4.8654000000000002</c:v>
                </c:pt>
                <c:pt idx="880">
                  <c:v>4.8710000000000004</c:v>
                </c:pt>
                <c:pt idx="881">
                  <c:v>4.8765000000000001</c:v>
                </c:pt>
                <c:pt idx="882">
                  <c:v>4.8819999999999997</c:v>
                </c:pt>
                <c:pt idx="883">
                  <c:v>4.8875999999999999</c:v>
                </c:pt>
                <c:pt idx="884">
                  <c:v>4.8930999999999996</c:v>
                </c:pt>
                <c:pt idx="885">
                  <c:v>4.8986000000000001</c:v>
                </c:pt>
                <c:pt idx="886">
                  <c:v>4.9042000000000003</c:v>
                </c:pt>
                <c:pt idx="887">
                  <c:v>4.9097</c:v>
                </c:pt>
                <c:pt idx="888">
                  <c:v>4.9151999999999996</c:v>
                </c:pt>
                <c:pt idx="889">
                  <c:v>4.9207999999999998</c:v>
                </c:pt>
                <c:pt idx="890">
                  <c:v>4.9263000000000003</c:v>
                </c:pt>
                <c:pt idx="891">
                  <c:v>4.9318</c:v>
                </c:pt>
                <c:pt idx="892">
                  <c:v>4.9374000000000002</c:v>
                </c:pt>
                <c:pt idx="893">
                  <c:v>4.9428999999999998</c:v>
                </c:pt>
                <c:pt idx="894">
                  <c:v>4.9484000000000004</c:v>
                </c:pt>
                <c:pt idx="895">
                  <c:v>4.9539999999999997</c:v>
                </c:pt>
                <c:pt idx="896">
                  <c:v>4.9595000000000002</c:v>
                </c:pt>
                <c:pt idx="897">
                  <c:v>4.9650999999999996</c:v>
                </c:pt>
                <c:pt idx="898">
                  <c:v>4.9706000000000001</c:v>
                </c:pt>
                <c:pt idx="899">
                  <c:v>4.9760999999999997</c:v>
                </c:pt>
                <c:pt idx="900">
                  <c:v>4.9817</c:v>
                </c:pt>
                <c:pt idx="901">
                  <c:v>4.9871999999999996</c:v>
                </c:pt>
                <c:pt idx="902">
                  <c:v>4.9927000000000001</c:v>
                </c:pt>
                <c:pt idx="903">
                  <c:v>4.9983000000000004</c:v>
                </c:pt>
                <c:pt idx="904">
                  <c:v>5.0038</c:v>
                </c:pt>
                <c:pt idx="905">
                  <c:v>5.0092999999999996</c:v>
                </c:pt>
                <c:pt idx="906">
                  <c:v>5.0148999999999999</c:v>
                </c:pt>
                <c:pt idx="907">
                  <c:v>5.0204000000000004</c:v>
                </c:pt>
                <c:pt idx="908">
                  <c:v>5.0259</c:v>
                </c:pt>
                <c:pt idx="909">
                  <c:v>5.0315000000000003</c:v>
                </c:pt>
                <c:pt idx="910">
                  <c:v>5.0369999999999999</c:v>
                </c:pt>
                <c:pt idx="911">
                  <c:v>5.0425000000000004</c:v>
                </c:pt>
                <c:pt idx="912">
                  <c:v>5.0480999999999998</c:v>
                </c:pt>
                <c:pt idx="913">
                  <c:v>5.0536000000000003</c:v>
                </c:pt>
                <c:pt idx="914">
                  <c:v>5.0591999999999997</c:v>
                </c:pt>
                <c:pt idx="915">
                  <c:v>5.0647000000000002</c:v>
                </c:pt>
                <c:pt idx="916">
                  <c:v>5.0701999999999998</c:v>
                </c:pt>
                <c:pt idx="917">
                  <c:v>5.0758000000000001</c:v>
                </c:pt>
                <c:pt idx="918">
                  <c:v>5.0812999999999997</c:v>
                </c:pt>
                <c:pt idx="919">
                  <c:v>5.0868000000000002</c:v>
                </c:pt>
                <c:pt idx="920">
                  <c:v>5.0923999999999996</c:v>
                </c:pt>
                <c:pt idx="921">
                  <c:v>5.0979000000000001</c:v>
                </c:pt>
                <c:pt idx="922">
                  <c:v>5.1033999999999997</c:v>
                </c:pt>
                <c:pt idx="923">
                  <c:v>5.109</c:v>
                </c:pt>
                <c:pt idx="924">
                  <c:v>5.1144999999999996</c:v>
                </c:pt>
                <c:pt idx="925">
                  <c:v>5.12</c:v>
                </c:pt>
                <c:pt idx="926">
                  <c:v>5.1256000000000004</c:v>
                </c:pt>
                <c:pt idx="927">
                  <c:v>5.1311</c:v>
                </c:pt>
                <c:pt idx="928">
                  <c:v>5.1365999999999996</c:v>
                </c:pt>
                <c:pt idx="929">
                  <c:v>5.1421999999999999</c:v>
                </c:pt>
                <c:pt idx="930">
                  <c:v>5.1477000000000004</c:v>
                </c:pt>
                <c:pt idx="931">
                  <c:v>5.1532999999999998</c:v>
                </c:pt>
                <c:pt idx="932">
                  <c:v>5.1588000000000003</c:v>
                </c:pt>
                <c:pt idx="933">
                  <c:v>5.1642999999999999</c:v>
                </c:pt>
                <c:pt idx="934">
                  <c:v>5.1699000000000002</c:v>
                </c:pt>
                <c:pt idx="935">
                  <c:v>5.1753999999999998</c:v>
                </c:pt>
                <c:pt idx="936">
                  <c:v>5.1809000000000003</c:v>
                </c:pt>
                <c:pt idx="937">
                  <c:v>5.1864999999999997</c:v>
                </c:pt>
                <c:pt idx="938">
                  <c:v>5.1920000000000002</c:v>
                </c:pt>
                <c:pt idx="939">
                  <c:v>5.1974999999999998</c:v>
                </c:pt>
                <c:pt idx="940">
                  <c:v>5.2031000000000001</c:v>
                </c:pt>
                <c:pt idx="941">
                  <c:v>5.2085999999999997</c:v>
                </c:pt>
                <c:pt idx="942">
                  <c:v>5.2141000000000002</c:v>
                </c:pt>
                <c:pt idx="943">
                  <c:v>5.2196999999999996</c:v>
                </c:pt>
                <c:pt idx="944">
                  <c:v>5.2252000000000001</c:v>
                </c:pt>
                <c:pt idx="945">
                  <c:v>5.2306999999999997</c:v>
                </c:pt>
                <c:pt idx="946">
                  <c:v>5.2363</c:v>
                </c:pt>
                <c:pt idx="947">
                  <c:v>5.2417999999999996</c:v>
                </c:pt>
                <c:pt idx="948">
                  <c:v>5.2473000000000001</c:v>
                </c:pt>
                <c:pt idx="949">
                  <c:v>5.2529000000000003</c:v>
                </c:pt>
                <c:pt idx="950">
                  <c:v>5.2584</c:v>
                </c:pt>
                <c:pt idx="951">
                  <c:v>5.2640000000000002</c:v>
                </c:pt>
                <c:pt idx="952">
                  <c:v>5.2694999999999999</c:v>
                </c:pt>
                <c:pt idx="953">
                  <c:v>5.2750000000000004</c:v>
                </c:pt>
                <c:pt idx="954">
                  <c:v>5.2805999999999997</c:v>
                </c:pt>
                <c:pt idx="955">
                  <c:v>5.2861000000000002</c:v>
                </c:pt>
                <c:pt idx="956">
                  <c:v>5.2915999999999999</c:v>
                </c:pt>
                <c:pt idx="957">
                  <c:v>5.2972000000000001</c:v>
                </c:pt>
                <c:pt idx="958">
                  <c:v>5.3026999999999997</c:v>
                </c:pt>
                <c:pt idx="959">
                  <c:v>5.3082000000000003</c:v>
                </c:pt>
                <c:pt idx="960">
                  <c:v>5.3137999999999996</c:v>
                </c:pt>
                <c:pt idx="961">
                  <c:v>5.3193000000000001</c:v>
                </c:pt>
                <c:pt idx="962">
                  <c:v>5.3247999999999998</c:v>
                </c:pt>
                <c:pt idx="963">
                  <c:v>5.3304</c:v>
                </c:pt>
                <c:pt idx="964">
                  <c:v>5.3358999999999996</c:v>
                </c:pt>
                <c:pt idx="965">
                  <c:v>5.3414000000000001</c:v>
                </c:pt>
                <c:pt idx="966">
                  <c:v>5.3470000000000004</c:v>
                </c:pt>
                <c:pt idx="967">
                  <c:v>5.3525</c:v>
                </c:pt>
                <c:pt idx="968">
                  <c:v>5.3581000000000003</c:v>
                </c:pt>
                <c:pt idx="969">
                  <c:v>5.3635999999999999</c:v>
                </c:pt>
                <c:pt idx="970">
                  <c:v>5.3691000000000004</c:v>
                </c:pt>
                <c:pt idx="971">
                  <c:v>5.3746999999999998</c:v>
                </c:pt>
                <c:pt idx="972">
                  <c:v>5.3802000000000003</c:v>
                </c:pt>
                <c:pt idx="973">
                  <c:v>5.3856999999999999</c:v>
                </c:pt>
                <c:pt idx="974">
                  <c:v>5.3913000000000002</c:v>
                </c:pt>
                <c:pt idx="975">
                  <c:v>5.3967999999999998</c:v>
                </c:pt>
                <c:pt idx="976">
                  <c:v>5.4023000000000003</c:v>
                </c:pt>
                <c:pt idx="977">
                  <c:v>5.4078999999999997</c:v>
                </c:pt>
                <c:pt idx="978">
                  <c:v>5.4134000000000002</c:v>
                </c:pt>
                <c:pt idx="979">
                  <c:v>5.4188999999999998</c:v>
                </c:pt>
                <c:pt idx="980">
                  <c:v>5.4245000000000001</c:v>
                </c:pt>
                <c:pt idx="981">
                  <c:v>5.43</c:v>
                </c:pt>
                <c:pt idx="982">
                  <c:v>5.4355000000000002</c:v>
                </c:pt>
                <c:pt idx="983">
                  <c:v>5.4410999999999996</c:v>
                </c:pt>
                <c:pt idx="984">
                  <c:v>5.4466000000000001</c:v>
                </c:pt>
                <c:pt idx="985">
                  <c:v>5.4522000000000004</c:v>
                </c:pt>
                <c:pt idx="986">
                  <c:v>5.4577</c:v>
                </c:pt>
                <c:pt idx="987">
                  <c:v>5.4631999999999996</c:v>
                </c:pt>
                <c:pt idx="988">
                  <c:v>5.4687999999999999</c:v>
                </c:pt>
                <c:pt idx="989">
                  <c:v>5.4743000000000004</c:v>
                </c:pt>
                <c:pt idx="990">
                  <c:v>5.4798</c:v>
                </c:pt>
                <c:pt idx="991">
                  <c:v>5.4854000000000003</c:v>
                </c:pt>
                <c:pt idx="992">
                  <c:v>5.4908999999999999</c:v>
                </c:pt>
                <c:pt idx="993">
                  <c:v>5.4964000000000004</c:v>
                </c:pt>
                <c:pt idx="994">
                  <c:v>5.5019999999999998</c:v>
                </c:pt>
                <c:pt idx="995">
                  <c:v>5.5075000000000003</c:v>
                </c:pt>
                <c:pt idx="996">
                  <c:v>5.5129999999999999</c:v>
                </c:pt>
                <c:pt idx="997">
                  <c:v>5.5186000000000002</c:v>
                </c:pt>
                <c:pt idx="998">
                  <c:v>5.5240999999999998</c:v>
                </c:pt>
                <c:pt idx="999">
                  <c:v>5.5296000000000003</c:v>
                </c:pt>
                <c:pt idx="1000">
                  <c:v>5.5351999999999997</c:v>
                </c:pt>
                <c:pt idx="1001">
                  <c:v>5.5407000000000002</c:v>
                </c:pt>
                <c:pt idx="1002">
                  <c:v>5.5461999999999998</c:v>
                </c:pt>
                <c:pt idx="1003">
                  <c:v>5.5518000000000001</c:v>
                </c:pt>
                <c:pt idx="1004">
                  <c:v>5.5572999999999997</c:v>
                </c:pt>
                <c:pt idx="1005">
                  <c:v>5.5629</c:v>
                </c:pt>
                <c:pt idx="1006">
                  <c:v>5.5683999999999996</c:v>
                </c:pt>
                <c:pt idx="1007">
                  <c:v>5.5739000000000001</c:v>
                </c:pt>
                <c:pt idx="1008">
                  <c:v>5.5795000000000003</c:v>
                </c:pt>
                <c:pt idx="1009">
                  <c:v>5.585</c:v>
                </c:pt>
                <c:pt idx="1010">
                  <c:v>5.5904999999999996</c:v>
                </c:pt>
                <c:pt idx="1011">
                  <c:v>5.5960999999999999</c:v>
                </c:pt>
                <c:pt idx="1012">
                  <c:v>5.6016000000000004</c:v>
                </c:pt>
                <c:pt idx="1013">
                  <c:v>5.6071</c:v>
                </c:pt>
                <c:pt idx="1014">
                  <c:v>5.6127000000000002</c:v>
                </c:pt>
                <c:pt idx="1015">
                  <c:v>5.6181999999999999</c:v>
                </c:pt>
                <c:pt idx="1016">
                  <c:v>5.6237000000000004</c:v>
                </c:pt>
                <c:pt idx="1017">
                  <c:v>5.6292999999999997</c:v>
                </c:pt>
                <c:pt idx="1018">
                  <c:v>5.6348000000000003</c:v>
                </c:pt>
                <c:pt idx="1019">
                  <c:v>5.6402999999999999</c:v>
                </c:pt>
                <c:pt idx="1020">
                  <c:v>5.6459000000000001</c:v>
                </c:pt>
                <c:pt idx="1021">
                  <c:v>5.6513999999999998</c:v>
                </c:pt>
                <c:pt idx="1022">
                  <c:v>5.657</c:v>
                </c:pt>
                <c:pt idx="1023">
                  <c:v>5.6624999999999996</c:v>
                </c:pt>
                <c:pt idx="1024">
                  <c:v>5.6680000000000001</c:v>
                </c:pt>
                <c:pt idx="1025">
                  <c:v>5.6736000000000004</c:v>
                </c:pt>
                <c:pt idx="1026">
                  <c:v>5.6791</c:v>
                </c:pt>
                <c:pt idx="1027">
                  <c:v>5.6845999999999997</c:v>
                </c:pt>
                <c:pt idx="1028">
                  <c:v>5.6901999999999999</c:v>
                </c:pt>
                <c:pt idx="1029">
                  <c:v>5.6957000000000004</c:v>
                </c:pt>
                <c:pt idx="1030">
                  <c:v>5.7012</c:v>
                </c:pt>
                <c:pt idx="1031">
                  <c:v>5.7068000000000003</c:v>
                </c:pt>
                <c:pt idx="1032">
                  <c:v>5.7122999999999999</c:v>
                </c:pt>
                <c:pt idx="1033">
                  <c:v>5.7178000000000004</c:v>
                </c:pt>
                <c:pt idx="1034">
                  <c:v>5.7233999999999998</c:v>
                </c:pt>
                <c:pt idx="1035">
                  <c:v>5.7289000000000003</c:v>
                </c:pt>
                <c:pt idx="1036">
                  <c:v>5.7343999999999999</c:v>
                </c:pt>
                <c:pt idx="1037">
                  <c:v>5.74</c:v>
                </c:pt>
                <c:pt idx="1038">
                  <c:v>5.7454999999999998</c:v>
                </c:pt>
                <c:pt idx="1039">
                  <c:v>5.7511000000000001</c:v>
                </c:pt>
                <c:pt idx="1040">
                  <c:v>5.7565999999999997</c:v>
                </c:pt>
                <c:pt idx="1041">
                  <c:v>5.7621000000000002</c:v>
                </c:pt>
                <c:pt idx="1042">
                  <c:v>5.7676999999999996</c:v>
                </c:pt>
                <c:pt idx="1043">
                  <c:v>5.7732000000000001</c:v>
                </c:pt>
                <c:pt idx="1044">
                  <c:v>5.7786999999999997</c:v>
                </c:pt>
                <c:pt idx="1045">
                  <c:v>5.7843</c:v>
                </c:pt>
                <c:pt idx="1046">
                  <c:v>5.7897999999999996</c:v>
                </c:pt>
                <c:pt idx="1047">
                  <c:v>5.7953000000000001</c:v>
                </c:pt>
                <c:pt idx="1048">
                  <c:v>5.8009000000000004</c:v>
                </c:pt>
                <c:pt idx="1049">
                  <c:v>5.8064</c:v>
                </c:pt>
                <c:pt idx="1050">
                  <c:v>5.8118999999999996</c:v>
                </c:pt>
                <c:pt idx="1051">
                  <c:v>5.8174999999999999</c:v>
                </c:pt>
                <c:pt idx="1052">
                  <c:v>5.8230000000000004</c:v>
                </c:pt>
                <c:pt idx="1053">
                  <c:v>5.8285</c:v>
                </c:pt>
                <c:pt idx="1054">
                  <c:v>5.8341000000000003</c:v>
                </c:pt>
                <c:pt idx="1055">
                  <c:v>5.8395999999999999</c:v>
                </c:pt>
                <c:pt idx="1056">
                  <c:v>5.8451000000000004</c:v>
                </c:pt>
                <c:pt idx="1057">
                  <c:v>5.8506999999999998</c:v>
                </c:pt>
                <c:pt idx="1058">
                  <c:v>5.8562000000000003</c:v>
                </c:pt>
                <c:pt idx="1059">
                  <c:v>5.8617999999999997</c:v>
                </c:pt>
                <c:pt idx="1060">
                  <c:v>5.8673000000000002</c:v>
                </c:pt>
                <c:pt idx="1061">
                  <c:v>5.8727999999999998</c:v>
                </c:pt>
                <c:pt idx="1062">
                  <c:v>5.8784000000000001</c:v>
                </c:pt>
                <c:pt idx="1063">
                  <c:v>5.8838999999999997</c:v>
                </c:pt>
                <c:pt idx="1064">
                  <c:v>5.8894000000000002</c:v>
                </c:pt>
                <c:pt idx="1065">
                  <c:v>5.8949999999999996</c:v>
                </c:pt>
                <c:pt idx="1066">
                  <c:v>5.9005000000000001</c:v>
                </c:pt>
                <c:pt idx="1067">
                  <c:v>5.9059999999999997</c:v>
                </c:pt>
                <c:pt idx="1068">
                  <c:v>5.9116</c:v>
                </c:pt>
                <c:pt idx="1069">
                  <c:v>5.9170999999999996</c:v>
                </c:pt>
                <c:pt idx="1070">
                  <c:v>5.9226000000000001</c:v>
                </c:pt>
                <c:pt idx="1071">
                  <c:v>5.9282000000000004</c:v>
                </c:pt>
                <c:pt idx="1072">
                  <c:v>5.9337</c:v>
                </c:pt>
                <c:pt idx="1073">
                  <c:v>5.9391999999999996</c:v>
                </c:pt>
                <c:pt idx="1074">
                  <c:v>5.9447999999999999</c:v>
                </c:pt>
                <c:pt idx="1075">
                  <c:v>5.9503000000000004</c:v>
                </c:pt>
                <c:pt idx="1076">
                  <c:v>5.9558999999999997</c:v>
                </c:pt>
                <c:pt idx="1077">
                  <c:v>5.9614000000000003</c:v>
                </c:pt>
                <c:pt idx="1078">
                  <c:v>5.9668999999999999</c:v>
                </c:pt>
                <c:pt idx="1079">
                  <c:v>5.9725000000000001</c:v>
                </c:pt>
                <c:pt idx="1080">
                  <c:v>5.9779999999999998</c:v>
                </c:pt>
                <c:pt idx="1081">
                  <c:v>5.9835000000000003</c:v>
                </c:pt>
                <c:pt idx="1082">
                  <c:v>5.9890999999999996</c:v>
                </c:pt>
                <c:pt idx="1083">
                  <c:v>5.9946000000000002</c:v>
                </c:pt>
                <c:pt idx="1084">
                  <c:v>6.0000999999999998</c:v>
                </c:pt>
                <c:pt idx="1085">
                  <c:v>6.0057</c:v>
                </c:pt>
                <c:pt idx="1086">
                  <c:v>6.0111999999999997</c:v>
                </c:pt>
                <c:pt idx="1087">
                  <c:v>6.0167000000000002</c:v>
                </c:pt>
                <c:pt idx="1088">
                  <c:v>6.0223000000000004</c:v>
                </c:pt>
                <c:pt idx="1089">
                  <c:v>6.0278</c:v>
                </c:pt>
                <c:pt idx="1090">
                  <c:v>6.0332999999999997</c:v>
                </c:pt>
                <c:pt idx="1091">
                  <c:v>6.0388999999999999</c:v>
                </c:pt>
                <c:pt idx="1092">
                  <c:v>6.0444000000000004</c:v>
                </c:pt>
                <c:pt idx="1093">
                  <c:v>6.0499000000000001</c:v>
                </c:pt>
                <c:pt idx="1094">
                  <c:v>6.0555000000000003</c:v>
                </c:pt>
                <c:pt idx="1095">
                  <c:v>6.0609999999999999</c:v>
                </c:pt>
                <c:pt idx="1096">
                  <c:v>6.0666000000000002</c:v>
                </c:pt>
                <c:pt idx="1097">
                  <c:v>6.0720999999999998</c:v>
                </c:pt>
                <c:pt idx="1098">
                  <c:v>6.0776000000000003</c:v>
                </c:pt>
                <c:pt idx="1099">
                  <c:v>6.0831999999999997</c:v>
                </c:pt>
                <c:pt idx="1100">
                  <c:v>6.0887000000000002</c:v>
                </c:pt>
                <c:pt idx="1101">
                  <c:v>6.0941999999999998</c:v>
                </c:pt>
                <c:pt idx="1102">
                  <c:v>6.0998000000000001</c:v>
                </c:pt>
                <c:pt idx="1103">
                  <c:v>6.1052999999999997</c:v>
                </c:pt>
                <c:pt idx="1104">
                  <c:v>6.1108000000000002</c:v>
                </c:pt>
                <c:pt idx="1105">
                  <c:v>6.1163999999999996</c:v>
                </c:pt>
                <c:pt idx="1106">
                  <c:v>6.1219000000000001</c:v>
                </c:pt>
                <c:pt idx="1107">
                  <c:v>6.1273999999999997</c:v>
                </c:pt>
                <c:pt idx="1108">
                  <c:v>6.133</c:v>
                </c:pt>
                <c:pt idx="1109">
                  <c:v>6.1384999999999996</c:v>
                </c:pt>
                <c:pt idx="1110">
                  <c:v>6.1440000000000001</c:v>
                </c:pt>
                <c:pt idx="1111">
                  <c:v>6.1496000000000004</c:v>
                </c:pt>
                <c:pt idx="1112">
                  <c:v>6.1551</c:v>
                </c:pt>
                <c:pt idx="1113">
                  <c:v>6.1607000000000003</c:v>
                </c:pt>
                <c:pt idx="1114">
                  <c:v>6.1661999999999999</c:v>
                </c:pt>
                <c:pt idx="1115">
                  <c:v>6.1717000000000004</c:v>
                </c:pt>
                <c:pt idx="1116">
                  <c:v>6.1772999999999998</c:v>
                </c:pt>
                <c:pt idx="1117">
                  <c:v>6.1828000000000003</c:v>
                </c:pt>
                <c:pt idx="1118">
                  <c:v>6.1882999999999999</c:v>
                </c:pt>
                <c:pt idx="1119">
                  <c:v>6.1939000000000002</c:v>
                </c:pt>
                <c:pt idx="1120">
                  <c:v>6.1993999999999998</c:v>
                </c:pt>
                <c:pt idx="1121">
                  <c:v>6.2049000000000003</c:v>
                </c:pt>
                <c:pt idx="1122">
                  <c:v>6.2104999999999997</c:v>
                </c:pt>
                <c:pt idx="1123">
                  <c:v>6.2160000000000002</c:v>
                </c:pt>
                <c:pt idx="1124">
                  <c:v>6.2214999999999998</c:v>
                </c:pt>
                <c:pt idx="1125">
                  <c:v>6.2271000000000001</c:v>
                </c:pt>
                <c:pt idx="1126">
                  <c:v>6.2325999999999997</c:v>
                </c:pt>
                <c:pt idx="1127">
                  <c:v>6.2381000000000002</c:v>
                </c:pt>
                <c:pt idx="1128">
                  <c:v>6.2436999999999996</c:v>
                </c:pt>
                <c:pt idx="1129">
                  <c:v>6.2492000000000001</c:v>
                </c:pt>
                <c:pt idx="1130">
                  <c:v>6.2548000000000004</c:v>
                </c:pt>
                <c:pt idx="1131">
                  <c:v>6.2603</c:v>
                </c:pt>
                <c:pt idx="1132">
                  <c:v>6.2657999999999996</c:v>
                </c:pt>
                <c:pt idx="1133">
                  <c:v>6.2713999999999999</c:v>
                </c:pt>
                <c:pt idx="1134">
                  <c:v>6.2769000000000004</c:v>
                </c:pt>
                <c:pt idx="1135">
                  <c:v>6.2824</c:v>
                </c:pt>
                <c:pt idx="1136">
                  <c:v>6.2880000000000003</c:v>
                </c:pt>
                <c:pt idx="1137">
                  <c:v>6.2934999999999999</c:v>
                </c:pt>
                <c:pt idx="1138">
                  <c:v>6.2990000000000004</c:v>
                </c:pt>
                <c:pt idx="1139">
                  <c:v>6.3045999999999998</c:v>
                </c:pt>
                <c:pt idx="1140">
                  <c:v>6.3101000000000003</c:v>
                </c:pt>
                <c:pt idx="1141">
                  <c:v>6.3155999999999999</c:v>
                </c:pt>
                <c:pt idx="1142">
                  <c:v>6.3212000000000002</c:v>
                </c:pt>
                <c:pt idx="1143">
                  <c:v>6.3266999999999998</c:v>
                </c:pt>
                <c:pt idx="1144">
                  <c:v>6.3322000000000003</c:v>
                </c:pt>
                <c:pt idx="1145">
                  <c:v>6.3377999999999997</c:v>
                </c:pt>
                <c:pt idx="1146">
                  <c:v>6.3433000000000002</c:v>
                </c:pt>
                <c:pt idx="1147">
                  <c:v>6.3487999999999998</c:v>
                </c:pt>
                <c:pt idx="1148">
                  <c:v>6.3544</c:v>
                </c:pt>
                <c:pt idx="1149">
                  <c:v>6.3598999999999997</c:v>
                </c:pt>
                <c:pt idx="1150">
                  <c:v>6.3654999999999999</c:v>
                </c:pt>
                <c:pt idx="1151">
                  <c:v>6.3710000000000004</c:v>
                </c:pt>
                <c:pt idx="1152">
                  <c:v>6.3765000000000001</c:v>
                </c:pt>
                <c:pt idx="1153">
                  <c:v>6.3821000000000003</c:v>
                </c:pt>
                <c:pt idx="1154">
                  <c:v>6.3875999999999999</c:v>
                </c:pt>
                <c:pt idx="1155">
                  <c:v>6.3930999999999996</c:v>
                </c:pt>
                <c:pt idx="1156">
                  <c:v>6.3986999999999998</c:v>
                </c:pt>
                <c:pt idx="1157">
                  <c:v>6.4042000000000003</c:v>
                </c:pt>
                <c:pt idx="1158">
                  <c:v>6.4097</c:v>
                </c:pt>
                <c:pt idx="1159">
                  <c:v>6.4153000000000002</c:v>
                </c:pt>
                <c:pt idx="1160">
                  <c:v>6.4207999999999998</c:v>
                </c:pt>
                <c:pt idx="1161">
                  <c:v>6.4263000000000003</c:v>
                </c:pt>
                <c:pt idx="1162">
                  <c:v>6.4318999999999997</c:v>
                </c:pt>
                <c:pt idx="1163">
                  <c:v>6.4374000000000002</c:v>
                </c:pt>
                <c:pt idx="1164">
                  <c:v>6.4428999999999998</c:v>
                </c:pt>
                <c:pt idx="1165">
                  <c:v>6.4485000000000001</c:v>
                </c:pt>
                <c:pt idx="1166">
                  <c:v>6.4539999999999997</c:v>
                </c:pt>
                <c:pt idx="1167">
                  <c:v>6.4596</c:v>
                </c:pt>
                <c:pt idx="1168">
                  <c:v>6.4650999999999996</c:v>
                </c:pt>
                <c:pt idx="1169">
                  <c:v>6.4706000000000001</c:v>
                </c:pt>
                <c:pt idx="1170">
                  <c:v>6.4762000000000004</c:v>
                </c:pt>
                <c:pt idx="1171">
                  <c:v>6.4817</c:v>
                </c:pt>
                <c:pt idx="1172">
                  <c:v>6.4871999999999996</c:v>
                </c:pt>
                <c:pt idx="1173">
                  <c:v>6.4927999999999999</c:v>
                </c:pt>
                <c:pt idx="1174">
                  <c:v>6.4983000000000004</c:v>
                </c:pt>
                <c:pt idx="1175">
                  <c:v>6.5038</c:v>
                </c:pt>
                <c:pt idx="1176">
                  <c:v>6.5094000000000003</c:v>
                </c:pt>
                <c:pt idx="1177">
                  <c:v>6.5148999999999999</c:v>
                </c:pt>
                <c:pt idx="1178">
                  <c:v>6.5204000000000004</c:v>
                </c:pt>
                <c:pt idx="1179">
                  <c:v>6.5259999999999998</c:v>
                </c:pt>
                <c:pt idx="1180">
                  <c:v>6.5315000000000003</c:v>
                </c:pt>
                <c:pt idx="1181">
                  <c:v>6.5369999999999999</c:v>
                </c:pt>
                <c:pt idx="1182">
                  <c:v>6.5426000000000002</c:v>
                </c:pt>
                <c:pt idx="1183">
                  <c:v>6.5480999999999998</c:v>
                </c:pt>
                <c:pt idx="1184">
                  <c:v>6.5537000000000001</c:v>
                </c:pt>
                <c:pt idx="1185">
                  <c:v>6.5591999999999997</c:v>
                </c:pt>
                <c:pt idx="1186">
                  <c:v>6.5647000000000002</c:v>
                </c:pt>
                <c:pt idx="1187">
                  <c:v>6.5702999999999996</c:v>
                </c:pt>
                <c:pt idx="1188">
                  <c:v>6.5758000000000001</c:v>
                </c:pt>
                <c:pt idx="1189">
                  <c:v>6.5812999999999997</c:v>
                </c:pt>
                <c:pt idx="1190">
                  <c:v>6.5869</c:v>
                </c:pt>
                <c:pt idx="1191">
                  <c:v>6.5923999999999996</c:v>
                </c:pt>
                <c:pt idx="1192">
                  <c:v>6.5979000000000001</c:v>
                </c:pt>
                <c:pt idx="1193">
                  <c:v>6.6035000000000004</c:v>
                </c:pt>
                <c:pt idx="1194">
                  <c:v>6.609</c:v>
                </c:pt>
                <c:pt idx="1195">
                  <c:v>6.6144999999999996</c:v>
                </c:pt>
                <c:pt idx="1196">
                  <c:v>6.6200999999999999</c:v>
                </c:pt>
                <c:pt idx="1197">
                  <c:v>6.6256000000000004</c:v>
                </c:pt>
                <c:pt idx="1198">
                  <c:v>6.6311</c:v>
                </c:pt>
                <c:pt idx="1199">
                  <c:v>6.6367000000000003</c:v>
                </c:pt>
                <c:pt idx="1200">
                  <c:v>6.6421999999999999</c:v>
                </c:pt>
                <c:pt idx="1201">
                  <c:v>6.6477000000000004</c:v>
                </c:pt>
                <c:pt idx="1202">
                  <c:v>6.6532999999999998</c:v>
                </c:pt>
                <c:pt idx="1203">
                  <c:v>6.6588000000000003</c:v>
                </c:pt>
                <c:pt idx="1204">
                  <c:v>6.6643999999999997</c:v>
                </c:pt>
                <c:pt idx="1205">
                  <c:v>6.6699000000000002</c:v>
                </c:pt>
                <c:pt idx="1206">
                  <c:v>6.6753999999999998</c:v>
                </c:pt>
                <c:pt idx="1207">
                  <c:v>6.681</c:v>
                </c:pt>
                <c:pt idx="1208">
                  <c:v>6.6864999999999997</c:v>
                </c:pt>
                <c:pt idx="1209">
                  <c:v>6.6920000000000002</c:v>
                </c:pt>
                <c:pt idx="1210">
                  <c:v>6.6976000000000004</c:v>
                </c:pt>
                <c:pt idx="1211">
                  <c:v>6.7031000000000001</c:v>
                </c:pt>
                <c:pt idx="1212">
                  <c:v>6.7085999999999997</c:v>
                </c:pt>
                <c:pt idx="1213">
                  <c:v>6.7141999999999999</c:v>
                </c:pt>
                <c:pt idx="1214">
                  <c:v>6.7196999999999996</c:v>
                </c:pt>
                <c:pt idx="1215">
                  <c:v>6.7252000000000001</c:v>
                </c:pt>
                <c:pt idx="1216">
                  <c:v>6.7308000000000003</c:v>
                </c:pt>
                <c:pt idx="1217">
                  <c:v>6.7363</c:v>
                </c:pt>
                <c:pt idx="1218">
                  <c:v>6.7417999999999996</c:v>
                </c:pt>
                <c:pt idx="1219">
                  <c:v>6.7473999999999998</c:v>
                </c:pt>
                <c:pt idx="1220">
                  <c:v>6.7529000000000003</c:v>
                </c:pt>
                <c:pt idx="1221">
                  <c:v>6.7584999999999997</c:v>
                </c:pt>
                <c:pt idx="1222">
                  <c:v>6.7640000000000002</c:v>
                </c:pt>
                <c:pt idx="1223">
                  <c:v>6.7694999999999999</c:v>
                </c:pt>
                <c:pt idx="1224">
                  <c:v>6.7751000000000001</c:v>
                </c:pt>
                <c:pt idx="1225">
                  <c:v>6.7805999999999997</c:v>
                </c:pt>
                <c:pt idx="1226">
                  <c:v>6.7861000000000002</c:v>
                </c:pt>
                <c:pt idx="1227">
                  <c:v>6.7916999999999996</c:v>
                </c:pt>
                <c:pt idx="1228">
                  <c:v>6.7972000000000001</c:v>
                </c:pt>
                <c:pt idx="1229">
                  <c:v>6.8026999999999997</c:v>
                </c:pt>
                <c:pt idx="1230">
                  <c:v>6.8083</c:v>
                </c:pt>
                <c:pt idx="1231">
                  <c:v>6.8137999999999996</c:v>
                </c:pt>
                <c:pt idx="1232">
                  <c:v>6.8193000000000001</c:v>
                </c:pt>
                <c:pt idx="1233">
                  <c:v>6.8249000000000004</c:v>
                </c:pt>
                <c:pt idx="1234">
                  <c:v>6.8304</c:v>
                </c:pt>
                <c:pt idx="1235">
                  <c:v>6.8358999999999996</c:v>
                </c:pt>
                <c:pt idx="1236">
                  <c:v>6.8414999999999999</c:v>
                </c:pt>
                <c:pt idx="1237">
                  <c:v>6.8470000000000004</c:v>
                </c:pt>
                <c:pt idx="1238">
                  <c:v>6.8525999999999998</c:v>
                </c:pt>
                <c:pt idx="1239">
                  <c:v>6.8581000000000003</c:v>
                </c:pt>
                <c:pt idx="1240">
                  <c:v>6.8635999999999999</c:v>
                </c:pt>
                <c:pt idx="1241">
                  <c:v>6.8692000000000002</c:v>
                </c:pt>
                <c:pt idx="1242">
                  <c:v>6.8746999999999998</c:v>
                </c:pt>
                <c:pt idx="1243">
                  <c:v>6.8802000000000003</c:v>
                </c:pt>
                <c:pt idx="1244">
                  <c:v>6.8857999999999997</c:v>
                </c:pt>
                <c:pt idx="1245">
                  <c:v>6.8913000000000002</c:v>
                </c:pt>
                <c:pt idx="1246">
                  <c:v>6.8967999999999998</c:v>
                </c:pt>
                <c:pt idx="1247">
                  <c:v>6.9024000000000001</c:v>
                </c:pt>
                <c:pt idx="1248">
                  <c:v>6.9078999999999997</c:v>
                </c:pt>
                <c:pt idx="1249">
                  <c:v>6.9134000000000002</c:v>
                </c:pt>
                <c:pt idx="1250">
                  <c:v>6.9189999999999996</c:v>
                </c:pt>
                <c:pt idx="1251">
                  <c:v>6.9245000000000001</c:v>
                </c:pt>
                <c:pt idx="1252">
                  <c:v>6.93</c:v>
                </c:pt>
                <c:pt idx="1253">
                  <c:v>6.9356</c:v>
                </c:pt>
                <c:pt idx="1254">
                  <c:v>6.9410999999999996</c:v>
                </c:pt>
                <c:pt idx="1255">
                  <c:v>6.9466000000000001</c:v>
                </c:pt>
                <c:pt idx="1256">
                  <c:v>6.9522000000000004</c:v>
                </c:pt>
                <c:pt idx="1257">
                  <c:v>6.9577</c:v>
                </c:pt>
                <c:pt idx="1258">
                  <c:v>6.9633000000000003</c:v>
                </c:pt>
                <c:pt idx="1259">
                  <c:v>6.9687999999999999</c:v>
                </c:pt>
                <c:pt idx="1260">
                  <c:v>6.9743000000000004</c:v>
                </c:pt>
                <c:pt idx="1261">
                  <c:v>6.9798999999999998</c:v>
                </c:pt>
                <c:pt idx="1262">
                  <c:v>6.9854000000000003</c:v>
                </c:pt>
                <c:pt idx="1263">
                  <c:v>6.9908999999999999</c:v>
                </c:pt>
                <c:pt idx="1264">
                  <c:v>6.9965000000000002</c:v>
                </c:pt>
                <c:pt idx="1265">
                  <c:v>7.0019999999999998</c:v>
                </c:pt>
                <c:pt idx="1266">
                  <c:v>7.0075000000000003</c:v>
                </c:pt>
                <c:pt idx="1267">
                  <c:v>7.0130999999999997</c:v>
                </c:pt>
                <c:pt idx="1268">
                  <c:v>7.0186000000000002</c:v>
                </c:pt>
                <c:pt idx="1269">
                  <c:v>7.0240999999999998</c:v>
                </c:pt>
                <c:pt idx="1270">
                  <c:v>7.0297000000000001</c:v>
                </c:pt>
                <c:pt idx="1271">
                  <c:v>7.0351999999999997</c:v>
                </c:pt>
                <c:pt idx="1272">
                  <c:v>7.0407000000000002</c:v>
                </c:pt>
                <c:pt idx="1273">
                  <c:v>7.0462999999999996</c:v>
                </c:pt>
                <c:pt idx="1274">
                  <c:v>7.0518000000000001</c:v>
                </c:pt>
                <c:pt idx="1275">
                  <c:v>7.0574000000000003</c:v>
                </c:pt>
                <c:pt idx="1276">
                  <c:v>7.0629</c:v>
                </c:pt>
                <c:pt idx="1277">
                  <c:v>7.0683999999999996</c:v>
                </c:pt>
                <c:pt idx="1278">
                  <c:v>7.0739999999999998</c:v>
                </c:pt>
                <c:pt idx="1279">
                  <c:v>7.0795000000000003</c:v>
                </c:pt>
                <c:pt idx="1280">
                  <c:v>7.085</c:v>
                </c:pt>
                <c:pt idx="1281">
                  <c:v>7.0906000000000002</c:v>
                </c:pt>
                <c:pt idx="1282">
                  <c:v>7.0960999999999999</c:v>
                </c:pt>
                <c:pt idx="1283">
                  <c:v>7.1016000000000004</c:v>
                </c:pt>
                <c:pt idx="1284">
                  <c:v>7.1071999999999997</c:v>
                </c:pt>
                <c:pt idx="1285">
                  <c:v>7.1127000000000002</c:v>
                </c:pt>
                <c:pt idx="1286">
                  <c:v>7.1181999999999999</c:v>
                </c:pt>
                <c:pt idx="1287">
                  <c:v>7.1238000000000001</c:v>
                </c:pt>
                <c:pt idx="1288">
                  <c:v>7.1292999999999997</c:v>
                </c:pt>
                <c:pt idx="1289">
                  <c:v>7.1348000000000003</c:v>
                </c:pt>
                <c:pt idx="1290">
                  <c:v>7.1403999999999996</c:v>
                </c:pt>
                <c:pt idx="1291">
                  <c:v>7.1459000000000001</c:v>
                </c:pt>
                <c:pt idx="1292">
                  <c:v>7.1515000000000004</c:v>
                </c:pt>
                <c:pt idx="1293">
                  <c:v>7.157</c:v>
                </c:pt>
                <c:pt idx="1294">
                  <c:v>7.1624999999999996</c:v>
                </c:pt>
                <c:pt idx="1295">
                  <c:v>7.1680999999999999</c:v>
                </c:pt>
                <c:pt idx="1296">
                  <c:v>7.1736000000000004</c:v>
                </c:pt>
                <c:pt idx="1297">
                  <c:v>7.1791</c:v>
                </c:pt>
                <c:pt idx="1298">
                  <c:v>7.1847000000000003</c:v>
                </c:pt>
                <c:pt idx="1299">
                  <c:v>7.1901999999999999</c:v>
                </c:pt>
                <c:pt idx="1300">
                  <c:v>7.1957000000000004</c:v>
                </c:pt>
                <c:pt idx="1301">
                  <c:v>7.2012999999999998</c:v>
                </c:pt>
                <c:pt idx="1302">
                  <c:v>7.2068000000000003</c:v>
                </c:pt>
                <c:pt idx="1303">
                  <c:v>7.2122999999999999</c:v>
                </c:pt>
                <c:pt idx="1304">
                  <c:v>7.2179000000000002</c:v>
                </c:pt>
                <c:pt idx="1305">
                  <c:v>7.2233999999999998</c:v>
                </c:pt>
                <c:pt idx="1306">
                  <c:v>7.2289000000000003</c:v>
                </c:pt>
                <c:pt idx="1307">
                  <c:v>7.2344999999999997</c:v>
                </c:pt>
                <c:pt idx="1308">
                  <c:v>7.24</c:v>
                </c:pt>
                <c:pt idx="1309">
                  <c:v>7.2454999999999998</c:v>
                </c:pt>
                <c:pt idx="1310">
                  <c:v>7.2511000000000001</c:v>
                </c:pt>
                <c:pt idx="1311">
                  <c:v>7.2565999999999997</c:v>
                </c:pt>
                <c:pt idx="1312">
                  <c:v>7.2622</c:v>
                </c:pt>
                <c:pt idx="1313">
                  <c:v>7.2676999999999996</c:v>
                </c:pt>
                <c:pt idx="1314">
                  <c:v>7.2732000000000001</c:v>
                </c:pt>
                <c:pt idx="1315">
                  <c:v>7.2788000000000004</c:v>
                </c:pt>
                <c:pt idx="1316">
                  <c:v>7.2843</c:v>
                </c:pt>
                <c:pt idx="1317">
                  <c:v>7.2897999999999996</c:v>
                </c:pt>
                <c:pt idx="1318">
                  <c:v>7.2953999999999999</c:v>
                </c:pt>
                <c:pt idx="1319">
                  <c:v>7.3009000000000004</c:v>
                </c:pt>
                <c:pt idx="1320">
                  <c:v>7.3064</c:v>
                </c:pt>
                <c:pt idx="1321">
                  <c:v>7.3120000000000003</c:v>
                </c:pt>
                <c:pt idx="1322">
                  <c:v>7.3174999999999999</c:v>
                </c:pt>
                <c:pt idx="1323">
                  <c:v>7.3230000000000004</c:v>
                </c:pt>
                <c:pt idx="1324">
                  <c:v>7.3285999999999998</c:v>
                </c:pt>
                <c:pt idx="1325">
                  <c:v>7.3341000000000003</c:v>
                </c:pt>
                <c:pt idx="1326">
                  <c:v>7.3395999999999999</c:v>
                </c:pt>
                <c:pt idx="1327">
                  <c:v>7.3452000000000002</c:v>
                </c:pt>
                <c:pt idx="1328">
                  <c:v>7.3506999999999998</c:v>
                </c:pt>
                <c:pt idx="1329">
                  <c:v>7.3563000000000001</c:v>
                </c:pt>
                <c:pt idx="1330">
                  <c:v>7.3617999999999997</c:v>
                </c:pt>
                <c:pt idx="1331">
                  <c:v>7.3673000000000002</c:v>
                </c:pt>
                <c:pt idx="1332">
                  <c:v>7.3728999999999996</c:v>
                </c:pt>
                <c:pt idx="1333">
                  <c:v>7.3784000000000001</c:v>
                </c:pt>
                <c:pt idx="1334">
                  <c:v>7.3838999999999997</c:v>
                </c:pt>
                <c:pt idx="1335">
                  <c:v>7.3895</c:v>
                </c:pt>
                <c:pt idx="1336">
                  <c:v>7.3949999999999996</c:v>
                </c:pt>
                <c:pt idx="1337">
                  <c:v>7.4005000000000001</c:v>
                </c:pt>
                <c:pt idx="1338">
                  <c:v>7.4061000000000003</c:v>
                </c:pt>
                <c:pt idx="1339">
                  <c:v>7.4116</c:v>
                </c:pt>
                <c:pt idx="1340">
                  <c:v>7.4170999999999996</c:v>
                </c:pt>
                <c:pt idx="1341">
                  <c:v>7.4226999999999999</c:v>
                </c:pt>
                <c:pt idx="1342">
                  <c:v>7.4282000000000004</c:v>
                </c:pt>
                <c:pt idx="1343">
                  <c:v>7.4337</c:v>
                </c:pt>
                <c:pt idx="1344">
                  <c:v>7.4393000000000002</c:v>
                </c:pt>
                <c:pt idx="1345">
                  <c:v>7.4447999999999999</c:v>
                </c:pt>
                <c:pt idx="1346">
                  <c:v>7.4504000000000001</c:v>
                </c:pt>
                <c:pt idx="1347">
                  <c:v>7.4558999999999997</c:v>
                </c:pt>
                <c:pt idx="1348">
                  <c:v>7.4614000000000003</c:v>
                </c:pt>
                <c:pt idx="1349">
                  <c:v>7.4669999999999996</c:v>
                </c:pt>
                <c:pt idx="1350">
                  <c:v>7.4725000000000001</c:v>
                </c:pt>
                <c:pt idx="1351">
                  <c:v>7.4779999999999998</c:v>
                </c:pt>
                <c:pt idx="1352">
                  <c:v>7.4836</c:v>
                </c:pt>
                <c:pt idx="1353">
                  <c:v>7.4890999999999996</c:v>
                </c:pt>
                <c:pt idx="1354">
                  <c:v>7.4946000000000002</c:v>
                </c:pt>
                <c:pt idx="1355">
                  <c:v>7.5002000000000004</c:v>
                </c:pt>
                <c:pt idx="1356">
                  <c:v>7.5057</c:v>
                </c:pt>
                <c:pt idx="1357">
                  <c:v>7.5111999999999997</c:v>
                </c:pt>
                <c:pt idx="1358">
                  <c:v>7.5167999999999999</c:v>
                </c:pt>
                <c:pt idx="1359">
                  <c:v>7.5223000000000004</c:v>
                </c:pt>
                <c:pt idx="1360">
                  <c:v>7.5278</c:v>
                </c:pt>
                <c:pt idx="1361">
                  <c:v>7.5334000000000003</c:v>
                </c:pt>
                <c:pt idx="1362">
                  <c:v>7.5388999999999999</c:v>
                </c:pt>
                <c:pt idx="1363">
                  <c:v>7.5444000000000004</c:v>
                </c:pt>
                <c:pt idx="1364">
                  <c:v>7.55</c:v>
                </c:pt>
                <c:pt idx="1365">
                  <c:v>7.5555000000000003</c:v>
                </c:pt>
                <c:pt idx="1366">
                  <c:v>7.5610999999999997</c:v>
                </c:pt>
                <c:pt idx="1367">
                  <c:v>7.5666000000000002</c:v>
                </c:pt>
                <c:pt idx="1368">
                  <c:v>7.5720999999999998</c:v>
                </c:pt>
                <c:pt idx="1369">
                  <c:v>7.5777000000000001</c:v>
                </c:pt>
                <c:pt idx="1370">
                  <c:v>7.5831999999999997</c:v>
                </c:pt>
                <c:pt idx="1371">
                  <c:v>7.5887000000000002</c:v>
                </c:pt>
                <c:pt idx="1372">
                  <c:v>7.5942999999999996</c:v>
                </c:pt>
                <c:pt idx="1373">
                  <c:v>7.5998000000000001</c:v>
                </c:pt>
                <c:pt idx="1374">
                  <c:v>7.6052999999999997</c:v>
                </c:pt>
                <c:pt idx="1375">
                  <c:v>7.6109</c:v>
                </c:pt>
                <c:pt idx="1376">
                  <c:v>7.6163999999999996</c:v>
                </c:pt>
                <c:pt idx="1377">
                  <c:v>7.6219000000000001</c:v>
                </c:pt>
                <c:pt idx="1378">
                  <c:v>7.6275000000000004</c:v>
                </c:pt>
                <c:pt idx="1379">
                  <c:v>7.633</c:v>
                </c:pt>
                <c:pt idx="1380">
                  <c:v>7.6384999999999996</c:v>
                </c:pt>
                <c:pt idx="1381">
                  <c:v>7.6440999999999999</c:v>
                </c:pt>
                <c:pt idx="1382">
                  <c:v>7.6496000000000004</c:v>
                </c:pt>
                <c:pt idx="1383">
                  <c:v>7.6551999999999998</c:v>
                </c:pt>
                <c:pt idx="1384">
                  <c:v>7.6607000000000003</c:v>
                </c:pt>
                <c:pt idx="1385">
                  <c:v>7.6661999999999999</c:v>
                </c:pt>
                <c:pt idx="1386">
                  <c:v>7.6718000000000002</c:v>
                </c:pt>
                <c:pt idx="1387">
                  <c:v>7.6772999999999998</c:v>
                </c:pt>
                <c:pt idx="1388">
                  <c:v>7.6828000000000003</c:v>
                </c:pt>
                <c:pt idx="1389">
                  <c:v>7.6883999999999997</c:v>
                </c:pt>
                <c:pt idx="1390">
                  <c:v>7.6939000000000002</c:v>
                </c:pt>
                <c:pt idx="1391">
                  <c:v>7.6993999999999998</c:v>
                </c:pt>
                <c:pt idx="1392">
                  <c:v>7.7050000000000001</c:v>
                </c:pt>
                <c:pt idx="1393">
                  <c:v>7.7104999999999997</c:v>
                </c:pt>
                <c:pt idx="1394">
                  <c:v>7.7160000000000002</c:v>
                </c:pt>
                <c:pt idx="1395">
                  <c:v>7.7215999999999996</c:v>
                </c:pt>
                <c:pt idx="1396">
                  <c:v>7.7271000000000001</c:v>
                </c:pt>
                <c:pt idx="1397">
                  <c:v>7.7325999999999997</c:v>
                </c:pt>
                <c:pt idx="1398">
                  <c:v>7.7382</c:v>
                </c:pt>
                <c:pt idx="1399">
                  <c:v>7.7436999999999996</c:v>
                </c:pt>
                <c:pt idx="1400">
                  <c:v>7.7492000000000001</c:v>
                </c:pt>
                <c:pt idx="1401">
                  <c:v>7.7548000000000004</c:v>
                </c:pt>
                <c:pt idx="1402">
                  <c:v>7.7603</c:v>
                </c:pt>
                <c:pt idx="1403">
                  <c:v>7.7659000000000002</c:v>
                </c:pt>
                <c:pt idx="1404">
                  <c:v>7.7713999999999999</c:v>
                </c:pt>
                <c:pt idx="1405">
                  <c:v>7.7769000000000004</c:v>
                </c:pt>
                <c:pt idx="1406">
                  <c:v>7.7824999999999998</c:v>
                </c:pt>
                <c:pt idx="1407">
                  <c:v>7.7880000000000003</c:v>
                </c:pt>
                <c:pt idx="1408">
                  <c:v>7.7934999999999999</c:v>
                </c:pt>
                <c:pt idx="1409">
                  <c:v>7.7991000000000001</c:v>
                </c:pt>
                <c:pt idx="1410">
                  <c:v>7.8045999999999998</c:v>
                </c:pt>
                <c:pt idx="1411">
                  <c:v>7.8101000000000003</c:v>
                </c:pt>
                <c:pt idx="1412">
                  <c:v>7.8156999999999996</c:v>
                </c:pt>
                <c:pt idx="1413">
                  <c:v>7.8212000000000002</c:v>
                </c:pt>
                <c:pt idx="1414">
                  <c:v>7.8266999999999998</c:v>
                </c:pt>
                <c:pt idx="1415">
                  <c:v>7.8323</c:v>
                </c:pt>
                <c:pt idx="1416">
                  <c:v>7.8377999999999997</c:v>
                </c:pt>
                <c:pt idx="1417">
                  <c:v>7.8433000000000002</c:v>
                </c:pt>
                <c:pt idx="1418">
                  <c:v>7.8489000000000004</c:v>
                </c:pt>
                <c:pt idx="1419">
                  <c:v>7.8544</c:v>
                </c:pt>
                <c:pt idx="1420">
                  <c:v>7.86</c:v>
                </c:pt>
                <c:pt idx="1421">
                  <c:v>7.8654999999999999</c:v>
                </c:pt>
                <c:pt idx="1422">
                  <c:v>7.8710000000000004</c:v>
                </c:pt>
                <c:pt idx="1423">
                  <c:v>7.8765999999999998</c:v>
                </c:pt>
                <c:pt idx="1424">
                  <c:v>7.8821000000000003</c:v>
                </c:pt>
                <c:pt idx="1425">
                  <c:v>7.8875999999999999</c:v>
                </c:pt>
                <c:pt idx="1426">
                  <c:v>7.8932000000000002</c:v>
                </c:pt>
                <c:pt idx="1427">
                  <c:v>7.8986999999999998</c:v>
                </c:pt>
                <c:pt idx="1428">
                  <c:v>7.9042000000000003</c:v>
                </c:pt>
                <c:pt idx="1429">
                  <c:v>7.9097999999999997</c:v>
                </c:pt>
                <c:pt idx="1430">
                  <c:v>7.9153000000000002</c:v>
                </c:pt>
                <c:pt idx="1431">
                  <c:v>7.9207999999999998</c:v>
                </c:pt>
                <c:pt idx="1432">
                  <c:v>7.9264000000000001</c:v>
                </c:pt>
                <c:pt idx="1433">
                  <c:v>7.9318999999999997</c:v>
                </c:pt>
                <c:pt idx="1434">
                  <c:v>7.9374000000000002</c:v>
                </c:pt>
                <c:pt idx="1435">
                  <c:v>7.9429999999999996</c:v>
                </c:pt>
                <c:pt idx="1436">
                  <c:v>7.9485000000000001</c:v>
                </c:pt>
                <c:pt idx="1437">
                  <c:v>7.9541000000000004</c:v>
                </c:pt>
                <c:pt idx="1438">
                  <c:v>7.9596</c:v>
                </c:pt>
                <c:pt idx="1439">
                  <c:v>7.9650999999999996</c:v>
                </c:pt>
                <c:pt idx="1440">
                  <c:v>7.9706999999999999</c:v>
                </c:pt>
                <c:pt idx="1441">
                  <c:v>7.9762000000000004</c:v>
                </c:pt>
                <c:pt idx="1442">
                  <c:v>7.9817</c:v>
                </c:pt>
                <c:pt idx="1443">
                  <c:v>7.9873000000000003</c:v>
                </c:pt>
                <c:pt idx="1444">
                  <c:v>7.9927999999999999</c:v>
                </c:pt>
                <c:pt idx="1445">
                  <c:v>7.9983000000000004</c:v>
                </c:pt>
                <c:pt idx="1446">
                  <c:v>8.0038999999999998</c:v>
                </c:pt>
                <c:pt idx="1447">
                  <c:v>8.0093999999999994</c:v>
                </c:pt>
                <c:pt idx="1448">
                  <c:v>8.0149000000000008</c:v>
                </c:pt>
                <c:pt idx="1449">
                  <c:v>8.0205000000000002</c:v>
                </c:pt>
                <c:pt idx="1450">
                  <c:v>8.0259999999999998</c:v>
                </c:pt>
                <c:pt idx="1451">
                  <c:v>8.0314999999999994</c:v>
                </c:pt>
                <c:pt idx="1452">
                  <c:v>8.0371000000000006</c:v>
                </c:pt>
                <c:pt idx="1453">
                  <c:v>8.0426000000000002</c:v>
                </c:pt>
                <c:pt idx="1454">
                  <c:v>8.0480999999999998</c:v>
                </c:pt>
                <c:pt idx="1455">
                  <c:v>8.0536999999999992</c:v>
                </c:pt>
                <c:pt idx="1456">
                  <c:v>8.0592000000000006</c:v>
                </c:pt>
                <c:pt idx="1457">
                  <c:v>8.0648</c:v>
                </c:pt>
                <c:pt idx="1458">
                  <c:v>8.0702999999999996</c:v>
                </c:pt>
                <c:pt idx="1459">
                  <c:v>8.0757999999999992</c:v>
                </c:pt>
                <c:pt idx="1460">
                  <c:v>8.0814000000000004</c:v>
                </c:pt>
                <c:pt idx="1461">
                  <c:v>8.0869</c:v>
                </c:pt>
                <c:pt idx="1462">
                  <c:v>8.0923999999999996</c:v>
                </c:pt>
                <c:pt idx="1463">
                  <c:v>8.0980000000000008</c:v>
                </c:pt>
                <c:pt idx="1464">
                  <c:v>8.1035000000000004</c:v>
                </c:pt>
                <c:pt idx="1465">
                  <c:v>8.109</c:v>
                </c:pt>
                <c:pt idx="1466">
                  <c:v>8.1145999999999994</c:v>
                </c:pt>
                <c:pt idx="1467">
                  <c:v>8.1201000000000008</c:v>
                </c:pt>
                <c:pt idx="1468">
                  <c:v>8.1256000000000004</c:v>
                </c:pt>
                <c:pt idx="1469">
                  <c:v>8.1311999999999998</c:v>
                </c:pt>
                <c:pt idx="1470">
                  <c:v>8.1366999999999994</c:v>
                </c:pt>
                <c:pt idx="1471">
                  <c:v>8.1422000000000008</c:v>
                </c:pt>
                <c:pt idx="1472">
                  <c:v>8.1478000000000002</c:v>
                </c:pt>
                <c:pt idx="1473">
                  <c:v>8.1532999999999998</c:v>
                </c:pt>
                <c:pt idx="1474">
                  <c:v>8.1588999999999992</c:v>
                </c:pt>
                <c:pt idx="1475">
                  <c:v>8.1644000000000005</c:v>
                </c:pt>
                <c:pt idx="1476">
                  <c:v>8.1699000000000002</c:v>
                </c:pt>
                <c:pt idx="1477">
                  <c:v>8.1754999999999995</c:v>
                </c:pt>
                <c:pt idx="1478">
                  <c:v>8.1809999999999992</c:v>
                </c:pt>
                <c:pt idx="1479">
                  <c:v>8.1865000000000006</c:v>
                </c:pt>
                <c:pt idx="1480">
                  <c:v>8.1920999999999999</c:v>
                </c:pt>
                <c:pt idx="1481">
                  <c:v>8.1975999999999996</c:v>
                </c:pt>
                <c:pt idx="1482">
                  <c:v>8.2030999999999992</c:v>
                </c:pt>
                <c:pt idx="1483">
                  <c:v>8.2087000000000003</c:v>
                </c:pt>
                <c:pt idx="1484">
                  <c:v>8.2141999999999999</c:v>
                </c:pt>
                <c:pt idx="1485">
                  <c:v>8.2196999999999996</c:v>
                </c:pt>
                <c:pt idx="1486">
                  <c:v>8.2253000000000007</c:v>
                </c:pt>
                <c:pt idx="1487">
                  <c:v>8.2308000000000003</c:v>
                </c:pt>
                <c:pt idx="1488">
                  <c:v>8.2363</c:v>
                </c:pt>
                <c:pt idx="1489">
                  <c:v>8.2418999999999993</c:v>
                </c:pt>
                <c:pt idx="1490">
                  <c:v>8.2474000000000007</c:v>
                </c:pt>
                <c:pt idx="1491">
                  <c:v>8.2530000000000001</c:v>
                </c:pt>
                <c:pt idx="1492">
                  <c:v>8.2584999999999997</c:v>
                </c:pt>
                <c:pt idx="1493">
                  <c:v>8.2639999999999993</c:v>
                </c:pt>
                <c:pt idx="1494">
                  <c:v>8.2696000000000005</c:v>
                </c:pt>
                <c:pt idx="1495">
                  <c:v>8.2751000000000001</c:v>
                </c:pt>
                <c:pt idx="1496">
                  <c:v>8.2805999999999997</c:v>
                </c:pt>
                <c:pt idx="1497">
                  <c:v>8.2861999999999991</c:v>
                </c:pt>
                <c:pt idx="1498">
                  <c:v>8.2917000000000005</c:v>
                </c:pt>
                <c:pt idx="1499">
                  <c:v>8.2972000000000001</c:v>
                </c:pt>
                <c:pt idx="1500">
                  <c:v>8.3027999999999995</c:v>
                </c:pt>
                <c:pt idx="1501">
                  <c:v>8.3082999999999991</c:v>
                </c:pt>
                <c:pt idx="1502">
                  <c:v>8.3138000000000005</c:v>
                </c:pt>
                <c:pt idx="1503">
                  <c:v>8.3193999999999999</c:v>
                </c:pt>
                <c:pt idx="1504">
                  <c:v>8.3248999999999995</c:v>
                </c:pt>
                <c:pt idx="1505">
                  <c:v>8.3303999999999991</c:v>
                </c:pt>
                <c:pt idx="1506">
                  <c:v>8.3360000000000003</c:v>
                </c:pt>
                <c:pt idx="1507">
                  <c:v>8.3414999999999999</c:v>
                </c:pt>
                <c:pt idx="1508">
                  <c:v>8.3469999999999995</c:v>
                </c:pt>
                <c:pt idx="1509">
                  <c:v>8.3526000000000007</c:v>
                </c:pt>
                <c:pt idx="1510">
                  <c:v>8.3581000000000003</c:v>
                </c:pt>
                <c:pt idx="1511">
                  <c:v>8.3636999999999997</c:v>
                </c:pt>
                <c:pt idx="1512">
                  <c:v>8.3691999999999993</c:v>
                </c:pt>
                <c:pt idx="1513">
                  <c:v>8.3747000000000007</c:v>
                </c:pt>
                <c:pt idx="1514">
                  <c:v>8.3803000000000001</c:v>
                </c:pt>
                <c:pt idx="1515">
                  <c:v>8.3857999999999997</c:v>
                </c:pt>
                <c:pt idx="1516">
                  <c:v>8.3912999999999993</c:v>
                </c:pt>
                <c:pt idx="1517">
                  <c:v>8.3969000000000005</c:v>
                </c:pt>
                <c:pt idx="1518">
                  <c:v>8.4024000000000001</c:v>
                </c:pt>
                <c:pt idx="1519">
                  <c:v>8.4078999999999997</c:v>
                </c:pt>
                <c:pt idx="1520">
                  <c:v>8.4135000000000009</c:v>
                </c:pt>
                <c:pt idx="1521">
                  <c:v>8.4190000000000005</c:v>
                </c:pt>
                <c:pt idx="1522">
                  <c:v>8.4245000000000001</c:v>
                </c:pt>
                <c:pt idx="1523">
                  <c:v>8.4300999999999995</c:v>
                </c:pt>
                <c:pt idx="1524">
                  <c:v>8.4356000000000009</c:v>
                </c:pt>
                <c:pt idx="1525">
                  <c:v>8.4411000000000005</c:v>
                </c:pt>
                <c:pt idx="1526">
                  <c:v>8.4466999999999999</c:v>
                </c:pt>
                <c:pt idx="1527">
                  <c:v>8.4521999999999995</c:v>
                </c:pt>
                <c:pt idx="1528">
                  <c:v>8.4578000000000007</c:v>
                </c:pt>
                <c:pt idx="1529">
                  <c:v>8.4633000000000003</c:v>
                </c:pt>
                <c:pt idx="1530">
                  <c:v>8.4687999999999999</c:v>
                </c:pt>
                <c:pt idx="1531">
                  <c:v>8.4743999999999993</c:v>
                </c:pt>
                <c:pt idx="1532">
                  <c:v>8.4799000000000007</c:v>
                </c:pt>
                <c:pt idx="1533">
                  <c:v>8.4854000000000003</c:v>
                </c:pt>
                <c:pt idx="1534">
                  <c:v>8.4909999999999997</c:v>
                </c:pt>
                <c:pt idx="1535">
                  <c:v>8.4964999999999993</c:v>
                </c:pt>
                <c:pt idx="1536">
                  <c:v>8.5020000000000007</c:v>
                </c:pt>
                <c:pt idx="1537">
                  <c:v>8.5076000000000001</c:v>
                </c:pt>
                <c:pt idx="1538">
                  <c:v>8.5130999999999997</c:v>
                </c:pt>
                <c:pt idx="1539">
                  <c:v>8.5185999999999993</c:v>
                </c:pt>
                <c:pt idx="1540">
                  <c:v>8.5242000000000004</c:v>
                </c:pt>
                <c:pt idx="1541">
                  <c:v>8.5297000000000001</c:v>
                </c:pt>
                <c:pt idx="1542">
                  <c:v>8.5351999999999997</c:v>
                </c:pt>
                <c:pt idx="1543">
                  <c:v>8.5408000000000008</c:v>
                </c:pt>
                <c:pt idx="1544">
                  <c:v>8.5463000000000005</c:v>
                </c:pt>
                <c:pt idx="1545">
                  <c:v>8.5518999999999998</c:v>
                </c:pt>
                <c:pt idx="1546">
                  <c:v>8.5573999999999995</c:v>
                </c:pt>
                <c:pt idx="1547">
                  <c:v>8.5629000000000008</c:v>
                </c:pt>
                <c:pt idx="1548">
                  <c:v>8.5685000000000002</c:v>
                </c:pt>
                <c:pt idx="1549">
                  <c:v>8.5739999999999998</c:v>
                </c:pt>
                <c:pt idx="1550">
                  <c:v>8.5794999999999995</c:v>
                </c:pt>
                <c:pt idx="1551">
                  <c:v>8.5851000000000006</c:v>
                </c:pt>
                <c:pt idx="1552">
                  <c:v>8.5906000000000002</c:v>
                </c:pt>
                <c:pt idx="1553">
                  <c:v>8.5960999999999999</c:v>
                </c:pt>
                <c:pt idx="1554">
                  <c:v>8.6016999999999992</c:v>
                </c:pt>
                <c:pt idx="1555">
                  <c:v>8.6072000000000006</c:v>
                </c:pt>
                <c:pt idx="1556">
                  <c:v>8.6127000000000002</c:v>
                </c:pt>
                <c:pt idx="1557">
                  <c:v>8.6182999999999996</c:v>
                </c:pt>
                <c:pt idx="1558">
                  <c:v>8.6237999999999992</c:v>
                </c:pt>
                <c:pt idx="1559">
                  <c:v>8.6293000000000006</c:v>
                </c:pt>
                <c:pt idx="1560">
                  <c:v>8.6349</c:v>
                </c:pt>
                <c:pt idx="1561">
                  <c:v>8.6403999999999996</c:v>
                </c:pt>
                <c:pt idx="1562">
                  <c:v>8.6458999999999993</c:v>
                </c:pt>
                <c:pt idx="1563">
                  <c:v>8.6515000000000004</c:v>
                </c:pt>
                <c:pt idx="1564">
                  <c:v>8.657</c:v>
                </c:pt>
                <c:pt idx="1565">
                  <c:v>8.6625999999999994</c:v>
                </c:pt>
                <c:pt idx="1566">
                  <c:v>8.6681000000000008</c:v>
                </c:pt>
                <c:pt idx="1567">
                  <c:v>8.6736000000000004</c:v>
                </c:pt>
                <c:pt idx="1568">
                  <c:v>8.6791999999999998</c:v>
                </c:pt>
                <c:pt idx="1569">
                  <c:v>8.6846999999999994</c:v>
                </c:pt>
                <c:pt idx="1570">
                  <c:v>8.6902000000000008</c:v>
                </c:pt>
                <c:pt idx="1571">
                  <c:v>8.6958000000000002</c:v>
                </c:pt>
                <c:pt idx="1572">
                  <c:v>8.7012999999999998</c:v>
                </c:pt>
                <c:pt idx="1573">
                  <c:v>8.7067999999999994</c:v>
                </c:pt>
                <c:pt idx="1574">
                  <c:v>8.7124000000000006</c:v>
                </c:pt>
                <c:pt idx="1575">
                  <c:v>8.7179000000000002</c:v>
                </c:pt>
                <c:pt idx="1576">
                  <c:v>8.7233999999999998</c:v>
                </c:pt>
                <c:pt idx="1577">
                  <c:v>8.7289999999999992</c:v>
                </c:pt>
                <c:pt idx="1578">
                  <c:v>8.7345000000000006</c:v>
                </c:pt>
                <c:pt idx="1579">
                  <c:v>8.74</c:v>
                </c:pt>
                <c:pt idx="1580">
                  <c:v>8.7455999999999996</c:v>
                </c:pt>
                <c:pt idx="1581">
                  <c:v>8.7510999999999992</c:v>
                </c:pt>
                <c:pt idx="1582">
                  <c:v>8.7567000000000004</c:v>
                </c:pt>
                <c:pt idx="1583">
                  <c:v>8.7622</c:v>
                </c:pt>
                <c:pt idx="1584">
                  <c:v>8.7676999999999996</c:v>
                </c:pt>
                <c:pt idx="1585">
                  <c:v>8.7733000000000008</c:v>
                </c:pt>
                <c:pt idx="1586">
                  <c:v>8.7788000000000004</c:v>
                </c:pt>
                <c:pt idx="1587">
                  <c:v>8.7843</c:v>
                </c:pt>
                <c:pt idx="1588">
                  <c:v>8.7898999999999994</c:v>
                </c:pt>
                <c:pt idx="1589">
                  <c:v>8.7954000000000008</c:v>
                </c:pt>
                <c:pt idx="1590">
                  <c:v>8.8009000000000004</c:v>
                </c:pt>
                <c:pt idx="1591">
                  <c:v>8.8064999999999998</c:v>
                </c:pt>
                <c:pt idx="1592">
                  <c:v>8.8119999999999994</c:v>
                </c:pt>
                <c:pt idx="1593">
                  <c:v>8.8175000000000008</c:v>
                </c:pt>
                <c:pt idx="1594">
                  <c:v>8.8231000000000002</c:v>
                </c:pt>
                <c:pt idx="1595">
                  <c:v>8.8285999999999998</c:v>
                </c:pt>
                <c:pt idx="1596">
                  <c:v>8.8340999999999994</c:v>
                </c:pt>
                <c:pt idx="1597">
                  <c:v>8.8397000000000006</c:v>
                </c:pt>
                <c:pt idx="1598">
                  <c:v>8.8452000000000002</c:v>
                </c:pt>
                <c:pt idx="1599">
                  <c:v>8.8507999999999996</c:v>
                </c:pt>
                <c:pt idx="1600">
                  <c:v>8.8562999999999992</c:v>
                </c:pt>
                <c:pt idx="1601">
                  <c:v>8.8618000000000006</c:v>
                </c:pt>
                <c:pt idx="1602">
                  <c:v>8.8673999999999999</c:v>
                </c:pt>
                <c:pt idx="1603">
                  <c:v>8.8728999999999996</c:v>
                </c:pt>
                <c:pt idx="1604">
                  <c:v>8.8783999999999992</c:v>
                </c:pt>
                <c:pt idx="1605">
                  <c:v>8.8840000000000003</c:v>
                </c:pt>
                <c:pt idx="1606">
                  <c:v>8.8895</c:v>
                </c:pt>
                <c:pt idx="1607">
                  <c:v>8.8949999999999996</c:v>
                </c:pt>
                <c:pt idx="1608">
                  <c:v>8.9006000000000007</c:v>
                </c:pt>
                <c:pt idx="1609">
                  <c:v>8.9061000000000003</c:v>
                </c:pt>
                <c:pt idx="1610">
                  <c:v>8.9116</c:v>
                </c:pt>
                <c:pt idx="1611">
                  <c:v>8.9171999999999993</c:v>
                </c:pt>
                <c:pt idx="1612">
                  <c:v>8.9227000000000007</c:v>
                </c:pt>
                <c:pt idx="1613">
                  <c:v>8.9282000000000004</c:v>
                </c:pt>
                <c:pt idx="1614">
                  <c:v>8.9337999999999997</c:v>
                </c:pt>
                <c:pt idx="1615">
                  <c:v>8.9392999999999994</c:v>
                </c:pt>
                <c:pt idx="1616">
                  <c:v>8.9448000000000008</c:v>
                </c:pt>
                <c:pt idx="1617">
                  <c:v>8.9504000000000001</c:v>
                </c:pt>
                <c:pt idx="1618">
                  <c:v>8.9558999999999997</c:v>
                </c:pt>
                <c:pt idx="1619">
                  <c:v>8.9614999999999991</c:v>
                </c:pt>
                <c:pt idx="1620">
                  <c:v>8.9670000000000005</c:v>
                </c:pt>
                <c:pt idx="1621">
                  <c:v>8.9725000000000001</c:v>
                </c:pt>
                <c:pt idx="1622">
                  <c:v>8.9780999999999995</c:v>
                </c:pt>
                <c:pt idx="1623">
                  <c:v>8.9835999999999991</c:v>
                </c:pt>
                <c:pt idx="1624">
                  <c:v>8.9891000000000005</c:v>
                </c:pt>
                <c:pt idx="1625">
                  <c:v>8.9946999999999999</c:v>
                </c:pt>
                <c:pt idx="1626">
                  <c:v>9.0001999999999995</c:v>
                </c:pt>
                <c:pt idx="1627">
                  <c:v>9.0056999999999992</c:v>
                </c:pt>
                <c:pt idx="1628">
                  <c:v>9.0113000000000003</c:v>
                </c:pt>
                <c:pt idx="1629">
                  <c:v>9.0167999999999999</c:v>
                </c:pt>
                <c:pt idx="1630">
                  <c:v>9.0222999999999995</c:v>
                </c:pt>
                <c:pt idx="1631">
                  <c:v>9.0279000000000007</c:v>
                </c:pt>
                <c:pt idx="1632">
                  <c:v>9.0334000000000003</c:v>
                </c:pt>
                <c:pt idx="1633">
                  <c:v>9.0388999999999999</c:v>
                </c:pt>
                <c:pt idx="1634">
                  <c:v>9.0444999999999993</c:v>
                </c:pt>
                <c:pt idx="1635">
                  <c:v>9.0500000000000007</c:v>
                </c:pt>
                <c:pt idx="1636">
                  <c:v>9.0556000000000001</c:v>
                </c:pt>
                <c:pt idx="1637">
                  <c:v>9.0610999999999997</c:v>
                </c:pt>
                <c:pt idx="1638">
                  <c:v>9.0665999999999993</c:v>
                </c:pt>
                <c:pt idx="1639">
                  <c:v>9.0722000000000005</c:v>
                </c:pt>
                <c:pt idx="1640">
                  <c:v>9.0777000000000001</c:v>
                </c:pt>
                <c:pt idx="1641">
                  <c:v>9.0831999999999997</c:v>
                </c:pt>
                <c:pt idx="1642">
                  <c:v>9.0888000000000009</c:v>
                </c:pt>
                <c:pt idx="1643">
                  <c:v>9.0943000000000005</c:v>
                </c:pt>
                <c:pt idx="1644">
                  <c:v>9.0998000000000001</c:v>
                </c:pt>
                <c:pt idx="1645">
                  <c:v>9.1053999999999995</c:v>
                </c:pt>
                <c:pt idx="1646">
                  <c:v>9.1109000000000009</c:v>
                </c:pt>
                <c:pt idx="1647">
                  <c:v>9.1164000000000005</c:v>
                </c:pt>
                <c:pt idx="1648">
                  <c:v>9.1219999999999999</c:v>
                </c:pt>
                <c:pt idx="1649">
                  <c:v>9.1274999999999995</c:v>
                </c:pt>
                <c:pt idx="1650">
                  <c:v>9.1329999999999991</c:v>
                </c:pt>
                <c:pt idx="1651">
                  <c:v>9.1386000000000003</c:v>
                </c:pt>
                <c:pt idx="1652">
                  <c:v>9.1440999999999999</c:v>
                </c:pt>
                <c:pt idx="1653">
                  <c:v>9.1495999999999995</c:v>
                </c:pt>
                <c:pt idx="1654">
                  <c:v>9.1552000000000007</c:v>
                </c:pt>
                <c:pt idx="1655">
                  <c:v>9.1607000000000003</c:v>
                </c:pt>
                <c:pt idx="1656">
                  <c:v>9.1662999999999997</c:v>
                </c:pt>
                <c:pt idx="1657">
                  <c:v>9.1717999999999993</c:v>
                </c:pt>
                <c:pt idx="1658">
                  <c:v>9.1773000000000007</c:v>
                </c:pt>
                <c:pt idx="1659">
                  <c:v>9.1829000000000001</c:v>
                </c:pt>
                <c:pt idx="1660">
                  <c:v>9.1883999999999997</c:v>
                </c:pt>
                <c:pt idx="1661">
                  <c:v>9.1938999999999993</c:v>
                </c:pt>
                <c:pt idx="1662">
                  <c:v>9.1995000000000005</c:v>
                </c:pt>
                <c:pt idx="1663">
                  <c:v>9.2050000000000001</c:v>
                </c:pt>
                <c:pt idx="1664">
                  <c:v>9.2104999999999997</c:v>
                </c:pt>
                <c:pt idx="1665">
                  <c:v>9.2161000000000008</c:v>
                </c:pt>
                <c:pt idx="1666">
                  <c:v>9.2216000000000005</c:v>
                </c:pt>
                <c:pt idx="1667">
                  <c:v>9.2271000000000001</c:v>
                </c:pt>
                <c:pt idx="1668">
                  <c:v>9.2326999999999995</c:v>
                </c:pt>
                <c:pt idx="1669">
                  <c:v>9.2382000000000009</c:v>
                </c:pt>
                <c:pt idx="1670">
                  <c:v>9.2437000000000005</c:v>
                </c:pt>
                <c:pt idx="1671">
                  <c:v>9.2492999999999999</c:v>
                </c:pt>
                <c:pt idx="1672">
                  <c:v>9.2547999999999995</c:v>
                </c:pt>
                <c:pt idx="1673">
                  <c:v>9.2604000000000006</c:v>
                </c:pt>
                <c:pt idx="1674">
                  <c:v>9.2659000000000002</c:v>
                </c:pt>
                <c:pt idx="1675">
                  <c:v>9.2713999999999999</c:v>
                </c:pt>
                <c:pt idx="1676">
                  <c:v>9.2769999999999992</c:v>
                </c:pt>
                <c:pt idx="1677">
                  <c:v>9.2825000000000006</c:v>
                </c:pt>
                <c:pt idx="1678">
                  <c:v>9.2880000000000003</c:v>
                </c:pt>
                <c:pt idx="1679">
                  <c:v>9.2935999999999996</c:v>
                </c:pt>
                <c:pt idx="1680">
                  <c:v>9.2990999999999993</c:v>
                </c:pt>
                <c:pt idx="1681">
                  <c:v>9.3046000000000006</c:v>
                </c:pt>
                <c:pt idx="1682">
                  <c:v>9.3102</c:v>
                </c:pt>
                <c:pt idx="1683">
                  <c:v>9.3156999999999996</c:v>
                </c:pt>
                <c:pt idx="1684">
                  <c:v>9.3211999999999993</c:v>
                </c:pt>
                <c:pt idx="1685">
                  <c:v>9.3268000000000004</c:v>
                </c:pt>
                <c:pt idx="1686">
                  <c:v>9.3323</c:v>
                </c:pt>
                <c:pt idx="1687">
                  <c:v>9.3377999999999997</c:v>
                </c:pt>
                <c:pt idx="1688">
                  <c:v>9.3434000000000008</c:v>
                </c:pt>
                <c:pt idx="1689">
                  <c:v>9.3489000000000004</c:v>
                </c:pt>
                <c:pt idx="1690">
                  <c:v>9.3544999999999998</c:v>
                </c:pt>
                <c:pt idx="1691">
                  <c:v>9.36</c:v>
                </c:pt>
                <c:pt idx="1692">
                  <c:v>9.3655000000000008</c:v>
                </c:pt>
                <c:pt idx="1693">
                  <c:v>9.3711000000000002</c:v>
                </c:pt>
                <c:pt idx="1694">
                  <c:v>9.3765999999999998</c:v>
                </c:pt>
                <c:pt idx="1695">
                  <c:v>9.3820999999999994</c:v>
                </c:pt>
                <c:pt idx="1696">
                  <c:v>9.3877000000000006</c:v>
                </c:pt>
                <c:pt idx="1697">
                  <c:v>9.3932000000000002</c:v>
                </c:pt>
                <c:pt idx="1698">
                  <c:v>9.3986999999999998</c:v>
                </c:pt>
                <c:pt idx="1699">
                  <c:v>9.4042999999999992</c:v>
                </c:pt>
                <c:pt idx="1700">
                  <c:v>9.4098000000000006</c:v>
                </c:pt>
                <c:pt idx="1701">
                  <c:v>9.4153000000000002</c:v>
                </c:pt>
                <c:pt idx="1702">
                  <c:v>9.4208999999999996</c:v>
                </c:pt>
                <c:pt idx="1703">
                  <c:v>9.4263999999999992</c:v>
                </c:pt>
                <c:pt idx="1704">
                  <c:v>9.4319000000000006</c:v>
                </c:pt>
                <c:pt idx="1705">
                  <c:v>9.4375</c:v>
                </c:pt>
                <c:pt idx="1706">
                  <c:v>9.4429999999999996</c:v>
                </c:pt>
                <c:pt idx="1707">
                  <c:v>9.4484999999999992</c:v>
                </c:pt>
                <c:pt idx="1708">
                  <c:v>9.4541000000000004</c:v>
                </c:pt>
                <c:pt idx="1709">
                  <c:v>9.4596</c:v>
                </c:pt>
                <c:pt idx="1710">
                  <c:v>9.4651999999999994</c:v>
                </c:pt>
                <c:pt idx="1711">
                  <c:v>9.4707000000000008</c:v>
                </c:pt>
                <c:pt idx="1712">
                  <c:v>9.4762000000000004</c:v>
                </c:pt>
                <c:pt idx="1713">
                  <c:v>9.4817999999999998</c:v>
                </c:pt>
                <c:pt idx="1714">
                  <c:v>9.4872999999999994</c:v>
                </c:pt>
                <c:pt idx="1715">
                  <c:v>9.4928000000000008</c:v>
                </c:pt>
                <c:pt idx="1716">
                  <c:v>9.4984000000000002</c:v>
                </c:pt>
                <c:pt idx="1717">
                  <c:v>9.5038999999999998</c:v>
                </c:pt>
                <c:pt idx="1718">
                  <c:v>9.5093999999999994</c:v>
                </c:pt>
                <c:pt idx="1719">
                  <c:v>9.5150000000000006</c:v>
                </c:pt>
                <c:pt idx="1720">
                  <c:v>9.5205000000000002</c:v>
                </c:pt>
                <c:pt idx="1721">
                  <c:v>9.5259999999999998</c:v>
                </c:pt>
                <c:pt idx="1722">
                  <c:v>9.5315999999999992</c:v>
                </c:pt>
                <c:pt idx="1723">
                  <c:v>9.5371000000000006</c:v>
                </c:pt>
                <c:pt idx="1724">
                  <c:v>9.5426000000000002</c:v>
                </c:pt>
                <c:pt idx="1725">
                  <c:v>9.5481999999999996</c:v>
                </c:pt>
                <c:pt idx="1726">
                  <c:v>9.5536999999999992</c:v>
                </c:pt>
                <c:pt idx="1727">
                  <c:v>9.5593000000000004</c:v>
                </c:pt>
                <c:pt idx="1728">
                  <c:v>9.5648</c:v>
                </c:pt>
                <c:pt idx="1729">
                  <c:v>9.5702999999999996</c:v>
                </c:pt>
                <c:pt idx="1730">
                  <c:v>9.5759000000000007</c:v>
                </c:pt>
                <c:pt idx="1731">
                  <c:v>9.5814000000000004</c:v>
                </c:pt>
                <c:pt idx="1732">
                  <c:v>9.5869</c:v>
                </c:pt>
                <c:pt idx="1733">
                  <c:v>9.5924999999999994</c:v>
                </c:pt>
                <c:pt idx="1734">
                  <c:v>9.5980000000000008</c:v>
                </c:pt>
                <c:pt idx="1735">
                  <c:v>9.6035000000000004</c:v>
                </c:pt>
                <c:pt idx="1736">
                  <c:v>9.6090999999999998</c:v>
                </c:pt>
                <c:pt idx="1737">
                  <c:v>9.6145999999999994</c:v>
                </c:pt>
                <c:pt idx="1738">
                  <c:v>9.6201000000000008</c:v>
                </c:pt>
                <c:pt idx="1739">
                  <c:v>9.6257000000000001</c:v>
                </c:pt>
                <c:pt idx="1740">
                  <c:v>9.6311999999999998</c:v>
                </c:pt>
                <c:pt idx="1741">
                  <c:v>9.6366999999999994</c:v>
                </c:pt>
                <c:pt idx="1742">
                  <c:v>9.6423000000000005</c:v>
                </c:pt>
                <c:pt idx="1743">
                  <c:v>9.6478000000000002</c:v>
                </c:pt>
                <c:pt idx="1744">
                  <c:v>9.6533999999999995</c:v>
                </c:pt>
                <c:pt idx="1745">
                  <c:v>9.6588999999999992</c:v>
                </c:pt>
                <c:pt idx="1746">
                  <c:v>9.6644000000000005</c:v>
                </c:pt>
                <c:pt idx="1747">
                  <c:v>9.67</c:v>
                </c:pt>
                <c:pt idx="1748">
                  <c:v>9.6754999999999995</c:v>
                </c:pt>
                <c:pt idx="1749">
                  <c:v>9.6809999999999992</c:v>
                </c:pt>
                <c:pt idx="1750">
                  <c:v>9.6866000000000003</c:v>
                </c:pt>
                <c:pt idx="1751">
                  <c:v>9.6920999999999999</c:v>
                </c:pt>
                <c:pt idx="1752">
                  <c:v>9.6975999999999996</c:v>
                </c:pt>
                <c:pt idx="1753">
                  <c:v>9.7032000000000007</c:v>
                </c:pt>
                <c:pt idx="1754">
                  <c:v>9.7087000000000003</c:v>
                </c:pt>
                <c:pt idx="1755">
                  <c:v>9.7141999999999999</c:v>
                </c:pt>
                <c:pt idx="1756">
                  <c:v>9.7197999999999993</c:v>
                </c:pt>
                <c:pt idx="1757">
                  <c:v>9.7253000000000007</c:v>
                </c:pt>
                <c:pt idx="1758">
                  <c:v>9.7308000000000003</c:v>
                </c:pt>
                <c:pt idx="1759">
                  <c:v>9.7363999999999997</c:v>
                </c:pt>
                <c:pt idx="1760">
                  <c:v>9.7418999999999993</c:v>
                </c:pt>
                <c:pt idx="1761">
                  <c:v>9.7474000000000007</c:v>
                </c:pt>
                <c:pt idx="1762">
                  <c:v>9.7530000000000001</c:v>
                </c:pt>
                <c:pt idx="1763">
                  <c:v>9.7584999999999997</c:v>
                </c:pt>
                <c:pt idx="1764">
                  <c:v>9.7640999999999991</c:v>
                </c:pt>
                <c:pt idx="1765">
                  <c:v>9.7696000000000005</c:v>
                </c:pt>
                <c:pt idx="1766">
                  <c:v>9.7751000000000001</c:v>
                </c:pt>
                <c:pt idx="1767">
                  <c:v>9.7806999999999995</c:v>
                </c:pt>
                <c:pt idx="1768">
                  <c:v>9.7861999999999991</c:v>
                </c:pt>
                <c:pt idx="1769">
                  <c:v>9.7917000000000005</c:v>
                </c:pt>
                <c:pt idx="1770">
                  <c:v>9.7972999999999999</c:v>
                </c:pt>
                <c:pt idx="1771">
                  <c:v>9.8027999999999995</c:v>
                </c:pt>
                <c:pt idx="1772">
                  <c:v>9.8082999999999991</c:v>
                </c:pt>
                <c:pt idx="1773">
                  <c:v>9.8139000000000003</c:v>
                </c:pt>
                <c:pt idx="1774">
                  <c:v>9.8193999999999999</c:v>
                </c:pt>
                <c:pt idx="1775">
                  <c:v>9.8248999999999995</c:v>
                </c:pt>
                <c:pt idx="1776">
                  <c:v>9.8305000000000007</c:v>
                </c:pt>
                <c:pt idx="1777">
                  <c:v>9.8360000000000003</c:v>
                </c:pt>
                <c:pt idx="1778">
                  <c:v>9.8414999999999999</c:v>
                </c:pt>
                <c:pt idx="1779">
                  <c:v>9.8470999999999993</c:v>
                </c:pt>
                <c:pt idx="1780">
                  <c:v>9.8526000000000007</c:v>
                </c:pt>
                <c:pt idx="1781">
                  <c:v>9.8582000000000001</c:v>
                </c:pt>
                <c:pt idx="1782">
                  <c:v>9.8636999999999997</c:v>
                </c:pt>
                <c:pt idx="1783">
                  <c:v>9.8691999999999993</c:v>
                </c:pt>
                <c:pt idx="1784">
                  <c:v>9.8748000000000005</c:v>
                </c:pt>
                <c:pt idx="1785">
                  <c:v>9.8803000000000001</c:v>
                </c:pt>
                <c:pt idx="1786">
                  <c:v>9.8857999999999997</c:v>
                </c:pt>
                <c:pt idx="1787">
                  <c:v>9.8914000000000009</c:v>
                </c:pt>
                <c:pt idx="1788">
                  <c:v>9.8969000000000005</c:v>
                </c:pt>
                <c:pt idx="1789">
                  <c:v>9.9024000000000001</c:v>
                </c:pt>
                <c:pt idx="1790">
                  <c:v>9.9079999999999995</c:v>
                </c:pt>
                <c:pt idx="1791">
                  <c:v>9.9135000000000009</c:v>
                </c:pt>
                <c:pt idx="1792">
                  <c:v>9.9190000000000005</c:v>
                </c:pt>
                <c:pt idx="1793">
                  <c:v>9.9245999999999999</c:v>
                </c:pt>
                <c:pt idx="1794">
                  <c:v>9.9300999999999995</c:v>
                </c:pt>
                <c:pt idx="1795">
                  <c:v>9.9356000000000009</c:v>
                </c:pt>
                <c:pt idx="1796">
                  <c:v>9.9412000000000003</c:v>
                </c:pt>
                <c:pt idx="1797">
                  <c:v>9.9466999999999999</c:v>
                </c:pt>
                <c:pt idx="1798">
                  <c:v>9.9522999999999993</c:v>
                </c:pt>
                <c:pt idx="1799">
                  <c:v>9.9578000000000007</c:v>
                </c:pt>
                <c:pt idx="1800">
                  <c:v>9.9633000000000003</c:v>
                </c:pt>
                <c:pt idx="1801">
                  <c:v>9.9688999999999997</c:v>
                </c:pt>
                <c:pt idx="1802">
                  <c:v>9.9743999999999993</c:v>
                </c:pt>
                <c:pt idx="1803">
                  <c:v>9.9799000000000007</c:v>
                </c:pt>
                <c:pt idx="1804">
                  <c:v>9.9855</c:v>
                </c:pt>
                <c:pt idx="1805">
                  <c:v>9.9909999999999997</c:v>
                </c:pt>
                <c:pt idx="1806">
                  <c:v>9.9964999999999993</c:v>
                </c:pt>
                <c:pt idx="1807">
                  <c:v>10.0021</c:v>
                </c:pt>
                <c:pt idx="1808">
                  <c:v>10.0076</c:v>
                </c:pt>
                <c:pt idx="1809">
                  <c:v>10.0131</c:v>
                </c:pt>
                <c:pt idx="1810">
                  <c:v>10.018700000000001</c:v>
                </c:pt>
                <c:pt idx="1811">
                  <c:v>10.0242</c:v>
                </c:pt>
                <c:pt idx="1812">
                  <c:v>10.0297</c:v>
                </c:pt>
                <c:pt idx="1813">
                  <c:v>10.035299999999999</c:v>
                </c:pt>
                <c:pt idx="1814">
                  <c:v>10.040800000000001</c:v>
                </c:pt>
                <c:pt idx="1815">
                  <c:v>10.0463</c:v>
                </c:pt>
                <c:pt idx="1816">
                  <c:v>10.0519</c:v>
                </c:pt>
                <c:pt idx="1817">
                  <c:v>10.057399999999999</c:v>
                </c:pt>
                <c:pt idx="1818">
                  <c:v>10.063000000000001</c:v>
                </c:pt>
                <c:pt idx="1819">
                  <c:v>10.0685</c:v>
                </c:pt>
                <c:pt idx="1820">
                  <c:v>10.074</c:v>
                </c:pt>
                <c:pt idx="1821">
                  <c:v>10.079599999999999</c:v>
                </c:pt>
                <c:pt idx="1822">
                  <c:v>10.085100000000001</c:v>
                </c:pt>
                <c:pt idx="1823">
                  <c:v>10.0906</c:v>
                </c:pt>
                <c:pt idx="1824">
                  <c:v>10.0962</c:v>
                </c:pt>
                <c:pt idx="1825">
                  <c:v>10.101699999999999</c:v>
                </c:pt>
                <c:pt idx="1826">
                  <c:v>10.107200000000001</c:v>
                </c:pt>
                <c:pt idx="1827">
                  <c:v>10.1128</c:v>
                </c:pt>
                <c:pt idx="1828">
                  <c:v>10.1183</c:v>
                </c:pt>
                <c:pt idx="1829">
                  <c:v>10.123799999999999</c:v>
                </c:pt>
                <c:pt idx="1830">
                  <c:v>10.1294</c:v>
                </c:pt>
                <c:pt idx="1831">
                  <c:v>10.1349</c:v>
                </c:pt>
                <c:pt idx="1832">
                  <c:v>10.1404</c:v>
                </c:pt>
                <c:pt idx="1833">
                  <c:v>10.146000000000001</c:v>
                </c:pt>
                <c:pt idx="1834">
                  <c:v>10.1515</c:v>
                </c:pt>
                <c:pt idx="1835">
                  <c:v>10.1571</c:v>
                </c:pt>
                <c:pt idx="1836">
                  <c:v>10.162599999999999</c:v>
                </c:pt>
                <c:pt idx="1837">
                  <c:v>10.168100000000001</c:v>
                </c:pt>
                <c:pt idx="1838">
                  <c:v>10.1737</c:v>
                </c:pt>
                <c:pt idx="1839">
                  <c:v>10.1792</c:v>
                </c:pt>
                <c:pt idx="1840">
                  <c:v>10.184699999999999</c:v>
                </c:pt>
                <c:pt idx="1841">
                  <c:v>10.190300000000001</c:v>
                </c:pt>
                <c:pt idx="1842">
                  <c:v>10.1958</c:v>
                </c:pt>
                <c:pt idx="1843">
                  <c:v>10.2013</c:v>
                </c:pt>
                <c:pt idx="1844">
                  <c:v>10.206899999999999</c:v>
                </c:pt>
                <c:pt idx="1845">
                  <c:v>10.212400000000001</c:v>
                </c:pt>
                <c:pt idx="1846">
                  <c:v>10.2179</c:v>
                </c:pt>
                <c:pt idx="1847">
                  <c:v>10.2235</c:v>
                </c:pt>
                <c:pt idx="1848">
                  <c:v>10.228999999999999</c:v>
                </c:pt>
                <c:pt idx="1849">
                  <c:v>10.234500000000001</c:v>
                </c:pt>
                <c:pt idx="1850">
                  <c:v>10.2401</c:v>
                </c:pt>
                <c:pt idx="1851">
                  <c:v>10.2456</c:v>
                </c:pt>
                <c:pt idx="1852">
                  <c:v>10.251200000000001</c:v>
                </c:pt>
                <c:pt idx="1853">
                  <c:v>10.2567</c:v>
                </c:pt>
                <c:pt idx="1854">
                  <c:v>10.2622</c:v>
                </c:pt>
                <c:pt idx="1855">
                  <c:v>10.267799999999999</c:v>
                </c:pt>
                <c:pt idx="1856">
                  <c:v>10.273300000000001</c:v>
                </c:pt>
                <c:pt idx="1857">
                  <c:v>10.2788</c:v>
                </c:pt>
                <c:pt idx="1858">
                  <c:v>10.2844</c:v>
                </c:pt>
                <c:pt idx="1859">
                  <c:v>10.289899999999999</c:v>
                </c:pt>
                <c:pt idx="1860">
                  <c:v>10.295400000000001</c:v>
                </c:pt>
                <c:pt idx="1861">
                  <c:v>10.301</c:v>
                </c:pt>
                <c:pt idx="1862">
                  <c:v>10.3065</c:v>
                </c:pt>
                <c:pt idx="1863">
                  <c:v>10.311999999999999</c:v>
                </c:pt>
                <c:pt idx="1864">
                  <c:v>10.317600000000001</c:v>
                </c:pt>
                <c:pt idx="1865">
                  <c:v>10.3231</c:v>
                </c:pt>
                <c:pt idx="1866">
                  <c:v>10.3286</c:v>
                </c:pt>
                <c:pt idx="1867">
                  <c:v>10.334199999999999</c:v>
                </c:pt>
                <c:pt idx="1868">
                  <c:v>10.339700000000001</c:v>
                </c:pt>
                <c:pt idx="1869">
                  <c:v>10.3452</c:v>
                </c:pt>
                <c:pt idx="1870">
                  <c:v>10.3508</c:v>
                </c:pt>
                <c:pt idx="1871">
                  <c:v>10.356299999999999</c:v>
                </c:pt>
                <c:pt idx="1872">
                  <c:v>10.3619</c:v>
                </c:pt>
                <c:pt idx="1873">
                  <c:v>10.3674</c:v>
                </c:pt>
                <c:pt idx="1874">
                  <c:v>10.3729</c:v>
                </c:pt>
                <c:pt idx="1875">
                  <c:v>10.378500000000001</c:v>
                </c:pt>
                <c:pt idx="1876">
                  <c:v>10.384</c:v>
                </c:pt>
                <c:pt idx="1877">
                  <c:v>10.3895</c:v>
                </c:pt>
                <c:pt idx="1878">
                  <c:v>10.395099999999999</c:v>
                </c:pt>
                <c:pt idx="1879">
                  <c:v>10.400600000000001</c:v>
                </c:pt>
                <c:pt idx="1880">
                  <c:v>10.4061</c:v>
                </c:pt>
                <c:pt idx="1881">
                  <c:v>10.4117</c:v>
                </c:pt>
                <c:pt idx="1882">
                  <c:v>10.417199999999999</c:v>
                </c:pt>
                <c:pt idx="1883">
                  <c:v>10.422700000000001</c:v>
                </c:pt>
                <c:pt idx="1884">
                  <c:v>10.4283</c:v>
                </c:pt>
                <c:pt idx="1885">
                  <c:v>10.4338</c:v>
                </c:pt>
                <c:pt idx="1886">
                  <c:v>10.439299999999999</c:v>
                </c:pt>
                <c:pt idx="1887">
                  <c:v>10.444900000000001</c:v>
                </c:pt>
                <c:pt idx="1888">
                  <c:v>10.4504</c:v>
                </c:pt>
                <c:pt idx="1889">
                  <c:v>10.456</c:v>
                </c:pt>
                <c:pt idx="1890">
                  <c:v>10.461499999999999</c:v>
                </c:pt>
                <c:pt idx="1891">
                  <c:v>10.467000000000001</c:v>
                </c:pt>
                <c:pt idx="1892">
                  <c:v>10.4726</c:v>
                </c:pt>
                <c:pt idx="1893">
                  <c:v>10.4781</c:v>
                </c:pt>
                <c:pt idx="1894">
                  <c:v>10.483599999999999</c:v>
                </c:pt>
                <c:pt idx="1895">
                  <c:v>10.4892</c:v>
                </c:pt>
                <c:pt idx="1896">
                  <c:v>10.4947</c:v>
                </c:pt>
                <c:pt idx="1897">
                  <c:v>10.5002</c:v>
                </c:pt>
                <c:pt idx="1898">
                  <c:v>10.505800000000001</c:v>
                </c:pt>
                <c:pt idx="1899">
                  <c:v>10.5113</c:v>
                </c:pt>
                <c:pt idx="1900">
                  <c:v>10.5168</c:v>
                </c:pt>
                <c:pt idx="1901">
                  <c:v>10.522399999999999</c:v>
                </c:pt>
                <c:pt idx="1902">
                  <c:v>10.527900000000001</c:v>
                </c:pt>
                <c:pt idx="1903">
                  <c:v>10.5334</c:v>
                </c:pt>
                <c:pt idx="1904">
                  <c:v>10.539</c:v>
                </c:pt>
                <c:pt idx="1905">
                  <c:v>10.544499999999999</c:v>
                </c:pt>
                <c:pt idx="1906">
                  <c:v>10.5501</c:v>
                </c:pt>
                <c:pt idx="1907">
                  <c:v>10.5556</c:v>
                </c:pt>
                <c:pt idx="1908">
                  <c:v>10.5611</c:v>
                </c:pt>
                <c:pt idx="1909">
                  <c:v>10.566700000000001</c:v>
                </c:pt>
                <c:pt idx="1910">
                  <c:v>10.5722</c:v>
                </c:pt>
                <c:pt idx="1911">
                  <c:v>10.5777</c:v>
                </c:pt>
                <c:pt idx="1912">
                  <c:v>10.583299999999999</c:v>
                </c:pt>
                <c:pt idx="1913">
                  <c:v>10.588800000000001</c:v>
                </c:pt>
                <c:pt idx="1914">
                  <c:v>10.5943</c:v>
                </c:pt>
                <c:pt idx="1915">
                  <c:v>10.5999</c:v>
                </c:pt>
                <c:pt idx="1916">
                  <c:v>10.605399999999999</c:v>
                </c:pt>
                <c:pt idx="1917">
                  <c:v>10.610900000000001</c:v>
                </c:pt>
                <c:pt idx="1918">
                  <c:v>10.6165</c:v>
                </c:pt>
                <c:pt idx="1919">
                  <c:v>10.622</c:v>
                </c:pt>
                <c:pt idx="1920">
                  <c:v>10.6275</c:v>
                </c:pt>
                <c:pt idx="1921">
                  <c:v>10.633100000000001</c:v>
                </c:pt>
                <c:pt idx="1922">
                  <c:v>10.6386</c:v>
                </c:pt>
                <c:pt idx="1923">
                  <c:v>10.6441</c:v>
                </c:pt>
                <c:pt idx="1924">
                  <c:v>10.649699999999999</c:v>
                </c:pt>
                <c:pt idx="1925">
                  <c:v>10.655200000000001</c:v>
                </c:pt>
                <c:pt idx="1926">
                  <c:v>10.6608</c:v>
                </c:pt>
                <c:pt idx="1927">
                  <c:v>10.6663</c:v>
                </c:pt>
                <c:pt idx="1928">
                  <c:v>10.671799999999999</c:v>
                </c:pt>
                <c:pt idx="1929">
                  <c:v>10.6774</c:v>
                </c:pt>
                <c:pt idx="1930">
                  <c:v>10.6829</c:v>
                </c:pt>
                <c:pt idx="1931">
                  <c:v>10.6884</c:v>
                </c:pt>
                <c:pt idx="1932">
                  <c:v>10.694000000000001</c:v>
                </c:pt>
                <c:pt idx="1933">
                  <c:v>10.6995</c:v>
                </c:pt>
                <c:pt idx="1934">
                  <c:v>10.705</c:v>
                </c:pt>
                <c:pt idx="1935">
                  <c:v>10.710599999999999</c:v>
                </c:pt>
                <c:pt idx="1936">
                  <c:v>10.716100000000001</c:v>
                </c:pt>
                <c:pt idx="1937">
                  <c:v>10.7216</c:v>
                </c:pt>
                <c:pt idx="1938">
                  <c:v>10.7272</c:v>
                </c:pt>
                <c:pt idx="1939">
                  <c:v>10.732699999999999</c:v>
                </c:pt>
                <c:pt idx="1940">
                  <c:v>10.738200000000001</c:v>
                </c:pt>
                <c:pt idx="1941">
                  <c:v>10.7438</c:v>
                </c:pt>
                <c:pt idx="1942">
                  <c:v>10.7493</c:v>
                </c:pt>
                <c:pt idx="1943">
                  <c:v>10.754899999999999</c:v>
                </c:pt>
                <c:pt idx="1944">
                  <c:v>10.760400000000001</c:v>
                </c:pt>
                <c:pt idx="1945">
                  <c:v>10.7659</c:v>
                </c:pt>
                <c:pt idx="1946">
                  <c:v>10.7715</c:v>
                </c:pt>
                <c:pt idx="1947">
                  <c:v>10.776999999999999</c:v>
                </c:pt>
                <c:pt idx="1948">
                  <c:v>10.782500000000001</c:v>
                </c:pt>
                <c:pt idx="1949">
                  <c:v>10.7881</c:v>
                </c:pt>
                <c:pt idx="1950">
                  <c:v>10.7936</c:v>
                </c:pt>
                <c:pt idx="1951">
                  <c:v>10.799099999999999</c:v>
                </c:pt>
                <c:pt idx="1952">
                  <c:v>10.8047</c:v>
                </c:pt>
                <c:pt idx="1953">
                  <c:v>10.8102</c:v>
                </c:pt>
                <c:pt idx="1954">
                  <c:v>10.8157</c:v>
                </c:pt>
                <c:pt idx="1955">
                  <c:v>10.821300000000001</c:v>
                </c:pt>
                <c:pt idx="1956">
                  <c:v>10.8268</c:v>
                </c:pt>
                <c:pt idx="1957">
                  <c:v>10.8323</c:v>
                </c:pt>
                <c:pt idx="1958">
                  <c:v>10.837899999999999</c:v>
                </c:pt>
                <c:pt idx="1959">
                  <c:v>10.843400000000001</c:v>
                </c:pt>
                <c:pt idx="1960">
                  <c:v>10.8489</c:v>
                </c:pt>
                <c:pt idx="1961">
                  <c:v>10.8545</c:v>
                </c:pt>
                <c:pt idx="1962">
                  <c:v>10.86</c:v>
                </c:pt>
                <c:pt idx="1963">
                  <c:v>10.865600000000001</c:v>
                </c:pt>
                <c:pt idx="1964">
                  <c:v>10.8711</c:v>
                </c:pt>
                <c:pt idx="1965">
                  <c:v>10.8766</c:v>
                </c:pt>
                <c:pt idx="1966">
                  <c:v>10.882199999999999</c:v>
                </c:pt>
                <c:pt idx="1967">
                  <c:v>10.887700000000001</c:v>
                </c:pt>
                <c:pt idx="1968">
                  <c:v>10.8932</c:v>
                </c:pt>
                <c:pt idx="1969">
                  <c:v>10.8988</c:v>
                </c:pt>
                <c:pt idx="1970">
                  <c:v>10.904299999999999</c:v>
                </c:pt>
                <c:pt idx="1971">
                  <c:v>10.909800000000001</c:v>
                </c:pt>
                <c:pt idx="1972">
                  <c:v>10.9154</c:v>
                </c:pt>
                <c:pt idx="1973">
                  <c:v>10.9209</c:v>
                </c:pt>
                <c:pt idx="1974">
                  <c:v>10.926399999999999</c:v>
                </c:pt>
                <c:pt idx="1975">
                  <c:v>10.932</c:v>
                </c:pt>
                <c:pt idx="1976">
                  <c:v>10.9375</c:v>
                </c:pt>
                <c:pt idx="1977">
                  <c:v>10.943</c:v>
                </c:pt>
                <c:pt idx="1978">
                  <c:v>10.948600000000001</c:v>
                </c:pt>
                <c:pt idx="1979">
                  <c:v>10.9541</c:v>
                </c:pt>
                <c:pt idx="1980">
                  <c:v>10.9597</c:v>
                </c:pt>
                <c:pt idx="1981">
                  <c:v>10.965199999999999</c:v>
                </c:pt>
                <c:pt idx="1982">
                  <c:v>10.970700000000001</c:v>
                </c:pt>
                <c:pt idx="1983">
                  <c:v>10.9763</c:v>
                </c:pt>
                <c:pt idx="1984">
                  <c:v>10.9818</c:v>
                </c:pt>
                <c:pt idx="1985">
                  <c:v>10.987299999999999</c:v>
                </c:pt>
                <c:pt idx="1986">
                  <c:v>10.992900000000001</c:v>
                </c:pt>
                <c:pt idx="1987">
                  <c:v>10.9984</c:v>
                </c:pt>
                <c:pt idx="1988">
                  <c:v>11.0039</c:v>
                </c:pt>
                <c:pt idx="1989">
                  <c:v>11.009499999999999</c:v>
                </c:pt>
                <c:pt idx="1990">
                  <c:v>11.015000000000001</c:v>
                </c:pt>
                <c:pt idx="1991">
                  <c:v>11.0205</c:v>
                </c:pt>
                <c:pt idx="1992">
                  <c:v>11.0261</c:v>
                </c:pt>
                <c:pt idx="1993">
                  <c:v>11.031599999999999</c:v>
                </c:pt>
                <c:pt idx="1994">
                  <c:v>11.037100000000001</c:v>
                </c:pt>
                <c:pt idx="1995">
                  <c:v>11.0427</c:v>
                </c:pt>
                <c:pt idx="1996">
                  <c:v>11.0482</c:v>
                </c:pt>
                <c:pt idx="1997">
                  <c:v>11.053800000000001</c:v>
                </c:pt>
                <c:pt idx="1998">
                  <c:v>11.0593</c:v>
                </c:pt>
                <c:pt idx="1999">
                  <c:v>11.0648</c:v>
                </c:pt>
                <c:pt idx="2000">
                  <c:v>11.070399999999999</c:v>
                </c:pt>
                <c:pt idx="2001">
                  <c:v>11.075900000000001</c:v>
                </c:pt>
                <c:pt idx="2002">
                  <c:v>11.0814</c:v>
                </c:pt>
                <c:pt idx="2003">
                  <c:v>11.087</c:v>
                </c:pt>
                <c:pt idx="2004">
                  <c:v>11.092499999999999</c:v>
                </c:pt>
                <c:pt idx="2005">
                  <c:v>11.098000000000001</c:v>
                </c:pt>
                <c:pt idx="2006">
                  <c:v>11.1036</c:v>
                </c:pt>
                <c:pt idx="2007">
                  <c:v>11.1091</c:v>
                </c:pt>
                <c:pt idx="2008">
                  <c:v>11.114599999999999</c:v>
                </c:pt>
                <c:pt idx="2009">
                  <c:v>11.120200000000001</c:v>
                </c:pt>
                <c:pt idx="2010">
                  <c:v>11.1257</c:v>
                </c:pt>
                <c:pt idx="2011">
                  <c:v>11.1312</c:v>
                </c:pt>
                <c:pt idx="2012">
                  <c:v>11.136799999999999</c:v>
                </c:pt>
                <c:pt idx="2013">
                  <c:v>11.142300000000001</c:v>
                </c:pt>
                <c:pt idx="2014">
                  <c:v>11.1478</c:v>
                </c:pt>
                <c:pt idx="2015">
                  <c:v>11.1534</c:v>
                </c:pt>
                <c:pt idx="2016">
                  <c:v>11.158899999999999</c:v>
                </c:pt>
                <c:pt idx="2017">
                  <c:v>11.1645</c:v>
                </c:pt>
                <c:pt idx="2018">
                  <c:v>11.17</c:v>
                </c:pt>
                <c:pt idx="2019">
                  <c:v>11.1755</c:v>
                </c:pt>
                <c:pt idx="2020">
                  <c:v>11.181100000000001</c:v>
                </c:pt>
                <c:pt idx="2021">
                  <c:v>11.1866</c:v>
                </c:pt>
                <c:pt idx="2022">
                  <c:v>11.1921</c:v>
                </c:pt>
                <c:pt idx="2023">
                  <c:v>11.197699999999999</c:v>
                </c:pt>
                <c:pt idx="2024">
                  <c:v>11.203200000000001</c:v>
                </c:pt>
                <c:pt idx="2025">
                  <c:v>11.2087</c:v>
                </c:pt>
                <c:pt idx="2026">
                  <c:v>11.2143</c:v>
                </c:pt>
                <c:pt idx="2027">
                  <c:v>11.219799999999999</c:v>
                </c:pt>
                <c:pt idx="2028">
                  <c:v>11.225300000000001</c:v>
                </c:pt>
                <c:pt idx="2029">
                  <c:v>11.2309</c:v>
                </c:pt>
                <c:pt idx="2030">
                  <c:v>11.2364</c:v>
                </c:pt>
                <c:pt idx="2031">
                  <c:v>11.241899999999999</c:v>
                </c:pt>
                <c:pt idx="2032">
                  <c:v>11.2475</c:v>
                </c:pt>
                <c:pt idx="2033">
                  <c:v>11.253</c:v>
                </c:pt>
                <c:pt idx="2034">
                  <c:v>11.258599999999999</c:v>
                </c:pt>
                <c:pt idx="2035">
                  <c:v>11.264099999999999</c:v>
                </c:pt>
                <c:pt idx="2036">
                  <c:v>11.269600000000001</c:v>
                </c:pt>
                <c:pt idx="2037">
                  <c:v>11.2752</c:v>
                </c:pt>
                <c:pt idx="2038">
                  <c:v>11.2807</c:v>
                </c:pt>
                <c:pt idx="2039">
                  <c:v>11.286199999999999</c:v>
                </c:pt>
                <c:pt idx="2040">
                  <c:v>11.2918</c:v>
                </c:pt>
                <c:pt idx="2041">
                  <c:v>11.2973</c:v>
                </c:pt>
                <c:pt idx="2042">
                  <c:v>11.3028</c:v>
                </c:pt>
                <c:pt idx="2043">
                  <c:v>11.308400000000001</c:v>
                </c:pt>
                <c:pt idx="2044">
                  <c:v>11.3139</c:v>
                </c:pt>
                <c:pt idx="2045">
                  <c:v>11.3194</c:v>
                </c:pt>
                <c:pt idx="2046">
                  <c:v>11.324999999999999</c:v>
                </c:pt>
                <c:pt idx="2047">
                  <c:v>11.330500000000001</c:v>
                </c:pt>
                <c:pt idx="2048">
                  <c:v>11.336</c:v>
                </c:pt>
                <c:pt idx="2049">
                  <c:v>11.3416</c:v>
                </c:pt>
                <c:pt idx="2050">
                  <c:v>11.347099999999999</c:v>
                </c:pt>
                <c:pt idx="2051">
                  <c:v>11.3527</c:v>
                </c:pt>
                <c:pt idx="2052">
                  <c:v>11.3582</c:v>
                </c:pt>
                <c:pt idx="2053">
                  <c:v>11.3637</c:v>
                </c:pt>
                <c:pt idx="2054">
                  <c:v>11.369300000000001</c:v>
                </c:pt>
                <c:pt idx="2055">
                  <c:v>11.3748</c:v>
                </c:pt>
                <c:pt idx="2056">
                  <c:v>11.3803</c:v>
                </c:pt>
                <c:pt idx="2057">
                  <c:v>11.385899999999999</c:v>
                </c:pt>
                <c:pt idx="2058">
                  <c:v>11.391400000000001</c:v>
                </c:pt>
                <c:pt idx="2059">
                  <c:v>11.3969</c:v>
                </c:pt>
                <c:pt idx="2060">
                  <c:v>11.4025</c:v>
                </c:pt>
                <c:pt idx="2061">
                  <c:v>11.407999999999999</c:v>
                </c:pt>
                <c:pt idx="2062">
                  <c:v>11.413500000000001</c:v>
                </c:pt>
                <c:pt idx="2063">
                  <c:v>11.4191</c:v>
                </c:pt>
                <c:pt idx="2064">
                  <c:v>11.4246</c:v>
                </c:pt>
                <c:pt idx="2065">
                  <c:v>11.430099999999999</c:v>
                </c:pt>
                <c:pt idx="2066">
                  <c:v>11.435700000000001</c:v>
                </c:pt>
                <c:pt idx="2067">
                  <c:v>11.4412</c:v>
                </c:pt>
                <c:pt idx="2068">
                  <c:v>11.4467</c:v>
                </c:pt>
                <c:pt idx="2069">
                  <c:v>11.452299999999999</c:v>
                </c:pt>
                <c:pt idx="2070">
                  <c:v>11.457800000000001</c:v>
                </c:pt>
                <c:pt idx="2071">
                  <c:v>11.4634</c:v>
                </c:pt>
                <c:pt idx="2072">
                  <c:v>11.4689</c:v>
                </c:pt>
                <c:pt idx="2073">
                  <c:v>11.474399999999999</c:v>
                </c:pt>
                <c:pt idx="2074">
                  <c:v>11.48</c:v>
                </c:pt>
                <c:pt idx="2075">
                  <c:v>11.4855</c:v>
                </c:pt>
                <c:pt idx="2076">
                  <c:v>11.491</c:v>
                </c:pt>
                <c:pt idx="2077">
                  <c:v>11.496600000000001</c:v>
                </c:pt>
                <c:pt idx="2078">
                  <c:v>11.5021</c:v>
                </c:pt>
                <c:pt idx="2079">
                  <c:v>11.5076</c:v>
                </c:pt>
                <c:pt idx="2080">
                  <c:v>11.513199999999999</c:v>
                </c:pt>
                <c:pt idx="2081">
                  <c:v>11.518700000000001</c:v>
                </c:pt>
                <c:pt idx="2082">
                  <c:v>11.5242</c:v>
                </c:pt>
                <c:pt idx="2083">
                  <c:v>11.5298</c:v>
                </c:pt>
                <c:pt idx="2084">
                  <c:v>11.535299999999999</c:v>
                </c:pt>
                <c:pt idx="2085">
                  <c:v>11.540800000000001</c:v>
                </c:pt>
                <c:pt idx="2086">
                  <c:v>11.5464</c:v>
                </c:pt>
                <c:pt idx="2087">
                  <c:v>11.5519</c:v>
                </c:pt>
                <c:pt idx="2088">
                  <c:v>11.557499999999999</c:v>
                </c:pt>
                <c:pt idx="2089">
                  <c:v>11.563000000000001</c:v>
                </c:pt>
                <c:pt idx="2090">
                  <c:v>11.5685</c:v>
                </c:pt>
                <c:pt idx="2091">
                  <c:v>11.5741</c:v>
                </c:pt>
                <c:pt idx="2092">
                  <c:v>11.579599999999999</c:v>
                </c:pt>
                <c:pt idx="2093">
                  <c:v>11.585100000000001</c:v>
                </c:pt>
                <c:pt idx="2094">
                  <c:v>11.5907</c:v>
                </c:pt>
                <c:pt idx="2095">
                  <c:v>11.5962</c:v>
                </c:pt>
                <c:pt idx="2096">
                  <c:v>11.601699999999999</c:v>
                </c:pt>
                <c:pt idx="2097">
                  <c:v>11.6073</c:v>
                </c:pt>
                <c:pt idx="2098">
                  <c:v>11.6128</c:v>
                </c:pt>
                <c:pt idx="2099">
                  <c:v>11.6183</c:v>
                </c:pt>
                <c:pt idx="2100">
                  <c:v>11.623900000000001</c:v>
                </c:pt>
                <c:pt idx="2101">
                  <c:v>11.6294</c:v>
                </c:pt>
                <c:pt idx="2102">
                  <c:v>11.6349</c:v>
                </c:pt>
                <c:pt idx="2103">
                  <c:v>11.640499999999999</c:v>
                </c:pt>
                <c:pt idx="2104">
                  <c:v>11.646000000000001</c:v>
                </c:pt>
                <c:pt idx="2105">
                  <c:v>11.6516</c:v>
                </c:pt>
                <c:pt idx="2106">
                  <c:v>11.6571</c:v>
                </c:pt>
                <c:pt idx="2107">
                  <c:v>11.662599999999999</c:v>
                </c:pt>
                <c:pt idx="2108">
                  <c:v>11.668200000000001</c:v>
                </c:pt>
                <c:pt idx="2109">
                  <c:v>11.6737</c:v>
                </c:pt>
                <c:pt idx="2110">
                  <c:v>11.6792</c:v>
                </c:pt>
                <c:pt idx="2111">
                  <c:v>11.684799999999999</c:v>
                </c:pt>
                <c:pt idx="2112">
                  <c:v>11.690300000000001</c:v>
                </c:pt>
                <c:pt idx="2113">
                  <c:v>11.6958</c:v>
                </c:pt>
                <c:pt idx="2114">
                  <c:v>11.7014</c:v>
                </c:pt>
                <c:pt idx="2115">
                  <c:v>11.706899999999999</c:v>
                </c:pt>
                <c:pt idx="2116">
                  <c:v>11.712400000000001</c:v>
                </c:pt>
                <c:pt idx="2117">
                  <c:v>11.718</c:v>
                </c:pt>
                <c:pt idx="2118">
                  <c:v>11.7235</c:v>
                </c:pt>
                <c:pt idx="2119">
                  <c:v>11.728999999999999</c:v>
                </c:pt>
                <c:pt idx="2120">
                  <c:v>11.7346</c:v>
                </c:pt>
                <c:pt idx="2121">
                  <c:v>11.7401</c:v>
                </c:pt>
                <c:pt idx="2122">
                  <c:v>11.7456</c:v>
                </c:pt>
                <c:pt idx="2123">
                  <c:v>11.751200000000001</c:v>
                </c:pt>
                <c:pt idx="2124">
                  <c:v>11.7567</c:v>
                </c:pt>
                <c:pt idx="2125">
                  <c:v>11.7623</c:v>
                </c:pt>
                <c:pt idx="2126">
                  <c:v>11.767799999999999</c:v>
                </c:pt>
                <c:pt idx="2127">
                  <c:v>11.773300000000001</c:v>
                </c:pt>
                <c:pt idx="2128">
                  <c:v>11.7789</c:v>
                </c:pt>
                <c:pt idx="2129">
                  <c:v>11.7844</c:v>
                </c:pt>
                <c:pt idx="2130">
                  <c:v>11.789899999999999</c:v>
                </c:pt>
                <c:pt idx="2131">
                  <c:v>11.795500000000001</c:v>
                </c:pt>
                <c:pt idx="2132">
                  <c:v>11.801</c:v>
                </c:pt>
                <c:pt idx="2133">
                  <c:v>11.8065</c:v>
                </c:pt>
                <c:pt idx="2134">
                  <c:v>11.812099999999999</c:v>
                </c:pt>
                <c:pt idx="2135">
                  <c:v>11.817600000000001</c:v>
                </c:pt>
                <c:pt idx="2136">
                  <c:v>11.8231</c:v>
                </c:pt>
                <c:pt idx="2137">
                  <c:v>11.8287</c:v>
                </c:pt>
                <c:pt idx="2138">
                  <c:v>11.834199999999999</c:v>
                </c:pt>
                <c:pt idx="2139">
                  <c:v>11.839700000000001</c:v>
                </c:pt>
                <c:pt idx="2140">
                  <c:v>11.8453</c:v>
                </c:pt>
                <c:pt idx="2141">
                  <c:v>11.8508</c:v>
                </c:pt>
                <c:pt idx="2142">
                  <c:v>11.856400000000001</c:v>
                </c:pt>
                <c:pt idx="2143">
                  <c:v>11.8619</c:v>
                </c:pt>
                <c:pt idx="2144">
                  <c:v>11.8674</c:v>
                </c:pt>
                <c:pt idx="2145">
                  <c:v>11.872999999999999</c:v>
                </c:pt>
                <c:pt idx="2146">
                  <c:v>11.878500000000001</c:v>
                </c:pt>
                <c:pt idx="2147">
                  <c:v>11.884</c:v>
                </c:pt>
                <c:pt idx="2148">
                  <c:v>11.8896</c:v>
                </c:pt>
                <c:pt idx="2149">
                  <c:v>11.895099999999999</c:v>
                </c:pt>
                <c:pt idx="2150">
                  <c:v>11.900600000000001</c:v>
                </c:pt>
                <c:pt idx="2151">
                  <c:v>11.9062</c:v>
                </c:pt>
                <c:pt idx="2152">
                  <c:v>11.9117</c:v>
                </c:pt>
                <c:pt idx="2153">
                  <c:v>11.917199999999999</c:v>
                </c:pt>
                <c:pt idx="2154">
                  <c:v>11.922800000000001</c:v>
                </c:pt>
                <c:pt idx="2155">
                  <c:v>11.9283</c:v>
                </c:pt>
                <c:pt idx="2156">
                  <c:v>11.9338</c:v>
                </c:pt>
                <c:pt idx="2157">
                  <c:v>11.939399999999999</c:v>
                </c:pt>
                <c:pt idx="2158">
                  <c:v>11.944900000000001</c:v>
                </c:pt>
                <c:pt idx="2159">
                  <c:v>11.9505</c:v>
                </c:pt>
                <c:pt idx="2160">
                  <c:v>11.956</c:v>
                </c:pt>
                <c:pt idx="2161">
                  <c:v>11.961499999999999</c:v>
                </c:pt>
                <c:pt idx="2162">
                  <c:v>11.9671</c:v>
                </c:pt>
                <c:pt idx="2163">
                  <c:v>11.9726</c:v>
                </c:pt>
                <c:pt idx="2164">
                  <c:v>11.9781</c:v>
                </c:pt>
                <c:pt idx="2165">
                  <c:v>11.983700000000001</c:v>
                </c:pt>
                <c:pt idx="2166">
                  <c:v>11.9892</c:v>
                </c:pt>
                <c:pt idx="2167">
                  <c:v>11.9947</c:v>
                </c:pt>
                <c:pt idx="2168">
                  <c:v>12.000299999999999</c:v>
                </c:pt>
                <c:pt idx="2169">
                  <c:v>12.005800000000001</c:v>
                </c:pt>
                <c:pt idx="2170">
                  <c:v>12.0113</c:v>
                </c:pt>
                <c:pt idx="2171">
                  <c:v>12.0169</c:v>
                </c:pt>
                <c:pt idx="2172">
                  <c:v>12.022399999999999</c:v>
                </c:pt>
                <c:pt idx="2173">
                  <c:v>12.027900000000001</c:v>
                </c:pt>
                <c:pt idx="2174">
                  <c:v>12.0335</c:v>
                </c:pt>
                <c:pt idx="2175">
                  <c:v>12.039</c:v>
                </c:pt>
                <c:pt idx="2176">
                  <c:v>12.044499999999999</c:v>
                </c:pt>
                <c:pt idx="2177">
                  <c:v>12.0501</c:v>
                </c:pt>
                <c:pt idx="2178">
                  <c:v>12.0556</c:v>
                </c:pt>
                <c:pt idx="2179">
                  <c:v>12.061199999999999</c:v>
                </c:pt>
                <c:pt idx="2180">
                  <c:v>12.066700000000001</c:v>
                </c:pt>
                <c:pt idx="2181">
                  <c:v>12.0722</c:v>
                </c:pt>
                <c:pt idx="2182">
                  <c:v>12.0778</c:v>
                </c:pt>
                <c:pt idx="2183">
                  <c:v>12.083299999999999</c:v>
                </c:pt>
                <c:pt idx="2184">
                  <c:v>12.088800000000001</c:v>
                </c:pt>
                <c:pt idx="2185">
                  <c:v>12.0944</c:v>
                </c:pt>
                <c:pt idx="2186">
                  <c:v>12.0999</c:v>
                </c:pt>
                <c:pt idx="2187">
                  <c:v>12.105399999999999</c:v>
                </c:pt>
                <c:pt idx="2188">
                  <c:v>12.111000000000001</c:v>
                </c:pt>
                <c:pt idx="2189">
                  <c:v>12.1165</c:v>
                </c:pt>
                <c:pt idx="2190">
                  <c:v>12.122</c:v>
                </c:pt>
                <c:pt idx="2191">
                  <c:v>12.127599999999999</c:v>
                </c:pt>
                <c:pt idx="2192">
                  <c:v>12.133100000000001</c:v>
                </c:pt>
                <c:pt idx="2193">
                  <c:v>12.1386</c:v>
                </c:pt>
                <c:pt idx="2194">
                  <c:v>12.1442</c:v>
                </c:pt>
                <c:pt idx="2195">
                  <c:v>12.149699999999999</c:v>
                </c:pt>
                <c:pt idx="2196">
                  <c:v>12.1553</c:v>
                </c:pt>
                <c:pt idx="2197">
                  <c:v>12.1608</c:v>
                </c:pt>
                <c:pt idx="2198">
                  <c:v>12.1663</c:v>
                </c:pt>
                <c:pt idx="2199">
                  <c:v>12.171900000000001</c:v>
                </c:pt>
                <c:pt idx="2200">
                  <c:v>12.1774</c:v>
                </c:pt>
                <c:pt idx="2201">
                  <c:v>12.1829</c:v>
                </c:pt>
                <c:pt idx="2202">
                  <c:v>12.188499999999999</c:v>
                </c:pt>
                <c:pt idx="2203">
                  <c:v>12.194000000000001</c:v>
                </c:pt>
                <c:pt idx="2204">
                  <c:v>12.1995</c:v>
                </c:pt>
                <c:pt idx="2205">
                  <c:v>12.2051</c:v>
                </c:pt>
                <c:pt idx="2206">
                  <c:v>12.210599999999999</c:v>
                </c:pt>
                <c:pt idx="2207">
                  <c:v>12.216100000000001</c:v>
                </c:pt>
                <c:pt idx="2208">
                  <c:v>12.2217</c:v>
                </c:pt>
                <c:pt idx="2209">
                  <c:v>12.2272</c:v>
                </c:pt>
                <c:pt idx="2210">
                  <c:v>12.232699999999999</c:v>
                </c:pt>
                <c:pt idx="2211">
                  <c:v>12.238300000000001</c:v>
                </c:pt>
                <c:pt idx="2212">
                  <c:v>12.2438</c:v>
                </c:pt>
                <c:pt idx="2213">
                  <c:v>12.2493</c:v>
                </c:pt>
                <c:pt idx="2214">
                  <c:v>12.254899999999999</c:v>
                </c:pt>
                <c:pt idx="2215">
                  <c:v>12.260400000000001</c:v>
                </c:pt>
                <c:pt idx="2216">
                  <c:v>12.266</c:v>
                </c:pt>
                <c:pt idx="2217">
                  <c:v>12.2715</c:v>
                </c:pt>
                <c:pt idx="2218">
                  <c:v>12.276999999999999</c:v>
                </c:pt>
                <c:pt idx="2219">
                  <c:v>12.2826</c:v>
                </c:pt>
                <c:pt idx="2220">
                  <c:v>12.2881</c:v>
                </c:pt>
                <c:pt idx="2221">
                  <c:v>12.2936</c:v>
                </c:pt>
                <c:pt idx="2222">
                  <c:v>12.299200000000001</c:v>
                </c:pt>
                <c:pt idx="2223">
                  <c:v>12.3047</c:v>
                </c:pt>
                <c:pt idx="2224">
                  <c:v>12.3102</c:v>
                </c:pt>
                <c:pt idx="2225">
                  <c:v>12.315799999999999</c:v>
                </c:pt>
                <c:pt idx="2226">
                  <c:v>12.321300000000001</c:v>
                </c:pt>
                <c:pt idx="2227">
                  <c:v>12.3268</c:v>
                </c:pt>
                <c:pt idx="2228">
                  <c:v>12.3324</c:v>
                </c:pt>
                <c:pt idx="2229">
                  <c:v>12.337899999999999</c:v>
                </c:pt>
                <c:pt idx="2230">
                  <c:v>12.343400000000001</c:v>
                </c:pt>
                <c:pt idx="2231">
                  <c:v>12.349</c:v>
                </c:pt>
                <c:pt idx="2232">
                  <c:v>12.3545</c:v>
                </c:pt>
                <c:pt idx="2233">
                  <c:v>12.360099999999999</c:v>
                </c:pt>
                <c:pt idx="2234">
                  <c:v>12.365600000000001</c:v>
                </c:pt>
                <c:pt idx="2235">
                  <c:v>12.3711</c:v>
                </c:pt>
                <c:pt idx="2236">
                  <c:v>12.3767</c:v>
                </c:pt>
                <c:pt idx="2237">
                  <c:v>12.382199999999999</c:v>
                </c:pt>
                <c:pt idx="2238">
                  <c:v>12.387700000000001</c:v>
                </c:pt>
                <c:pt idx="2239">
                  <c:v>12.3933</c:v>
                </c:pt>
                <c:pt idx="2240">
                  <c:v>12.3988</c:v>
                </c:pt>
                <c:pt idx="2241">
                  <c:v>12.404299999999999</c:v>
                </c:pt>
                <c:pt idx="2242">
                  <c:v>12.4099</c:v>
                </c:pt>
                <c:pt idx="2243">
                  <c:v>12.4154</c:v>
                </c:pt>
                <c:pt idx="2244">
                  <c:v>12.4209</c:v>
                </c:pt>
                <c:pt idx="2245">
                  <c:v>12.426500000000001</c:v>
                </c:pt>
                <c:pt idx="2246">
                  <c:v>12.432</c:v>
                </c:pt>
                <c:pt idx="2247">
                  <c:v>12.4375</c:v>
                </c:pt>
                <c:pt idx="2248">
                  <c:v>12.443099999999999</c:v>
                </c:pt>
                <c:pt idx="2249">
                  <c:v>12.448600000000001</c:v>
                </c:pt>
                <c:pt idx="2250">
                  <c:v>12.4542</c:v>
                </c:pt>
                <c:pt idx="2251">
                  <c:v>12.4597</c:v>
                </c:pt>
                <c:pt idx="2252">
                  <c:v>12.465199999999999</c:v>
                </c:pt>
                <c:pt idx="2253">
                  <c:v>12.470800000000001</c:v>
                </c:pt>
                <c:pt idx="2254">
                  <c:v>12.4763</c:v>
                </c:pt>
                <c:pt idx="2255">
                  <c:v>12.4818</c:v>
                </c:pt>
                <c:pt idx="2256">
                  <c:v>12.487399999999999</c:v>
                </c:pt>
                <c:pt idx="2257">
                  <c:v>12.492900000000001</c:v>
                </c:pt>
                <c:pt idx="2258">
                  <c:v>12.4984</c:v>
                </c:pt>
                <c:pt idx="2259">
                  <c:v>12.504</c:v>
                </c:pt>
                <c:pt idx="2260">
                  <c:v>12.509499999999999</c:v>
                </c:pt>
                <c:pt idx="2261">
                  <c:v>12.515000000000001</c:v>
                </c:pt>
                <c:pt idx="2262">
                  <c:v>12.5206</c:v>
                </c:pt>
                <c:pt idx="2263">
                  <c:v>12.5261</c:v>
                </c:pt>
                <c:pt idx="2264">
                  <c:v>12.531599999999999</c:v>
                </c:pt>
                <c:pt idx="2265">
                  <c:v>12.5372</c:v>
                </c:pt>
                <c:pt idx="2266">
                  <c:v>12.5427</c:v>
                </c:pt>
                <c:pt idx="2267">
                  <c:v>12.5482</c:v>
                </c:pt>
                <c:pt idx="2268">
                  <c:v>12.553800000000001</c:v>
                </c:pt>
                <c:pt idx="2269">
                  <c:v>12.5593</c:v>
                </c:pt>
                <c:pt idx="2270">
                  <c:v>12.5649</c:v>
                </c:pt>
                <c:pt idx="2271">
                  <c:v>12.570399999999999</c:v>
                </c:pt>
                <c:pt idx="2272">
                  <c:v>12.575900000000001</c:v>
                </c:pt>
                <c:pt idx="2273">
                  <c:v>12.5815</c:v>
                </c:pt>
                <c:pt idx="2274">
                  <c:v>12.587</c:v>
                </c:pt>
                <c:pt idx="2275">
                  <c:v>12.592499999999999</c:v>
                </c:pt>
                <c:pt idx="2276">
                  <c:v>12.598100000000001</c:v>
                </c:pt>
                <c:pt idx="2277">
                  <c:v>12.6036</c:v>
                </c:pt>
                <c:pt idx="2278">
                  <c:v>12.6091</c:v>
                </c:pt>
                <c:pt idx="2279">
                  <c:v>12.614699999999999</c:v>
                </c:pt>
                <c:pt idx="2280">
                  <c:v>12.620200000000001</c:v>
                </c:pt>
                <c:pt idx="2281">
                  <c:v>12.6257</c:v>
                </c:pt>
                <c:pt idx="2282">
                  <c:v>12.6313</c:v>
                </c:pt>
                <c:pt idx="2283">
                  <c:v>12.636799999999999</c:v>
                </c:pt>
                <c:pt idx="2284">
                  <c:v>12.642300000000001</c:v>
                </c:pt>
                <c:pt idx="2285">
                  <c:v>12.6479</c:v>
                </c:pt>
                <c:pt idx="2286">
                  <c:v>12.6534</c:v>
                </c:pt>
                <c:pt idx="2287">
                  <c:v>12.659000000000001</c:v>
                </c:pt>
                <c:pt idx="2288">
                  <c:v>12.6645</c:v>
                </c:pt>
                <c:pt idx="2289">
                  <c:v>12.67</c:v>
                </c:pt>
                <c:pt idx="2290">
                  <c:v>12.675599999999999</c:v>
                </c:pt>
                <c:pt idx="2291">
                  <c:v>12.681100000000001</c:v>
                </c:pt>
                <c:pt idx="2292">
                  <c:v>12.6866</c:v>
                </c:pt>
                <c:pt idx="2293">
                  <c:v>12.6922</c:v>
                </c:pt>
                <c:pt idx="2294">
                  <c:v>12.697699999999999</c:v>
                </c:pt>
                <c:pt idx="2295">
                  <c:v>12.703200000000001</c:v>
                </c:pt>
                <c:pt idx="2296">
                  <c:v>12.7088</c:v>
                </c:pt>
                <c:pt idx="2297">
                  <c:v>12.7143</c:v>
                </c:pt>
                <c:pt idx="2298">
                  <c:v>12.719799999999999</c:v>
                </c:pt>
                <c:pt idx="2299">
                  <c:v>12.7254</c:v>
                </c:pt>
                <c:pt idx="2300">
                  <c:v>12.7309</c:v>
                </c:pt>
                <c:pt idx="2301">
                  <c:v>12.7364</c:v>
                </c:pt>
                <c:pt idx="2302">
                  <c:v>12.742000000000001</c:v>
                </c:pt>
                <c:pt idx="2303">
                  <c:v>12.7475</c:v>
                </c:pt>
                <c:pt idx="2304">
                  <c:v>12.7531</c:v>
                </c:pt>
                <c:pt idx="2305">
                  <c:v>12.758599999999999</c:v>
                </c:pt>
                <c:pt idx="2306">
                  <c:v>12.764099999999999</c:v>
                </c:pt>
                <c:pt idx="2307">
                  <c:v>12.7697</c:v>
                </c:pt>
                <c:pt idx="2308">
                  <c:v>12.7752</c:v>
                </c:pt>
                <c:pt idx="2309">
                  <c:v>12.7807</c:v>
                </c:pt>
                <c:pt idx="2310">
                  <c:v>12.786300000000001</c:v>
                </c:pt>
                <c:pt idx="2311">
                  <c:v>12.7918</c:v>
                </c:pt>
                <c:pt idx="2312">
                  <c:v>12.7973</c:v>
                </c:pt>
                <c:pt idx="2313">
                  <c:v>12.802899999999999</c:v>
                </c:pt>
                <c:pt idx="2314">
                  <c:v>12.808400000000001</c:v>
                </c:pt>
                <c:pt idx="2315">
                  <c:v>12.8139</c:v>
                </c:pt>
                <c:pt idx="2316">
                  <c:v>12.8195</c:v>
                </c:pt>
                <c:pt idx="2317">
                  <c:v>12.824999999999999</c:v>
                </c:pt>
                <c:pt idx="2318">
                  <c:v>12.830500000000001</c:v>
                </c:pt>
                <c:pt idx="2319">
                  <c:v>12.8361</c:v>
                </c:pt>
                <c:pt idx="2320">
                  <c:v>12.8416</c:v>
                </c:pt>
                <c:pt idx="2321">
                  <c:v>12.847099999999999</c:v>
                </c:pt>
                <c:pt idx="2322">
                  <c:v>12.8527</c:v>
                </c:pt>
                <c:pt idx="2323">
                  <c:v>12.8582</c:v>
                </c:pt>
                <c:pt idx="2324">
                  <c:v>12.863799999999999</c:v>
                </c:pt>
                <c:pt idx="2325">
                  <c:v>12.869300000000001</c:v>
                </c:pt>
                <c:pt idx="2326">
                  <c:v>12.8748</c:v>
                </c:pt>
                <c:pt idx="2327">
                  <c:v>12.8804</c:v>
                </c:pt>
                <c:pt idx="2328">
                  <c:v>12.885899999999999</c:v>
                </c:pt>
                <c:pt idx="2329">
                  <c:v>12.891400000000001</c:v>
                </c:pt>
                <c:pt idx="2330">
                  <c:v>12.897</c:v>
                </c:pt>
                <c:pt idx="2331">
                  <c:v>12.9025</c:v>
                </c:pt>
                <c:pt idx="2332">
                  <c:v>12.907999999999999</c:v>
                </c:pt>
                <c:pt idx="2333">
                  <c:v>12.913600000000001</c:v>
                </c:pt>
                <c:pt idx="2334">
                  <c:v>12.9191</c:v>
                </c:pt>
                <c:pt idx="2335">
                  <c:v>12.9246</c:v>
                </c:pt>
                <c:pt idx="2336">
                  <c:v>12.930199999999999</c:v>
                </c:pt>
                <c:pt idx="2337">
                  <c:v>12.935700000000001</c:v>
                </c:pt>
                <c:pt idx="2338">
                  <c:v>12.9412</c:v>
                </c:pt>
                <c:pt idx="2339">
                  <c:v>12.9468</c:v>
                </c:pt>
                <c:pt idx="2340">
                  <c:v>12.952299999999999</c:v>
                </c:pt>
                <c:pt idx="2341">
                  <c:v>12.9579</c:v>
                </c:pt>
                <c:pt idx="2342">
                  <c:v>12.9634</c:v>
                </c:pt>
                <c:pt idx="2343">
                  <c:v>12.9689</c:v>
                </c:pt>
                <c:pt idx="2344">
                  <c:v>12.974500000000001</c:v>
                </c:pt>
                <c:pt idx="2345">
                  <c:v>12.98</c:v>
                </c:pt>
                <c:pt idx="2346">
                  <c:v>12.9855</c:v>
                </c:pt>
                <c:pt idx="2347">
                  <c:v>12.991099999999999</c:v>
                </c:pt>
                <c:pt idx="2348">
                  <c:v>12.996600000000001</c:v>
                </c:pt>
                <c:pt idx="2349">
                  <c:v>13.0021</c:v>
                </c:pt>
                <c:pt idx="2350">
                  <c:v>13.0077</c:v>
                </c:pt>
                <c:pt idx="2351">
                  <c:v>13.013199999999999</c:v>
                </c:pt>
                <c:pt idx="2352">
                  <c:v>13.018700000000001</c:v>
                </c:pt>
                <c:pt idx="2353">
                  <c:v>13.0243</c:v>
                </c:pt>
                <c:pt idx="2354">
                  <c:v>13.0298</c:v>
                </c:pt>
                <c:pt idx="2355">
                  <c:v>13.035299999999999</c:v>
                </c:pt>
                <c:pt idx="2356">
                  <c:v>13.040900000000001</c:v>
                </c:pt>
                <c:pt idx="2357">
                  <c:v>13.0464</c:v>
                </c:pt>
                <c:pt idx="2358">
                  <c:v>13.052</c:v>
                </c:pt>
                <c:pt idx="2359">
                  <c:v>13.057499999999999</c:v>
                </c:pt>
                <c:pt idx="2360">
                  <c:v>13.063000000000001</c:v>
                </c:pt>
                <c:pt idx="2361">
                  <c:v>13.0686</c:v>
                </c:pt>
                <c:pt idx="2362">
                  <c:v>13.0741</c:v>
                </c:pt>
                <c:pt idx="2363">
                  <c:v>13.079599999999999</c:v>
                </c:pt>
                <c:pt idx="2364">
                  <c:v>13.0852</c:v>
                </c:pt>
                <c:pt idx="2365">
                  <c:v>13.0907</c:v>
                </c:pt>
                <c:pt idx="2366">
                  <c:v>13.0962</c:v>
                </c:pt>
                <c:pt idx="2367">
                  <c:v>13.101800000000001</c:v>
                </c:pt>
                <c:pt idx="2368">
                  <c:v>13.1073</c:v>
                </c:pt>
                <c:pt idx="2369">
                  <c:v>13.1128</c:v>
                </c:pt>
                <c:pt idx="2370">
                  <c:v>13.118399999999999</c:v>
                </c:pt>
                <c:pt idx="2371">
                  <c:v>13.123900000000001</c:v>
                </c:pt>
                <c:pt idx="2372">
                  <c:v>13.1294</c:v>
                </c:pt>
                <c:pt idx="2373">
                  <c:v>13.135</c:v>
                </c:pt>
                <c:pt idx="2374">
                  <c:v>13.140499999999999</c:v>
                </c:pt>
                <c:pt idx="2375">
                  <c:v>13.146000000000001</c:v>
                </c:pt>
                <c:pt idx="2376">
                  <c:v>13.1516</c:v>
                </c:pt>
                <c:pt idx="2377">
                  <c:v>13.1571</c:v>
                </c:pt>
                <c:pt idx="2378">
                  <c:v>13.162699999999999</c:v>
                </c:pt>
                <c:pt idx="2379">
                  <c:v>13.168200000000001</c:v>
                </c:pt>
                <c:pt idx="2380">
                  <c:v>13.1737</c:v>
                </c:pt>
                <c:pt idx="2381">
                  <c:v>13.1793</c:v>
                </c:pt>
                <c:pt idx="2382">
                  <c:v>13.184799999999999</c:v>
                </c:pt>
                <c:pt idx="2383">
                  <c:v>13.190300000000001</c:v>
                </c:pt>
                <c:pt idx="2384">
                  <c:v>13.1959</c:v>
                </c:pt>
                <c:pt idx="2385">
                  <c:v>13.2014</c:v>
                </c:pt>
                <c:pt idx="2386">
                  <c:v>13.206899999999999</c:v>
                </c:pt>
                <c:pt idx="2387">
                  <c:v>13.2125</c:v>
                </c:pt>
                <c:pt idx="2388">
                  <c:v>13.218</c:v>
                </c:pt>
                <c:pt idx="2389">
                  <c:v>13.2235</c:v>
                </c:pt>
                <c:pt idx="2390">
                  <c:v>13.229100000000001</c:v>
                </c:pt>
                <c:pt idx="2391">
                  <c:v>13.2346</c:v>
                </c:pt>
                <c:pt idx="2392">
                  <c:v>13.2401</c:v>
                </c:pt>
                <c:pt idx="2393">
                  <c:v>13.245699999999999</c:v>
                </c:pt>
                <c:pt idx="2394">
                  <c:v>13.251200000000001</c:v>
                </c:pt>
                <c:pt idx="2395">
                  <c:v>13.2568</c:v>
                </c:pt>
                <c:pt idx="2396">
                  <c:v>13.2623</c:v>
                </c:pt>
                <c:pt idx="2397">
                  <c:v>13.267799999999999</c:v>
                </c:pt>
                <c:pt idx="2398">
                  <c:v>13.273400000000001</c:v>
                </c:pt>
                <c:pt idx="2399">
                  <c:v>13.2789</c:v>
                </c:pt>
                <c:pt idx="2400">
                  <c:v>13.2844</c:v>
                </c:pt>
                <c:pt idx="2401">
                  <c:v>13.29</c:v>
                </c:pt>
                <c:pt idx="2402">
                  <c:v>13.295500000000001</c:v>
                </c:pt>
                <c:pt idx="2403">
                  <c:v>13.301</c:v>
                </c:pt>
                <c:pt idx="2404">
                  <c:v>13.3066</c:v>
                </c:pt>
                <c:pt idx="2405">
                  <c:v>13.312099999999999</c:v>
                </c:pt>
                <c:pt idx="2406">
                  <c:v>13.317600000000001</c:v>
                </c:pt>
                <c:pt idx="2407">
                  <c:v>13.3232</c:v>
                </c:pt>
                <c:pt idx="2408">
                  <c:v>13.3287</c:v>
                </c:pt>
                <c:pt idx="2409">
                  <c:v>13.334199999999999</c:v>
                </c:pt>
                <c:pt idx="2410">
                  <c:v>13.3398</c:v>
                </c:pt>
                <c:pt idx="2411">
                  <c:v>13.3453</c:v>
                </c:pt>
                <c:pt idx="2412">
                  <c:v>13.350899999999999</c:v>
                </c:pt>
                <c:pt idx="2413">
                  <c:v>13.356400000000001</c:v>
                </c:pt>
                <c:pt idx="2414">
                  <c:v>13.3619</c:v>
                </c:pt>
                <c:pt idx="2415">
                  <c:v>13.3675</c:v>
                </c:pt>
                <c:pt idx="2416">
                  <c:v>13.372999999999999</c:v>
                </c:pt>
                <c:pt idx="2417">
                  <c:v>13.378500000000001</c:v>
                </c:pt>
                <c:pt idx="2418">
                  <c:v>13.3841</c:v>
                </c:pt>
                <c:pt idx="2419">
                  <c:v>13.3896</c:v>
                </c:pt>
                <c:pt idx="2420">
                  <c:v>13.395099999999999</c:v>
                </c:pt>
                <c:pt idx="2421">
                  <c:v>13.400700000000001</c:v>
                </c:pt>
                <c:pt idx="2422">
                  <c:v>13.4062</c:v>
                </c:pt>
                <c:pt idx="2423">
                  <c:v>13.4117</c:v>
                </c:pt>
                <c:pt idx="2424">
                  <c:v>13.417299999999999</c:v>
                </c:pt>
                <c:pt idx="2425">
                  <c:v>13.422800000000001</c:v>
                </c:pt>
                <c:pt idx="2426">
                  <c:v>13.4283</c:v>
                </c:pt>
                <c:pt idx="2427">
                  <c:v>13.4339</c:v>
                </c:pt>
                <c:pt idx="2428">
                  <c:v>13.439399999999999</c:v>
                </c:pt>
                <c:pt idx="2429">
                  <c:v>13.444900000000001</c:v>
                </c:pt>
                <c:pt idx="2430">
                  <c:v>13.4505</c:v>
                </c:pt>
                <c:pt idx="2431">
                  <c:v>13.456</c:v>
                </c:pt>
                <c:pt idx="2432">
                  <c:v>13.461600000000001</c:v>
                </c:pt>
                <c:pt idx="2433">
                  <c:v>13.4671</c:v>
                </c:pt>
                <c:pt idx="2434">
                  <c:v>13.4726</c:v>
                </c:pt>
                <c:pt idx="2435">
                  <c:v>13.478199999999999</c:v>
                </c:pt>
                <c:pt idx="2436">
                  <c:v>13.483700000000001</c:v>
                </c:pt>
                <c:pt idx="2437">
                  <c:v>13.4892</c:v>
                </c:pt>
                <c:pt idx="2438">
                  <c:v>13.4948</c:v>
                </c:pt>
                <c:pt idx="2439">
                  <c:v>13.500299999999999</c:v>
                </c:pt>
                <c:pt idx="2440">
                  <c:v>13.505800000000001</c:v>
                </c:pt>
                <c:pt idx="2441">
                  <c:v>13.5114</c:v>
                </c:pt>
                <c:pt idx="2442">
                  <c:v>13.5169</c:v>
                </c:pt>
                <c:pt idx="2443">
                  <c:v>13.522399999999999</c:v>
                </c:pt>
                <c:pt idx="2444">
                  <c:v>13.528</c:v>
                </c:pt>
                <c:pt idx="2445">
                  <c:v>13.5335</c:v>
                </c:pt>
                <c:pt idx="2446">
                  <c:v>13.539</c:v>
                </c:pt>
                <c:pt idx="2447">
                  <c:v>13.544600000000001</c:v>
                </c:pt>
                <c:pt idx="2448">
                  <c:v>13.5501</c:v>
                </c:pt>
                <c:pt idx="2449">
                  <c:v>13.5557</c:v>
                </c:pt>
                <c:pt idx="2450">
                  <c:v>13.561199999999999</c:v>
                </c:pt>
                <c:pt idx="2451">
                  <c:v>13.566700000000001</c:v>
                </c:pt>
                <c:pt idx="2452">
                  <c:v>13.5723</c:v>
                </c:pt>
                <c:pt idx="2453">
                  <c:v>13.5778</c:v>
                </c:pt>
                <c:pt idx="2454">
                  <c:v>13.583299999999999</c:v>
                </c:pt>
                <c:pt idx="2455">
                  <c:v>13.588900000000001</c:v>
                </c:pt>
                <c:pt idx="2456">
                  <c:v>13.5944</c:v>
                </c:pt>
                <c:pt idx="2457">
                  <c:v>13.5999</c:v>
                </c:pt>
                <c:pt idx="2458">
                  <c:v>13.605499999999999</c:v>
                </c:pt>
                <c:pt idx="2459">
                  <c:v>13.611000000000001</c:v>
                </c:pt>
                <c:pt idx="2460">
                  <c:v>13.6165</c:v>
                </c:pt>
                <c:pt idx="2461">
                  <c:v>13.6221</c:v>
                </c:pt>
                <c:pt idx="2462">
                  <c:v>13.627599999999999</c:v>
                </c:pt>
                <c:pt idx="2463">
                  <c:v>13.633100000000001</c:v>
                </c:pt>
                <c:pt idx="2464">
                  <c:v>13.6387</c:v>
                </c:pt>
                <c:pt idx="2465">
                  <c:v>13.6442</c:v>
                </c:pt>
                <c:pt idx="2466">
                  <c:v>13.649699999999999</c:v>
                </c:pt>
                <c:pt idx="2467">
                  <c:v>13.6553</c:v>
                </c:pt>
                <c:pt idx="2468">
                  <c:v>13.6608</c:v>
                </c:pt>
                <c:pt idx="2469">
                  <c:v>13.666399999999999</c:v>
                </c:pt>
                <c:pt idx="2470">
                  <c:v>13.671900000000001</c:v>
                </c:pt>
                <c:pt idx="2471">
                  <c:v>13.6774</c:v>
                </c:pt>
                <c:pt idx="2472">
                  <c:v>13.683</c:v>
                </c:pt>
                <c:pt idx="2473">
                  <c:v>13.688499999999999</c:v>
                </c:pt>
                <c:pt idx="2474">
                  <c:v>13.694000000000001</c:v>
                </c:pt>
                <c:pt idx="2475">
                  <c:v>13.6996</c:v>
                </c:pt>
                <c:pt idx="2476">
                  <c:v>13.7051</c:v>
                </c:pt>
                <c:pt idx="2477">
                  <c:v>13.710599999999999</c:v>
                </c:pt>
                <c:pt idx="2478">
                  <c:v>13.716200000000001</c:v>
                </c:pt>
                <c:pt idx="2479">
                  <c:v>13.7217</c:v>
                </c:pt>
                <c:pt idx="2480">
                  <c:v>13.7272</c:v>
                </c:pt>
                <c:pt idx="2481">
                  <c:v>13.732799999999999</c:v>
                </c:pt>
                <c:pt idx="2482">
                  <c:v>13.738300000000001</c:v>
                </c:pt>
                <c:pt idx="2483">
                  <c:v>13.7438</c:v>
                </c:pt>
                <c:pt idx="2484">
                  <c:v>13.7494</c:v>
                </c:pt>
                <c:pt idx="2485">
                  <c:v>13.754899999999999</c:v>
                </c:pt>
                <c:pt idx="2486">
                  <c:v>13.7605</c:v>
                </c:pt>
                <c:pt idx="2487">
                  <c:v>13.766</c:v>
                </c:pt>
                <c:pt idx="2488">
                  <c:v>13.7715</c:v>
                </c:pt>
                <c:pt idx="2489">
                  <c:v>13.777100000000001</c:v>
                </c:pt>
                <c:pt idx="2490">
                  <c:v>13.7826</c:v>
                </c:pt>
                <c:pt idx="2491">
                  <c:v>13.7881</c:v>
                </c:pt>
                <c:pt idx="2492">
                  <c:v>13.793699999999999</c:v>
                </c:pt>
                <c:pt idx="2493">
                  <c:v>13.799200000000001</c:v>
                </c:pt>
                <c:pt idx="2494">
                  <c:v>13.8047</c:v>
                </c:pt>
                <c:pt idx="2495">
                  <c:v>13.8103</c:v>
                </c:pt>
                <c:pt idx="2496">
                  <c:v>13.815799999999999</c:v>
                </c:pt>
                <c:pt idx="2497">
                  <c:v>13.821300000000001</c:v>
                </c:pt>
                <c:pt idx="2498">
                  <c:v>13.8269</c:v>
                </c:pt>
                <c:pt idx="2499">
                  <c:v>13.8324</c:v>
                </c:pt>
                <c:pt idx="2500">
                  <c:v>13.837899999999999</c:v>
                </c:pt>
                <c:pt idx="2501">
                  <c:v>13.843500000000001</c:v>
                </c:pt>
                <c:pt idx="2502">
                  <c:v>13.849</c:v>
                </c:pt>
                <c:pt idx="2503">
                  <c:v>13.8546</c:v>
                </c:pt>
                <c:pt idx="2504">
                  <c:v>13.860099999999999</c:v>
                </c:pt>
                <c:pt idx="2505">
                  <c:v>13.865600000000001</c:v>
                </c:pt>
                <c:pt idx="2506">
                  <c:v>13.8712</c:v>
                </c:pt>
                <c:pt idx="2507">
                  <c:v>13.8767</c:v>
                </c:pt>
                <c:pt idx="2508">
                  <c:v>13.882199999999999</c:v>
                </c:pt>
                <c:pt idx="2509">
                  <c:v>13.8878</c:v>
                </c:pt>
                <c:pt idx="2510">
                  <c:v>13.8933</c:v>
                </c:pt>
                <c:pt idx="2511">
                  <c:v>13.8988</c:v>
                </c:pt>
                <c:pt idx="2512">
                  <c:v>13.904400000000001</c:v>
                </c:pt>
                <c:pt idx="2513">
                  <c:v>13.9099</c:v>
                </c:pt>
                <c:pt idx="2514">
                  <c:v>13.9154</c:v>
                </c:pt>
                <c:pt idx="2515">
                  <c:v>13.920999999999999</c:v>
                </c:pt>
                <c:pt idx="2516">
                  <c:v>13.926500000000001</c:v>
                </c:pt>
                <c:pt idx="2517">
                  <c:v>13.932</c:v>
                </c:pt>
                <c:pt idx="2518">
                  <c:v>13.9376</c:v>
                </c:pt>
                <c:pt idx="2519">
                  <c:v>13.943099999999999</c:v>
                </c:pt>
                <c:pt idx="2520">
                  <c:v>13.948600000000001</c:v>
                </c:pt>
                <c:pt idx="2521">
                  <c:v>13.9542</c:v>
                </c:pt>
                <c:pt idx="2522">
                  <c:v>13.9597</c:v>
                </c:pt>
                <c:pt idx="2523">
                  <c:v>13.965299999999999</c:v>
                </c:pt>
                <c:pt idx="2524">
                  <c:v>13.970800000000001</c:v>
                </c:pt>
                <c:pt idx="2525">
                  <c:v>13.9763</c:v>
                </c:pt>
                <c:pt idx="2526">
                  <c:v>13.9819</c:v>
                </c:pt>
                <c:pt idx="2527">
                  <c:v>13.987399999999999</c:v>
                </c:pt>
                <c:pt idx="2528">
                  <c:v>13.992900000000001</c:v>
                </c:pt>
                <c:pt idx="2529">
                  <c:v>13.9985</c:v>
                </c:pt>
                <c:pt idx="2530">
                  <c:v>14.004</c:v>
                </c:pt>
                <c:pt idx="2531">
                  <c:v>14.009499999999999</c:v>
                </c:pt>
                <c:pt idx="2532">
                  <c:v>14.0151</c:v>
                </c:pt>
                <c:pt idx="2533">
                  <c:v>14.0206</c:v>
                </c:pt>
                <c:pt idx="2534">
                  <c:v>14.0261</c:v>
                </c:pt>
                <c:pt idx="2535">
                  <c:v>14.031700000000001</c:v>
                </c:pt>
                <c:pt idx="2536">
                  <c:v>14.0372</c:v>
                </c:pt>
                <c:pt idx="2537">
                  <c:v>14.0427</c:v>
                </c:pt>
                <c:pt idx="2538">
                  <c:v>14.048299999999999</c:v>
                </c:pt>
                <c:pt idx="2539">
                  <c:v>14.053800000000001</c:v>
                </c:pt>
                <c:pt idx="2540">
                  <c:v>14.0594</c:v>
                </c:pt>
                <c:pt idx="2541">
                  <c:v>14.0649</c:v>
                </c:pt>
                <c:pt idx="2542">
                  <c:v>14.070399999999999</c:v>
                </c:pt>
                <c:pt idx="2543">
                  <c:v>14.076000000000001</c:v>
                </c:pt>
                <c:pt idx="2544">
                  <c:v>14.0815</c:v>
                </c:pt>
                <c:pt idx="2545">
                  <c:v>14.087</c:v>
                </c:pt>
                <c:pt idx="2546">
                  <c:v>14.092599999999999</c:v>
                </c:pt>
                <c:pt idx="2547">
                  <c:v>14.098100000000001</c:v>
                </c:pt>
                <c:pt idx="2548">
                  <c:v>14.1036</c:v>
                </c:pt>
                <c:pt idx="2549">
                  <c:v>14.1092</c:v>
                </c:pt>
                <c:pt idx="2550">
                  <c:v>14.114699999999999</c:v>
                </c:pt>
                <c:pt idx="2551">
                  <c:v>14.120200000000001</c:v>
                </c:pt>
                <c:pt idx="2552">
                  <c:v>14.1258</c:v>
                </c:pt>
                <c:pt idx="2553">
                  <c:v>14.1313</c:v>
                </c:pt>
                <c:pt idx="2554">
                  <c:v>14.136799999999999</c:v>
                </c:pt>
                <c:pt idx="2555">
                  <c:v>14.1424</c:v>
                </c:pt>
                <c:pt idx="2556">
                  <c:v>14.1479</c:v>
                </c:pt>
                <c:pt idx="2557">
                  <c:v>14.153499999999999</c:v>
                </c:pt>
                <c:pt idx="2558">
                  <c:v>14.159000000000001</c:v>
                </c:pt>
                <c:pt idx="2559">
                  <c:v>14.1645</c:v>
                </c:pt>
                <c:pt idx="2560">
                  <c:v>14.1701</c:v>
                </c:pt>
                <c:pt idx="2561">
                  <c:v>14.175599999999999</c:v>
                </c:pt>
                <c:pt idx="2562">
                  <c:v>14.181100000000001</c:v>
                </c:pt>
                <c:pt idx="2563">
                  <c:v>14.1867</c:v>
                </c:pt>
                <c:pt idx="2564">
                  <c:v>14.1922</c:v>
                </c:pt>
                <c:pt idx="2565">
                  <c:v>14.197699999999999</c:v>
                </c:pt>
                <c:pt idx="2566">
                  <c:v>14.2033</c:v>
                </c:pt>
                <c:pt idx="2567">
                  <c:v>14.2088</c:v>
                </c:pt>
                <c:pt idx="2568">
                  <c:v>14.2143</c:v>
                </c:pt>
                <c:pt idx="2569">
                  <c:v>14.219900000000001</c:v>
                </c:pt>
                <c:pt idx="2570">
                  <c:v>14.2254</c:v>
                </c:pt>
                <c:pt idx="2571">
                  <c:v>14.2309</c:v>
                </c:pt>
                <c:pt idx="2572">
                  <c:v>14.236499999999999</c:v>
                </c:pt>
                <c:pt idx="2573">
                  <c:v>14.242000000000001</c:v>
                </c:pt>
                <c:pt idx="2574">
                  <c:v>14.2475</c:v>
                </c:pt>
                <c:pt idx="2575">
                  <c:v>14.2531</c:v>
                </c:pt>
                <c:pt idx="2576">
                  <c:v>14.258599999999999</c:v>
                </c:pt>
                <c:pt idx="2577">
                  <c:v>14.264200000000001</c:v>
                </c:pt>
                <c:pt idx="2578">
                  <c:v>14.2697</c:v>
                </c:pt>
                <c:pt idx="2579">
                  <c:v>14.2752</c:v>
                </c:pt>
                <c:pt idx="2580">
                  <c:v>14.280799999999999</c:v>
                </c:pt>
                <c:pt idx="2581">
                  <c:v>14.286300000000001</c:v>
                </c:pt>
                <c:pt idx="2582">
                  <c:v>14.2918</c:v>
                </c:pt>
                <c:pt idx="2583">
                  <c:v>14.2974</c:v>
                </c:pt>
                <c:pt idx="2584">
                  <c:v>14.302899999999999</c:v>
                </c:pt>
                <c:pt idx="2585">
                  <c:v>14.308400000000001</c:v>
                </c:pt>
                <c:pt idx="2586">
                  <c:v>14.314</c:v>
                </c:pt>
                <c:pt idx="2587">
                  <c:v>14.3195</c:v>
                </c:pt>
                <c:pt idx="2588">
                  <c:v>14.324999999999999</c:v>
                </c:pt>
                <c:pt idx="2589">
                  <c:v>14.3306</c:v>
                </c:pt>
                <c:pt idx="2590">
                  <c:v>14.3361</c:v>
                </c:pt>
                <c:pt idx="2591">
                  <c:v>14.3416</c:v>
                </c:pt>
                <c:pt idx="2592">
                  <c:v>14.347200000000001</c:v>
                </c:pt>
                <c:pt idx="2593">
                  <c:v>14.3527</c:v>
                </c:pt>
                <c:pt idx="2594">
                  <c:v>14.3583</c:v>
                </c:pt>
                <c:pt idx="2595">
                  <c:v>14.363799999999999</c:v>
                </c:pt>
                <c:pt idx="2596">
                  <c:v>14.369300000000001</c:v>
                </c:pt>
                <c:pt idx="2597">
                  <c:v>14.3749</c:v>
                </c:pt>
                <c:pt idx="2598">
                  <c:v>14.3804</c:v>
                </c:pt>
                <c:pt idx="2599">
                  <c:v>14.385899999999999</c:v>
                </c:pt>
                <c:pt idx="2600">
                  <c:v>14.391500000000001</c:v>
                </c:pt>
                <c:pt idx="2601">
                  <c:v>14.397</c:v>
                </c:pt>
                <c:pt idx="2602">
                  <c:v>14.4025</c:v>
                </c:pt>
                <c:pt idx="2603">
                  <c:v>14.408099999999999</c:v>
                </c:pt>
                <c:pt idx="2604">
                  <c:v>14.413600000000001</c:v>
                </c:pt>
                <c:pt idx="2605">
                  <c:v>14.4191</c:v>
                </c:pt>
                <c:pt idx="2606">
                  <c:v>14.4247</c:v>
                </c:pt>
                <c:pt idx="2607">
                  <c:v>14.430199999999999</c:v>
                </c:pt>
                <c:pt idx="2608">
                  <c:v>14.435700000000001</c:v>
                </c:pt>
                <c:pt idx="2609">
                  <c:v>14.4413</c:v>
                </c:pt>
                <c:pt idx="2610">
                  <c:v>14.4468</c:v>
                </c:pt>
                <c:pt idx="2611">
                  <c:v>14.452400000000001</c:v>
                </c:pt>
                <c:pt idx="2612">
                  <c:v>14.4579</c:v>
                </c:pt>
                <c:pt idx="2613">
                  <c:v>14.4634</c:v>
                </c:pt>
                <c:pt idx="2614">
                  <c:v>14.468999999999999</c:v>
                </c:pt>
                <c:pt idx="2615">
                  <c:v>14.474500000000001</c:v>
                </c:pt>
                <c:pt idx="2616">
                  <c:v>14.48</c:v>
                </c:pt>
                <c:pt idx="2617">
                  <c:v>14.4856</c:v>
                </c:pt>
                <c:pt idx="2618">
                  <c:v>14.491099999999999</c:v>
                </c:pt>
                <c:pt idx="2619">
                  <c:v>14.496600000000001</c:v>
                </c:pt>
                <c:pt idx="2620">
                  <c:v>14.5022</c:v>
                </c:pt>
                <c:pt idx="2621">
                  <c:v>14.5077</c:v>
                </c:pt>
                <c:pt idx="2622">
                  <c:v>14.513199999999999</c:v>
                </c:pt>
                <c:pt idx="2623">
                  <c:v>14.518800000000001</c:v>
                </c:pt>
                <c:pt idx="2624">
                  <c:v>14.5243</c:v>
                </c:pt>
                <c:pt idx="2625">
                  <c:v>14.5298</c:v>
                </c:pt>
                <c:pt idx="2626">
                  <c:v>14.535399999999999</c:v>
                </c:pt>
                <c:pt idx="2627">
                  <c:v>14.540900000000001</c:v>
                </c:pt>
                <c:pt idx="2628">
                  <c:v>14.5464</c:v>
                </c:pt>
                <c:pt idx="2629">
                  <c:v>14.552</c:v>
                </c:pt>
                <c:pt idx="2630">
                  <c:v>14.557499999999999</c:v>
                </c:pt>
                <c:pt idx="2631">
                  <c:v>14.5631</c:v>
                </c:pt>
                <c:pt idx="2632">
                  <c:v>14.5686</c:v>
                </c:pt>
                <c:pt idx="2633">
                  <c:v>14.5741</c:v>
                </c:pt>
                <c:pt idx="2634">
                  <c:v>14.579700000000001</c:v>
                </c:pt>
                <c:pt idx="2635">
                  <c:v>14.5852</c:v>
                </c:pt>
                <c:pt idx="2636">
                  <c:v>14.5907</c:v>
                </c:pt>
                <c:pt idx="2637">
                  <c:v>14.596299999999999</c:v>
                </c:pt>
                <c:pt idx="2638">
                  <c:v>14.601800000000001</c:v>
                </c:pt>
                <c:pt idx="2639">
                  <c:v>14.6073</c:v>
                </c:pt>
                <c:pt idx="2640">
                  <c:v>14.6129</c:v>
                </c:pt>
                <c:pt idx="2641">
                  <c:v>14.618399999999999</c:v>
                </c:pt>
                <c:pt idx="2642">
                  <c:v>14.623900000000001</c:v>
                </c:pt>
                <c:pt idx="2643">
                  <c:v>14.6295</c:v>
                </c:pt>
                <c:pt idx="2644">
                  <c:v>14.635</c:v>
                </c:pt>
                <c:pt idx="2645">
                  <c:v>14.640499999999999</c:v>
                </c:pt>
                <c:pt idx="2646">
                  <c:v>14.646100000000001</c:v>
                </c:pt>
                <c:pt idx="2647">
                  <c:v>14.6516</c:v>
                </c:pt>
                <c:pt idx="2648">
                  <c:v>14.6572</c:v>
                </c:pt>
                <c:pt idx="2649">
                  <c:v>14.662699999999999</c:v>
                </c:pt>
                <c:pt idx="2650">
                  <c:v>14.668200000000001</c:v>
                </c:pt>
                <c:pt idx="2651">
                  <c:v>14.6738</c:v>
                </c:pt>
                <c:pt idx="2652">
                  <c:v>14.6793</c:v>
                </c:pt>
                <c:pt idx="2653">
                  <c:v>14.684799999999999</c:v>
                </c:pt>
                <c:pt idx="2654">
                  <c:v>14.6904</c:v>
                </c:pt>
                <c:pt idx="2655">
                  <c:v>14.6959</c:v>
                </c:pt>
                <c:pt idx="2656">
                  <c:v>14.7014</c:v>
                </c:pt>
                <c:pt idx="2657">
                  <c:v>14.707000000000001</c:v>
                </c:pt>
                <c:pt idx="2658">
                  <c:v>14.7125</c:v>
                </c:pt>
                <c:pt idx="2659">
                  <c:v>14.718</c:v>
                </c:pt>
                <c:pt idx="2660">
                  <c:v>14.723599999999999</c:v>
                </c:pt>
                <c:pt idx="2661">
                  <c:v>14.729100000000001</c:v>
                </c:pt>
                <c:pt idx="2662">
                  <c:v>14.7346</c:v>
                </c:pt>
                <c:pt idx="2663">
                  <c:v>14.7402</c:v>
                </c:pt>
                <c:pt idx="2664">
                  <c:v>14.745699999999999</c:v>
                </c:pt>
                <c:pt idx="2665">
                  <c:v>14.751300000000001</c:v>
                </c:pt>
                <c:pt idx="2666">
                  <c:v>14.7568</c:v>
                </c:pt>
                <c:pt idx="2667">
                  <c:v>14.7623</c:v>
                </c:pt>
                <c:pt idx="2668">
                  <c:v>14.767899999999999</c:v>
                </c:pt>
                <c:pt idx="2669">
                  <c:v>14.773400000000001</c:v>
                </c:pt>
                <c:pt idx="2670">
                  <c:v>14.7789</c:v>
                </c:pt>
                <c:pt idx="2671">
                  <c:v>14.7845</c:v>
                </c:pt>
                <c:pt idx="2672">
                  <c:v>14.79</c:v>
                </c:pt>
                <c:pt idx="2673">
                  <c:v>14.795500000000001</c:v>
                </c:pt>
                <c:pt idx="2674">
                  <c:v>14.8011</c:v>
                </c:pt>
                <c:pt idx="2675">
                  <c:v>14.8066</c:v>
                </c:pt>
                <c:pt idx="2676">
                  <c:v>14.812099999999999</c:v>
                </c:pt>
                <c:pt idx="2677">
                  <c:v>14.8177</c:v>
                </c:pt>
                <c:pt idx="2678">
                  <c:v>14.8232</c:v>
                </c:pt>
                <c:pt idx="2679">
                  <c:v>14.8287</c:v>
                </c:pt>
                <c:pt idx="2680">
                  <c:v>14.834300000000001</c:v>
                </c:pt>
                <c:pt idx="2681">
                  <c:v>14.8398</c:v>
                </c:pt>
                <c:pt idx="2682">
                  <c:v>14.8453</c:v>
                </c:pt>
                <c:pt idx="2683">
                  <c:v>14.850899999999999</c:v>
                </c:pt>
                <c:pt idx="2684">
                  <c:v>14.856400000000001</c:v>
                </c:pt>
                <c:pt idx="2685">
                  <c:v>14.862</c:v>
                </c:pt>
                <c:pt idx="2686">
                  <c:v>14.8675</c:v>
                </c:pt>
                <c:pt idx="2687">
                  <c:v>14.872999999999999</c:v>
                </c:pt>
                <c:pt idx="2688">
                  <c:v>14.8786</c:v>
                </c:pt>
                <c:pt idx="2689">
                  <c:v>14.8841</c:v>
                </c:pt>
                <c:pt idx="2690">
                  <c:v>14.8896</c:v>
                </c:pt>
                <c:pt idx="2691">
                  <c:v>14.895200000000001</c:v>
                </c:pt>
                <c:pt idx="2692">
                  <c:v>14.900700000000001</c:v>
                </c:pt>
                <c:pt idx="2693">
                  <c:v>14.9062</c:v>
                </c:pt>
                <c:pt idx="2694">
                  <c:v>14.911799999999999</c:v>
                </c:pt>
                <c:pt idx="2695">
                  <c:v>14.917299999999999</c:v>
                </c:pt>
                <c:pt idx="2696">
                  <c:v>14.922800000000001</c:v>
                </c:pt>
                <c:pt idx="2697">
                  <c:v>14.9284</c:v>
                </c:pt>
                <c:pt idx="2698">
                  <c:v>14.9339</c:v>
                </c:pt>
                <c:pt idx="2699">
                  <c:v>14.939399999999999</c:v>
                </c:pt>
                <c:pt idx="2700">
                  <c:v>14.945</c:v>
                </c:pt>
                <c:pt idx="2701">
                  <c:v>14.9505</c:v>
                </c:pt>
                <c:pt idx="2702">
                  <c:v>14.956099999999999</c:v>
                </c:pt>
                <c:pt idx="2703">
                  <c:v>14.961600000000001</c:v>
                </c:pt>
                <c:pt idx="2704">
                  <c:v>14.9671</c:v>
                </c:pt>
                <c:pt idx="2705">
                  <c:v>14.9727</c:v>
                </c:pt>
                <c:pt idx="2706">
                  <c:v>14.978199999999999</c:v>
                </c:pt>
                <c:pt idx="2707">
                  <c:v>14.983700000000001</c:v>
                </c:pt>
                <c:pt idx="2708">
                  <c:v>14.9893</c:v>
                </c:pt>
                <c:pt idx="2709">
                  <c:v>14.9948</c:v>
                </c:pt>
                <c:pt idx="2710">
                  <c:v>15.000299999999999</c:v>
                </c:pt>
                <c:pt idx="2711">
                  <c:v>15.0059</c:v>
                </c:pt>
                <c:pt idx="2712">
                  <c:v>15.0114</c:v>
                </c:pt>
                <c:pt idx="2713">
                  <c:v>15.0169</c:v>
                </c:pt>
                <c:pt idx="2714">
                  <c:v>15.022500000000001</c:v>
                </c:pt>
                <c:pt idx="2715">
                  <c:v>15.028</c:v>
                </c:pt>
                <c:pt idx="2716">
                  <c:v>15.0335</c:v>
                </c:pt>
                <c:pt idx="2717">
                  <c:v>15.039099999999999</c:v>
                </c:pt>
                <c:pt idx="2718">
                  <c:v>15.044600000000001</c:v>
                </c:pt>
                <c:pt idx="2719">
                  <c:v>15.0502</c:v>
                </c:pt>
                <c:pt idx="2720">
                  <c:v>15.0557</c:v>
                </c:pt>
                <c:pt idx="2721">
                  <c:v>15.061199999999999</c:v>
                </c:pt>
                <c:pt idx="2722">
                  <c:v>15.066800000000001</c:v>
                </c:pt>
                <c:pt idx="2723">
                  <c:v>15.0723</c:v>
                </c:pt>
                <c:pt idx="2724">
                  <c:v>15.0778</c:v>
                </c:pt>
                <c:pt idx="2725">
                  <c:v>15.083399999999999</c:v>
                </c:pt>
                <c:pt idx="2726">
                  <c:v>15.088900000000001</c:v>
                </c:pt>
                <c:pt idx="2727">
                  <c:v>15.0944</c:v>
                </c:pt>
                <c:pt idx="2728">
                  <c:v>15.1</c:v>
                </c:pt>
                <c:pt idx="2729">
                  <c:v>15.105499999999999</c:v>
                </c:pt>
                <c:pt idx="2730">
                  <c:v>15.111000000000001</c:v>
                </c:pt>
                <c:pt idx="2731">
                  <c:v>15.1166</c:v>
                </c:pt>
                <c:pt idx="2732">
                  <c:v>15.1221</c:v>
                </c:pt>
                <c:pt idx="2733">
                  <c:v>15.127599999999999</c:v>
                </c:pt>
                <c:pt idx="2734">
                  <c:v>15.1332</c:v>
                </c:pt>
                <c:pt idx="2735">
                  <c:v>15.1387</c:v>
                </c:pt>
                <c:pt idx="2736">
                  <c:v>15.1442</c:v>
                </c:pt>
                <c:pt idx="2737">
                  <c:v>15.149800000000001</c:v>
                </c:pt>
                <c:pt idx="2738">
                  <c:v>15.1553</c:v>
                </c:pt>
                <c:pt idx="2739">
                  <c:v>15.1609</c:v>
                </c:pt>
                <c:pt idx="2740">
                  <c:v>15.166399999999999</c:v>
                </c:pt>
                <c:pt idx="2741">
                  <c:v>15.171900000000001</c:v>
                </c:pt>
                <c:pt idx="2742">
                  <c:v>15.1775</c:v>
                </c:pt>
                <c:pt idx="2743">
                  <c:v>15.183</c:v>
                </c:pt>
                <c:pt idx="2744">
                  <c:v>15.188499999999999</c:v>
                </c:pt>
                <c:pt idx="2745">
                  <c:v>15.194100000000001</c:v>
                </c:pt>
                <c:pt idx="2746">
                  <c:v>15.1996</c:v>
                </c:pt>
                <c:pt idx="2747">
                  <c:v>15.2051</c:v>
                </c:pt>
                <c:pt idx="2748">
                  <c:v>15.210699999999999</c:v>
                </c:pt>
                <c:pt idx="2749">
                  <c:v>15.216200000000001</c:v>
                </c:pt>
                <c:pt idx="2750">
                  <c:v>15.2217</c:v>
                </c:pt>
                <c:pt idx="2751">
                  <c:v>15.2273</c:v>
                </c:pt>
                <c:pt idx="2752">
                  <c:v>15.232799999999999</c:v>
                </c:pt>
                <c:pt idx="2753">
                  <c:v>15.238300000000001</c:v>
                </c:pt>
                <c:pt idx="2754">
                  <c:v>15.2439</c:v>
                </c:pt>
                <c:pt idx="2755">
                  <c:v>15.2494</c:v>
                </c:pt>
                <c:pt idx="2756">
                  <c:v>15.255000000000001</c:v>
                </c:pt>
                <c:pt idx="2757">
                  <c:v>15.2605</c:v>
                </c:pt>
                <c:pt idx="2758">
                  <c:v>15.266</c:v>
                </c:pt>
                <c:pt idx="2759">
                  <c:v>15.271599999999999</c:v>
                </c:pt>
                <c:pt idx="2760">
                  <c:v>15.277100000000001</c:v>
                </c:pt>
                <c:pt idx="2761">
                  <c:v>15.2826</c:v>
                </c:pt>
                <c:pt idx="2762">
                  <c:v>15.2882</c:v>
                </c:pt>
                <c:pt idx="2763">
                  <c:v>15.293699999999999</c:v>
                </c:pt>
                <c:pt idx="2764">
                  <c:v>15.299200000000001</c:v>
                </c:pt>
                <c:pt idx="2765">
                  <c:v>15.3048</c:v>
                </c:pt>
                <c:pt idx="2766">
                  <c:v>15.3103</c:v>
                </c:pt>
                <c:pt idx="2767">
                  <c:v>15.315799999999999</c:v>
                </c:pt>
                <c:pt idx="2768">
                  <c:v>15.321400000000001</c:v>
                </c:pt>
                <c:pt idx="2769">
                  <c:v>15.3269</c:v>
                </c:pt>
                <c:pt idx="2770">
                  <c:v>15.3324</c:v>
                </c:pt>
                <c:pt idx="2771">
                  <c:v>15.337999999999999</c:v>
                </c:pt>
                <c:pt idx="2772">
                  <c:v>15.343500000000001</c:v>
                </c:pt>
                <c:pt idx="2773">
                  <c:v>15.349</c:v>
                </c:pt>
                <c:pt idx="2774">
                  <c:v>15.3546</c:v>
                </c:pt>
                <c:pt idx="2775">
                  <c:v>15.360099999999999</c:v>
                </c:pt>
                <c:pt idx="2776">
                  <c:v>15.3657</c:v>
                </c:pt>
                <c:pt idx="2777">
                  <c:v>15.3712</c:v>
                </c:pt>
                <c:pt idx="2778">
                  <c:v>15.3767</c:v>
                </c:pt>
                <c:pt idx="2779">
                  <c:v>15.382300000000001</c:v>
                </c:pt>
                <c:pt idx="2780">
                  <c:v>15.3878</c:v>
                </c:pt>
                <c:pt idx="2781">
                  <c:v>15.3933</c:v>
                </c:pt>
                <c:pt idx="2782">
                  <c:v>15.398899999999999</c:v>
                </c:pt>
                <c:pt idx="2783">
                  <c:v>15.404400000000001</c:v>
                </c:pt>
                <c:pt idx="2784">
                  <c:v>15.4099</c:v>
                </c:pt>
                <c:pt idx="2785">
                  <c:v>15.4155</c:v>
                </c:pt>
                <c:pt idx="2786">
                  <c:v>15.420999999999999</c:v>
                </c:pt>
                <c:pt idx="2787">
                  <c:v>15.426500000000001</c:v>
                </c:pt>
                <c:pt idx="2788">
                  <c:v>15.4321</c:v>
                </c:pt>
                <c:pt idx="2789">
                  <c:v>15.4376</c:v>
                </c:pt>
                <c:pt idx="2790">
                  <c:v>15.443099999999999</c:v>
                </c:pt>
                <c:pt idx="2791">
                  <c:v>15.448700000000001</c:v>
                </c:pt>
                <c:pt idx="2792">
                  <c:v>15.4542</c:v>
                </c:pt>
                <c:pt idx="2793">
                  <c:v>15.4598</c:v>
                </c:pt>
                <c:pt idx="2794">
                  <c:v>15.465299999999999</c:v>
                </c:pt>
                <c:pt idx="2795">
                  <c:v>15.470800000000001</c:v>
                </c:pt>
                <c:pt idx="2796">
                  <c:v>15.4764</c:v>
                </c:pt>
                <c:pt idx="2797">
                  <c:v>15.4819</c:v>
                </c:pt>
                <c:pt idx="2798">
                  <c:v>15.487399999999999</c:v>
                </c:pt>
                <c:pt idx="2799">
                  <c:v>15.493</c:v>
                </c:pt>
                <c:pt idx="2800">
                  <c:v>15.4985</c:v>
                </c:pt>
                <c:pt idx="2801">
                  <c:v>15.504</c:v>
                </c:pt>
                <c:pt idx="2802">
                  <c:v>15.509600000000001</c:v>
                </c:pt>
                <c:pt idx="2803">
                  <c:v>15.5151</c:v>
                </c:pt>
                <c:pt idx="2804">
                  <c:v>15.5206</c:v>
                </c:pt>
                <c:pt idx="2805">
                  <c:v>15.526199999999999</c:v>
                </c:pt>
                <c:pt idx="2806">
                  <c:v>15.531700000000001</c:v>
                </c:pt>
                <c:pt idx="2807">
                  <c:v>15.5372</c:v>
                </c:pt>
                <c:pt idx="2808">
                  <c:v>15.5428</c:v>
                </c:pt>
                <c:pt idx="2809">
                  <c:v>15.548299999999999</c:v>
                </c:pt>
                <c:pt idx="2810">
                  <c:v>15.553900000000001</c:v>
                </c:pt>
                <c:pt idx="2811">
                  <c:v>15.5594</c:v>
                </c:pt>
                <c:pt idx="2812">
                  <c:v>15.5649</c:v>
                </c:pt>
                <c:pt idx="2813">
                  <c:v>15.570499999999999</c:v>
                </c:pt>
                <c:pt idx="2814">
                  <c:v>15.576000000000001</c:v>
                </c:pt>
                <c:pt idx="2815">
                  <c:v>15.5815</c:v>
                </c:pt>
                <c:pt idx="2816">
                  <c:v>15.5871</c:v>
                </c:pt>
                <c:pt idx="2817">
                  <c:v>15.592599999999999</c:v>
                </c:pt>
                <c:pt idx="2818">
                  <c:v>15.598100000000001</c:v>
                </c:pt>
                <c:pt idx="2819">
                  <c:v>15.6037</c:v>
                </c:pt>
                <c:pt idx="2820">
                  <c:v>15.6092</c:v>
                </c:pt>
                <c:pt idx="2821">
                  <c:v>15.614699999999999</c:v>
                </c:pt>
                <c:pt idx="2822">
                  <c:v>15.6203</c:v>
                </c:pt>
                <c:pt idx="2823">
                  <c:v>15.6258</c:v>
                </c:pt>
                <c:pt idx="2824">
                  <c:v>15.6313</c:v>
                </c:pt>
                <c:pt idx="2825">
                  <c:v>15.636900000000001</c:v>
                </c:pt>
                <c:pt idx="2826">
                  <c:v>15.6424</c:v>
                </c:pt>
                <c:pt idx="2827">
                  <c:v>15.6479</c:v>
                </c:pt>
                <c:pt idx="2828">
                  <c:v>15.653499999999999</c:v>
                </c:pt>
                <c:pt idx="2829">
                  <c:v>15.659000000000001</c:v>
                </c:pt>
                <c:pt idx="2830">
                  <c:v>15.6646</c:v>
                </c:pt>
                <c:pt idx="2831">
                  <c:v>15.6701</c:v>
                </c:pt>
                <c:pt idx="2832">
                  <c:v>15.675599999999999</c:v>
                </c:pt>
                <c:pt idx="2833">
                  <c:v>15.6812</c:v>
                </c:pt>
                <c:pt idx="2834">
                  <c:v>15.6867</c:v>
                </c:pt>
                <c:pt idx="2835">
                  <c:v>15.6922</c:v>
                </c:pt>
                <c:pt idx="2836">
                  <c:v>15.697800000000001</c:v>
                </c:pt>
                <c:pt idx="2837">
                  <c:v>15.7033</c:v>
                </c:pt>
                <c:pt idx="2838">
                  <c:v>15.7088</c:v>
                </c:pt>
                <c:pt idx="2839">
                  <c:v>15.714399999999999</c:v>
                </c:pt>
                <c:pt idx="2840">
                  <c:v>15.719900000000001</c:v>
                </c:pt>
                <c:pt idx="2841">
                  <c:v>15.7254</c:v>
                </c:pt>
                <c:pt idx="2842">
                  <c:v>15.731</c:v>
                </c:pt>
                <c:pt idx="2843">
                  <c:v>15.736499999999999</c:v>
                </c:pt>
                <c:pt idx="2844">
                  <c:v>15.742000000000001</c:v>
                </c:pt>
                <c:pt idx="2845">
                  <c:v>15.7476</c:v>
                </c:pt>
                <c:pt idx="2846">
                  <c:v>15.7531</c:v>
                </c:pt>
                <c:pt idx="2847">
                  <c:v>15.758699999999999</c:v>
                </c:pt>
                <c:pt idx="2848">
                  <c:v>15.764200000000001</c:v>
                </c:pt>
                <c:pt idx="2849">
                  <c:v>15.7697</c:v>
                </c:pt>
                <c:pt idx="2850">
                  <c:v>15.7753</c:v>
                </c:pt>
                <c:pt idx="2851">
                  <c:v>15.780799999999999</c:v>
                </c:pt>
                <c:pt idx="2852">
                  <c:v>15.786300000000001</c:v>
                </c:pt>
                <c:pt idx="2853">
                  <c:v>15.7919</c:v>
                </c:pt>
                <c:pt idx="2854">
                  <c:v>15.7974</c:v>
                </c:pt>
                <c:pt idx="2855">
                  <c:v>15.802899999999999</c:v>
                </c:pt>
                <c:pt idx="2856">
                  <c:v>15.8085</c:v>
                </c:pt>
                <c:pt idx="2857">
                  <c:v>15.814</c:v>
                </c:pt>
                <c:pt idx="2858">
                  <c:v>15.8195</c:v>
                </c:pt>
                <c:pt idx="2859">
                  <c:v>15.825100000000001</c:v>
                </c:pt>
                <c:pt idx="2860">
                  <c:v>15.8306</c:v>
                </c:pt>
                <c:pt idx="2861">
                  <c:v>15.8361</c:v>
                </c:pt>
                <c:pt idx="2862">
                  <c:v>15.841699999999999</c:v>
                </c:pt>
                <c:pt idx="2863">
                  <c:v>15.847200000000001</c:v>
                </c:pt>
                <c:pt idx="2864">
                  <c:v>15.8528</c:v>
                </c:pt>
                <c:pt idx="2865">
                  <c:v>15.8583</c:v>
                </c:pt>
                <c:pt idx="2866">
                  <c:v>15.863799999999999</c:v>
                </c:pt>
                <c:pt idx="2867">
                  <c:v>15.869400000000001</c:v>
                </c:pt>
                <c:pt idx="2868">
                  <c:v>15.8749</c:v>
                </c:pt>
                <c:pt idx="2869">
                  <c:v>15.8804</c:v>
                </c:pt>
                <c:pt idx="2870">
                  <c:v>15.885999999999999</c:v>
                </c:pt>
                <c:pt idx="2871">
                  <c:v>15.891500000000001</c:v>
                </c:pt>
                <c:pt idx="2872">
                  <c:v>15.897</c:v>
                </c:pt>
                <c:pt idx="2873">
                  <c:v>15.9026</c:v>
                </c:pt>
                <c:pt idx="2874">
                  <c:v>15.908099999999999</c:v>
                </c:pt>
                <c:pt idx="2875">
                  <c:v>15.913600000000001</c:v>
                </c:pt>
                <c:pt idx="2876">
                  <c:v>15.9192</c:v>
                </c:pt>
                <c:pt idx="2877">
                  <c:v>15.9247</c:v>
                </c:pt>
                <c:pt idx="2878">
                  <c:v>15.930199999999999</c:v>
                </c:pt>
                <c:pt idx="2879">
                  <c:v>15.9358</c:v>
                </c:pt>
                <c:pt idx="2880">
                  <c:v>15.9413</c:v>
                </c:pt>
                <c:pt idx="2881">
                  <c:v>15.9468</c:v>
                </c:pt>
                <c:pt idx="2882">
                  <c:v>15.952400000000001</c:v>
                </c:pt>
                <c:pt idx="2883">
                  <c:v>15.9579</c:v>
                </c:pt>
                <c:pt idx="2884">
                  <c:v>15.9635</c:v>
                </c:pt>
                <c:pt idx="2885">
                  <c:v>15.968999999999999</c:v>
                </c:pt>
                <c:pt idx="2886">
                  <c:v>15.974500000000001</c:v>
                </c:pt>
                <c:pt idx="2887">
                  <c:v>15.9801</c:v>
                </c:pt>
                <c:pt idx="2888">
                  <c:v>15.9856</c:v>
                </c:pt>
                <c:pt idx="2889">
                  <c:v>15.991099999999999</c:v>
                </c:pt>
                <c:pt idx="2890">
                  <c:v>15.996700000000001</c:v>
                </c:pt>
                <c:pt idx="2891">
                  <c:v>16.002199999999998</c:v>
                </c:pt>
                <c:pt idx="2892">
                  <c:v>16.0077</c:v>
                </c:pt>
                <c:pt idx="2893">
                  <c:v>16.013300000000001</c:v>
                </c:pt>
                <c:pt idx="2894">
                  <c:v>16.018799999999999</c:v>
                </c:pt>
                <c:pt idx="2895">
                  <c:v>16.0243</c:v>
                </c:pt>
                <c:pt idx="2896">
                  <c:v>16.029900000000001</c:v>
                </c:pt>
                <c:pt idx="2897">
                  <c:v>16.035399999999999</c:v>
                </c:pt>
                <c:pt idx="2898">
                  <c:v>16.040900000000001</c:v>
                </c:pt>
                <c:pt idx="2899">
                  <c:v>16.046500000000002</c:v>
                </c:pt>
                <c:pt idx="2900">
                  <c:v>16.052</c:v>
                </c:pt>
                <c:pt idx="2901">
                  <c:v>16.057600000000001</c:v>
                </c:pt>
                <c:pt idx="2902">
                  <c:v>16.063099999999999</c:v>
                </c:pt>
                <c:pt idx="2903">
                  <c:v>16.0686</c:v>
                </c:pt>
                <c:pt idx="2904">
                  <c:v>16.074200000000001</c:v>
                </c:pt>
                <c:pt idx="2905">
                  <c:v>16.079699999999999</c:v>
                </c:pt>
                <c:pt idx="2906">
                  <c:v>16.0852</c:v>
                </c:pt>
                <c:pt idx="2907">
                  <c:v>16.090800000000002</c:v>
                </c:pt>
                <c:pt idx="2908">
                  <c:v>16.096299999999999</c:v>
                </c:pt>
                <c:pt idx="2909">
                  <c:v>16.101800000000001</c:v>
                </c:pt>
                <c:pt idx="2910">
                  <c:v>16.107399999999998</c:v>
                </c:pt>
                <c:pt idx="2911">
                  <c:v>16.1129</c:v>
                </c:pt>
                <c:pt idx="2912">
                  <c:v>16.118400000000001</c:v>
                </c:pt>
                <c:pt idx="2913">
                  <c:v>16.123999999999999</c:v>
                </c:pt>
                <c:pt idx="2914">
                  <c:v>16.1295</c:v>
                </c:pt>
                <c:pt idx="2915">
                  <c:v>16.135000000000002</c:v>
                </c:pt>
                <c:pt idx="2916">
                  <c:v>16.140599999999999</c:v>
                </c:pt>
                <c:pt idx="2917">
                  <c:v>16.146100000000001</c:v>
                </c:pt>
                <c:pt idx="2918">
                  <c:v>16.151700000000002</c:v>
                </c:pt>
                <c:pt idx="2919">
                  <c:v>16.1572</c:v>
                </c:pt>
                <c:pt idx="2920">
                  <c:v>16.162700000000001</c:v>
                </c:pt>
                <c:pt idx="2921">
                  <c:v>16.168299999999999</c:v>
                </c:pt>
                <c:pt idx="2922">
                  <c:v>16.1738</c:v>
                </c:pt>
                <c:pt idx="2923">
                  <c:v>16.179300000000001</c:v>
                </c:pt>
                <c:pt idx="2924">
                  <c:v>16.184899999999999</c:v>
                </c:pt>
                <c:pt idx="2925">
                  <c:v>16.1904</c:v>
                </c:pt>
                <c:pt idx="2926">
                  <c:v>16.195900000000002</c:v>
                </c:pt>
                <c:pt idx="2927">
                  <c:v>16.201499999999999</c:v>
                </c:pt>
                <c:pt idx="2928">
                  <c:v>16.207000000000001</c:v>
                </c:pt>
                <c:pt idx="2929">
                  <c:v>16.212499999999999</c:v>
                </c:pt>
                <c:pt idx="2930">
                  <c:v>16.2181</c:v>
                </c:pt>
                <c:pt idx="2931">
                  <c:v>16.223600000000001</c:v>
                </c:pt>
                <c:pt idx="2932">
                  <c:v>16.229099999999999</c:v>
                </c:pt>
                <c:pt idx="2933">
                  <c:v>16.2347</c:v>
                </c:pt>
                <c:pt idx="2934">
                  <c:v>16.240200000000002</c:v>
                </c:pt>
                <c:pt idx="2935">
                  <c:v>16.245699999999999</c:v>
                </c:pt>
                <c:pt idx="2936">
                  <c:v>16.251300000000001</c:v>
                </c:pt>
                <c:pt idx="2937">
                  <c:v>16.256799999999998</c:v>
                </c:pt>
                <c:pt idx="2938">
                  <c:v>16.2624</c:v>
                </c:pt>
                <c:pt idx="2939">
                  <c:v>16.267900000000001</c:v>
                </c:pt>
                <c:pt idx="2940">
                  <c:v>16.273399999999999</c:v>
                </c:pt>
                <c:pt idx="2941">
                  <c:v>16.279</c:v>
                </c:pt>
                <c:pt idx="2942">
                  <c:v>16.284500000000001</c:v>
                </c:pt>
                <c:pt idx="2943">
                  <c:v>16.29</c:v>
                </c:pt>
                <c:pt idx="2944">
                  <c:v>16.2956</c:v>
                </c:pt>
                <c:pt idx="2945">
                  <c:v>16.301100000000002</c:v>
                </c:pt>
                <c:pt idx="2946">
                  <c:v>16.3066</c:v>
                </c:pt>
                <c:pt idx="2947">
                  <c:v>16.312200000000001</c:v>
                </c:pt>
                <c:pt idx="2948">
                  <c:v>16.317699999999999</c:v>
                </c:pt>
                <c:pt idx="2949">
                  <c:v>16.3232</c:v>
                </c:pt>
                <c:pt idx="2950">
                  <c:v>16.328800000000001</c:v>
                </c:pt>
                <c:pt idx="2951">
                  <c:v>16.334299999999999</c:v>
                </c:pt>
                <c:pt idx="2952">
                  <c:v>16.3398</c:v>
                </c:pt>
                <c:pt idx="2953">
                  <c:v>16.345400000000001</c:v>
                </c:pt>
                <c:pt idx="2954">
                  <c:v>16.350899999999999</c:v>
                </c:pt>
                <c:pt idx="2955">
                  <c:v>16.3565</c:v>
                </c:pt>
                <c:pt idx="2956">
                  <c:v>16.361999999999998</c:v>
                </c:pt>
                <c:pt idx="2957">
                  <c:v>16.3675</c:v>
                </c:pt>
                <c:pt idx="2958">
                  <c:v>16.373100000000001</c:v>
                </c:pt>
                <c:pt idx="2959">
                  <c:v>16.378599999999999</c:v>
                </c:pt>
                <c:pt idx="2960">
                  <c:v>16.3841</c:v>
                </c:pt>
                <c:pt idx="2961">
                  <c:v>16.389700000000001</c:v>
                </c:pt>
                <c:pt idx="2962">
                  <c:v>16.395199999999999</c:v>
                </c:pt>
                <c:pt idx="2963">
                  <c:v>16.400700000000001</c:v>
                </c:pt>
                <c:pt idx="2964">
                  <c:v>16.406300000000002</c:v>
                </c:pt>
                <c:pt idx="2965">
                  <c:v>16.411799999999999</c:v>
                </c:pt>
                <c:pt idx="2966">
                  <c:v>16.417300000000001</c:v>
                </c:pt>
                <c:pt idx="2967">
                  <c:v>16.422899999999998</c:v>
                </c:pt>
                <c:pt idx="2968">
                  <c:v>16.4284</c:v>
                </c:pt>
                <c:pt idx="2969">
                  <c:v>16.433900000000001</c:v>
                </c:pt>
                <c:pt idx="2970">
                  <c:v>16.439499999999999</c:v>
                </c:pt>
                <c:pt idx="2971">
                  <c:v>16.445</c:v>
                </c:pt>
                <c:pt idx="2972">
                  <c:v>16.450600000000001</c:v>
                </c:pt>
                <c:pt idx="2973">
                  <c:v>16.456099999999999</c:v>
                </c:pt>
                <c:pt idx="2974">
                  <c:v>16.461600000000001</c:v>
                </c:pt>
                <c:pt idx="2975">
                  <c:v>16.467199999999998</c:v>
                </c:pt>
                <c:pt idx="2976">
                  <c:v>16.4727</c:v>
                </c:pt>
                <c:pt idx="2977">
                  <c:v>16.478200000000001</c:v>
                </c:pt>
                <c:pt idx="2978">
                  <c:v>16.483799999999999</c:v>
                </c:pt>
                <c:pt idx="2979">
                  <c:v>16.4893</c:v>
                </c:pt>
                <c:pt idx="2980">
                  <c:v>16.494800000000001</c:v>
                </c:pt>
                <c:pt idx="2981">
                  <c:v>16.500399999999999</c:v>
                </c:pt>
                <c:pt idx="2982">
                  <c:v>16.5059</c:v>
                </c:pt>
                <c:pt idx="2983">
                  <c:v>16.511399999999998</c:v>
                </c:pt>
                <c:pt idx="2984">
                  <c:v>16.516999999999999</c:v>
                </c:pt>
                <c:pt idx="2985">
                  <c:v>16.522500000000001</c:v>
                </c:pt>
                <c:pt idx="2986">
                  <c:v>16.527999999999999</c:v>
                </c:pt>
                <c:pt idx="2987">
                  <c:v>16.5336</c:v>
                </c:pt>
                <c:pt idx="2988">
                  <c:v>16.539100000000001</c:v>
                </c:pt>
                <c:pt idx="2989">
                  <c:v>16.544599999999999</c:v>
                </c:pt>
                <c:pt idx="2990">
                  <c:v>16.5502</c:v>
                </c:pt>
                <c:pt idx="2991">
                  <c:v>16.555700000000002</c:v>
                </c:pt>
                <c:pt idx="2992">
                  <c:v>16.561299999999999</c:v>
                </c:pt>
                <c:pt idx="2993">
                  <c:v>16.566800000000001</c:v>
                </c:pt>
                <c:pt idx="2994">
                  <c:v>16.572299999999998</c:v>
                </c:pt>
                <c:pt idx="2995">
                  <c:v>16.5779</c:v>
                </c:pt>
                <c:pt idx="2996">
                  <c:v>16.583400000000001</c:v>
                </c:pt>
                <c:pt idx="2997">
                  <c:v>16.588899999999999</c:v>
                </c:pt>
                <c:pt idx="2998">
                  <c:v>16.5945</c:v>
                </c:pt>
                <c:pt idx="2999">
                  <c:v>20</c:v>
                </c:pt>
              </c:numCache>
            </c:numRef>
          </c:xVal>
          <c:yVal>
            <c:numRef>
              <c:f>Sheet1!$AB$2:$AB$3001</c:f>
              <c:numCache>
                <c:formatCode>General</c:formatCode>
                <c:ptCount val="3000"/>
                <c:pt idx="0">
                  <c:v>0</c:v>
                </c:pt>
                <c:pt idx="1">
                  <c:v>2.9000000000000001E-2</c:v>
                </c:pt>
                <c:pt idx="2">
                  <c:v>5.8000000000000003E-2</c:v>
                </c:pt>
                <c:pt idx="3">
                  <c:v>8.6900000000000005E-2</c:v>
                </c:pt>
                <c:pt idx="4">
                  <c:v>0.1159</c:v>
                </c:pt>
                <c:pt idx="5">
                  <c:v>0.1449</c:v>
                </c:pt>
                <c:pt idx="6">
                  <c:v>0.1739</c:v>
                </c:pt>
                <c:pt idx="7">
                  <c:v>0.2029</c:v>
                </c:pt>
                <c:pt idx="8">
                  <c:v>0.23180000000000001</c:v>
                </c:pt>
                <c:pt idx="9">
                  <c:v>0.26079999999999998</c:v>
                </c:pt>
                <c:pt idx="10">
                  <c:v>0.2898</c:v>
                </c:pt>
                <c:pt idx="11">
                  <c:v>0.31869999999999998</c:v>
                </c:pt>
                <c:pt idx="12">
                  <c:v>0.34770000000000001</c:v>
                </c:pt>
                <c:pt idx="13">
                  <c:v>0.37669999999999998</c:v>
                </c:pt>
                <c:pt idx="14">
                  <c:v>0.40560000000000002</c:v>
                </c:pt>
                <c:pt idx="15">
                  <c:v>0.43459999999999999</c:v>
                </c:pt>
                <c:pt idx="16">
                  <c:v>0.46350000000000002</c:v>
                </c:pt>
                <c:pt idx="17">
                  <c:v>0.49249999999999999</c:v>
                </c:pt>
                <c:pt idx="18">
                  <c:v>0.52139999999999997</c:v>
                </c:pt>
                <c:pt idx="19">
                  <c:v>0.5504</c:v>
                </c:pt>
                <c:pt idx="20">
                  <c:v>0.57930000000000004</c:v>
                </c:pt>
                <c:pt idx="21">
                  <c:v>0.60819999999999996</c:v>
                </c:pt>
                <c:pt idx="22">
                  <c:v>0.63719999999999999</c:v>
                </c:pt>
                <c:pt idx="23">
                  <c:v>0.66610000000000003</c:v>
                </c:pt>
                <c:pt idx="24">
                  <c:v>0.69499999999999995</c:v>
                </c:pt>
                <c:pt idx="25">
                  <c:v>0.72389999999999999</c:v>
                </c:pt>
                <c:pt idx="26">
                  <c:v>0.75280000000000002</c:v>
                </c:pt>
                <c:pt idx="27">
                  <c:v>0.78169999999999995</c:v>
                </c:pt>
                <c:pt idx="28">
                  <c:v>0.81059999999999999</c:v>
                </c:pt>
                <c:pt idx="29">
                  <c:v>0.83950000000000002</c:v>
                </c:pt>
                <c:pt idx="30">
                  <c:v>0.86829999999999996</c:v>
                </c:pt>
                <c:pt idx="31">
                  <c:v>0.8972</c:v>
                </c:pt>
                <c:pt idx="32">
                  <c:v>0.92610000000000003</c:v>
                </c:pt>
                <c:pt idx="33">
                  <c:v>0.95489999999999997</c:v>
                </c:pt>
                <c:pt idx="34">
                  <c:v>0.98380000000000001</c:v>
                </c:pt>
                <c:pt idx="35">
                  <c:v>1.0125999999999999</c:v>
                </c:pt>
                <c:pt idx="36">
                  <c:v>1.0414000000000001</c:v>
                </c:pt>
                <c:pt idx="37">
                  <c:v>1.0703</c:v>
                </c:pt>
                <c:pt idx="38">
                  <c:v>1.0991</c:v>
                </c:pt>
                <c:pt idx="39">
                  <c:v>1.1278999999999999</c:v>
                </c:pt>
                <c:pt idx="40">
                  <c:v>1.1567000000000001</c:v>
                </c:pt>
                <c:pt idx="41">
                  <c:v>1.1854</c:v>
                </c:pt>
                <c:pt idx="42">
                  <c:v>1.2141999999999999</c:v>
                </c:pt>
                <c:pt idx="43">
                  <c:v>1.2430000000000001</c:v>
                </c:pt>
                <c:pt idx="44">
                  <c:v>1.2717000000000001</c:v>
                </c:pt>
                <c:pt idx="45">
                  <c:v>1.3005</c:v>
                </c:pt>
                <c:pt idx="46">
                  <c:v>1.3291999999999999</c:v>
                </c:pt>
                <c:pt idx="47">
                  <c:v>1.3579000000000001</c:v>
                </c:pt>
                <c:pt idx="48">
                  <c:v>1.3866000000000001</c:v>
                </c:pt>
                <c:pt idx="49">
                  <c:v>1.4153</c:v>
                </c:pt>
                <c:pt idx="50">
                  <c:v>1.444</c:v>
                </c:pt>
                <c:pt idx="51">
                  <c:v>1.4726999999999999</c:v>
                </c:pt>
                <c:pt idx="52">
                  <c:v>1.5013000000000001</c:v>
                </c:pt>
                <c:pt idx="53">
                  <c:v>1.53</c:v>
                </c:pt>
                <c:pt idx="54">
                  <c:v>1.5586</c:v>
                </c:pt>
                <c:pt idx="55">
                  <c:v>1.5871999999999999</c:v>
                </c:pt>
                <c:pt idx="56">
                  <c:v>1.6157999999999999</c:v>
                </c:pt>
                <c:pt idx="57">
                  <c:v>1.6444000000000001</c:v>
                </c:pt>
                <c:pt idx="58">
                  <c:v>1.673</c:v>
                </c:pt>
                <c:pt idx="59">
                  <c:v>1.7016</c:v>
                </c:pt>
                <c:pt idx="60">
                  <c:v>1.7301</c:v>
                </c:pt>
                <c:pt idx="61">
                  <c:v>1.7586999999999999</c:v>
                </c:pt>
                <c:pt idx="62">
                  <c:v>1.7871999999999999</c:v>
                </c:pt>
                <c:pt idx="63">
                  <c:v>1.8157000000000001</c:v>
                </c:pt>
                <c:pt idx="64">
                  <c:v>1.8442000000000001</c:v>
                </c:pt>
                <c:pt idx="65">
                  <c:v>1.8727</c:v>
                </c:pt>
                <c:pt idx="66">
                  <c:v>1.9011</c:v>
                </c:pt>
                <c:pt idx="67">
                  <c:v>1.9296</c:v>
                </c:pt>
                <c:pt idx="68">
                  <c:v>1.958</c:v>
                </c:pt>
                <c:pt idx="69">
                  <c:v>1.9863999999999999</c:v>
                </c:pt>
                <c:pt idx="70">
                  <c:v>2.0148000000000001</c:v>
                </c:pt>
                <c:pt idx="71">
                  <c:v>2.0432000000000001</c:v>
                </c:pt>
                <c:pt idx="72">
                  <c:v>2.0716000000000001</c:v>
                </c:pt>
                <c:pt idx="73">
                  <c:v>2.0998999999999999</c:v>
                </c:pt>
                <c:pt idx="74">
                  <c:v>2.1282000000000001</c:v>
                </c:pt>
                <c:pt idx="75">
                  <c:v>2.1564999999999999</c:v>
                </c:pt>
                <c:pt idx="76">
                  <c:v>2.1848000000000001</c:v>
                </c:pt>
                <c:pt idx="77">
                  <c:v>2.2130999999999998</c:v>
                </c:pt>
                <c:pt idx="78">
                  <c:v>2.2414000000000001</c:v>
                </c:pt>
                <c:pt idx="79">
                  <c:v>2.2696000000000001</c:v>
                </c:pt>
                <c:pt idx="80">
                  <c:v>2.2978000000000001</c:v>
                </c:pt>
                <c:pt idx="81">
                  <c:v>2.3260000000000001</c:v>
                </c:pt>
                <c:pt idx="82">
                  <c:v>2.3542000000000001</c:v>
                </c:pt>
                <c:pt idx="83">
                  <c:v>2.3822999999999999</c:v>
                </c:pt>
                <c:pt idx="84">
                  <c:v>2.4104999999999999</c:v>
                </c:pt>
                <c:pt idx="85">
                  <c:v>2.4386000000000001</c:v>
                </c:pt>
                <c:pt idx="86">
                  <c:v>2.4666999999999999</c:v>
                </c:pt>
                <c:pt idx="87">
                  <c:v>2.4948000000000001</c:v>
                </c:pt>
                <c:pt idx="88">
                  <c:v>2.5228000000000002</c:v>
                </c:pt>
                <c:pt idx="89">
                  <c:v>2.5508000000000002</c:v>
                </c:pt>
                <c:pt idx="90">
                  <c:v>2.5789</c:v>
                </c:pt>
                <c:pt idx="91">
                  <c:v>2.6067999999999998</c:v>
                </c:pt>
                <c:pt idx="92">
                  <c:v>2.6347999999999998</c:v>
                </c:pt>
                <c:pt idx="93">
                  <c:v>2.6627999999999998</c:v>
                </c:pt>
                <c:pt idx="94">
                  <c:v>2.6907000000000001</c:v>
                </c:pt>
                <c:pt idx="95">
                  <c:v>2.7185999999999999</c:v>
                </c:pt>
                <c:pt idx="96">
                  <c:v>2.7465000000000002</c:v>
                </c:pt>
                <c:pt idx="97">
                  <c:v>2.7743000000000002</c:v>
                </c:pt>
                <c:pt idx="98">
                  <c:v>2.8022</c:v>
                </c:pt>
                <c:pt idx="99">
                  <c:v>2.83</c:v>
                </c:pt>
                <c:pt idx="100">
                  <c:v>2.8576999999999999</c:v>
                </c:pt>
                <c:pt idx="101">
                  <c:v>2.8855</c:v>
                </c:pt>
                <c:pt idx="102">
                  <c:v>2.9131999999999998</c:v>
                </c:pt>
                <c:pt idx="103">
                  <c:v>2.9409999999999998</c:v>
                </c:pt>
                <c:pt idx="104">
                  <c:v>2.9685999999999999</c:v>
                </c:pt>
                <c:pt idx="105">
                  <c:v>2.9963000000000002</c:v>
                </c:pt>
                <c:pt idx="106">
                  <c:v>3.0238999999999998</c:v>
                </c:pt>
                <c:pt idx="107">
                  <c:v>3.0516000000000001</c:v>
                </c:pt>
                <c:pt idx="108">
                  <c:v>3.0790999999999999</c:v>
                </c:pt>
                <c:pt idx="109">
                  <c:v>3.1067</c:v>
                </c:pt>
                <c:pt idx="110">
                  <c:v>3.1341999999999999</c:v>
                </c:pt>
                <c:pt idx="111">
                  <c:v>3.1617000000000002</c:v>
                </c:pt>
                <c:pt idx="112">
                  <c:v>3.1892</c:v>
                </c:pt>
                <c:pt idx="113">
                  <c:v>3.2166999999999999</c:v>
                </c:pt>
                <c:pt idx="114">
                  <c:v>3.2441</c:v>
                </c:pt>
                <c:pt idx="115">
                  <c:v>3.2715000000000001</c:v>
                </c:pt>
                <c:pt idx="116">
                  <c:v>3.2989000000000002</c:v>
                </c:pt>
                <c:pt idx="117">
                  <c:v>3.3262</c:v>
                </c:pt>
                <c:pt idx="118">
                  <c:v>3.3534999999999999</c:v>
                </c:pt>
                <c:pt idx="119">
                  <c:v>3.3807999999999998</c:v>
                </c:pt>
                <c:pt idx="120">
                  <c:v>3.4081000000000001</c:v>
                </c:pt>
                <c:pt idx="121">
                  <c:v>3.4352999999999998</c:v>
                </c:pt>
                <c:pt idx="122">
                  <c:v>3.4624999999999999</c:v>
                </c:pt>
                <c:pt idx="123">
                  <c:v>3.4897</c:v>
                </c:pt>
                <c:pt idx="124">
                  <c:v>3.5167999999999999</c:v>
                </c:pt>
                <c:pt idx="125">
                  <c:v>3.544</c:v>
                </c:pt>
                <c:pt idx="126">
                  <c:v>3.5710000000000002</c:v>
                </c:pt>
                <c:pt idx="127">
                  <c:v>3.5981000000000001</c:v>
                </c:pt>
                <c:pt idx="128">
                  <c:v>3.6251000000000002</c:v>
                </c:pt>
                <c:pt idx="129">
                  <c:v>3.6520999999999999</c:v>
                </c:pt>
                <c:pt idx="130">
                  <c:v>3.6791</c:v>
                </c:pt>
                <c:pt idx="131">
                  <c:v>3.706</c:v>
                </c:pt>
                <c:pt idx="132">
                  <c:v>3.7328999999999999</c:v>
                </c:pt>
                <c:pt idx="133">
                  <c:v>3.7597999999999998</c:v>
                </c:pt>
                <c:pt idx="134">
                  <c:v>3.7866</c:v>
                </c:pt>
                <c:pt idx="135">
                  <c:v>3.8134000000000001</c:v>
                </c:pt>
                <c:pt idx="136">
                  <c:v>3.8401999999999998</c:v>
                </c:pt>
                <c:pt idx="137">
                  <c:v>3.867</c:v>
                </c:pt>
                <c:pt idx="138">
                  <c:v>3.8936999999999999</c:v>
                </c:pt>
                <c:pt idx="139">
                  <c:v>3.9203000000000001</c:v>
                </c:pt>
                <c:pt idx="140">
                  <c:v>3.9470000000000001</c:v>
                </c:pt>
                <c:pt idx="141">
                  <c:v>3.9735999999999998</c:v>
                </c:pt>
                <c:pt idx="142">
                  <c:v>4.0002000000000004</c:v>
                </c:pt>
                <c:pt idx="143">
                  <c:v>4.0266999999999999</c:v>
                </c:pt>
                <c:pt idx="144">
                  <c:v>4.0532000000000004</c:v>
                </c:pt>
                <c:pt idx="145">
                  <c:v>4.0796999999999999</c:v>
                </c:pt>
                <c:pt idx="146">
                  <c:v>4.1062000000000003</c:v>
                </c:pt>
                <c:pt idx="147">
                  <c:v>4.1326000000000001</c:v>
                </c:pt>
                <c:pt idx="148">
                  <c:v>4.1589</c:v>
                </c:pt>
                <c:pt idx="149">
                  <c:v>4.1852999999999998</c:v>
                </c:pt>
                <c:pt idx="150">
                  <c:v>4.2115999999999998</c:v>
                </c:pt>
                <c:pt idx="151">
                  <c:v>4.2378999999999998</c:v>
                </c:pt>
                <c:pt idx="152">
                  <c:v>4.2641</c:v>
                </c:pt>
                <c:pt idx="153">
                  <c:v>4.2903000000000002</c:v>
                </c:pt>
                <c:pt idx="154">
                  <c:v>4.3163999999999998</c:v>
                </c:pt>
                <c:pt idx="155">
                  <c:v>4.3426</c:v>
                </c:pt>
                <c:pt idx="156">
                  <c:v>4.3686999999999996</c:v>
                </c:pt>
                <c:pt idx="157">
                  <c:v>4.3947000000000003</c:v>
                </c:pt>
                <c:pt idx="158">
                  <c:v>4.4207000000000001</c:v>
                </c:pt>
                <c:pt idx="159">
                  <c:v>4.4466999999999999</c:v>
                </c:pt>
                <c:pt idx="160">
                  <c:v>4.4725999999999999</c:v>
                </c:pt>
                <c:pt idx="161">
                  <c:v>4.4984999999999999</c:v>
                </c:pt>
                <c:pt idx="162">
                  <c:v>4.5244</c:v>
                </c:pt>
                <c:pt idx="163">
                  <c:v>4.5502000000000002</c:v>
                </c:pt>
                <c:pt idx="164">
                  <c:v>4.5759999999999996</c:v>
                </c:pt>
                <c:pt idx="165">
                  <c:v>4.6017999999999999</c:v>
                </c:pt>
                <c:pt idx="166">
                  <c:v>4.6275000000000004</c:v>
                </c:pt>
                <c:pt idx="167">
                  <c:v>4.6532</c:v>
                </c:pt>
                <c:pt idx="168">
                  <c:v>4.6787999999999998</c:v>
                </c:pt>
                <c:pt idx="169">
                  <c:v>4.7043999999999997</c:v>
                </c:pt>
                <c:pt idx="170">
                  <c:v>4.7298999999999998</c:v>
                </c:pt>
                <c:pt idx="171">
                  <c:v>4.7553999999999998</c:v>
                </c:pt>
                <c:pt idx="172">
                  <c:v>4.7808999999999999</c:v>
                </c:pt>
                <c:pt idx="173">
                  <c:v>4.8064</c:v>
                </c:pt>
                <c:pt idx="174">
                  <c:v>4.8318000000000003</c:v>
                </c:pt>
                <c:pt idx="175">
                  <c:v>4.8571</c:v>
                </c:pt>
                <c:pt idx="176">
                  <c:v>4.8823999999999996</c:v>
                </c:pt>
                <c:pt idx="177">
                  <c:v>4.9077000000000002</c:v>
                </c:pt>
                <c:pt idx="178">
                  <c:v>4.9329000000000001</c:v>
                </c:pt>
                <c:pt idx="179">
                  <c:v>4.9581</c:v>
                </c:pt>
                <c:pt idx="180">
                  <c:v>4.9832999999999998</c:v>
                </c:pt>
                <c:pt idx="181">
                  <c:v>5.0084</c:v>
                </c:pt>
                <c:pt idx="182">
                  <c:v>5.0334000000000003</c:v>
                </c:pt>
                <c:pt idx="183">
                  <c:v>5.0583999999999998</c:v>
                </c:pt>
                <c:pt idx="184">
                  <c:v>5.0834000000000001</c:v>
                </c:pt>
                <c:pt idx="185">
                  <c:v>5.1083999999999996</c:v>
                </c:pt>
                <c:pt idx="186">
                  <c:v>5.1333000000000002</c:v>
                </c:pt>
                <c:pt idx="187">
                  <c:v>5.1581000000000001</c:v>
                </c:pt>
                <c:pt idx="188">
                  <c:v>5.1829000000000001</c:v>
                </c:pt>
                <c:pt idx="189">
                  <c:v>5.2077</c:v>
                </c:pt>
                <c:pt idx="190">
                  <c:v>5.2324000000000002</c:v>
                </c:pt>
                <c:pt idx="191">
                  <c:v>5.2571000000000003</c:v>
                </c:pt>
                <c:pt idx="192">
                  <c:v>5.2816999999999998</c:v>
                </c:pt>
                <c:pt idx="193">
                  <c:v>5.3063000000000002</c:v>
                </c:pt>
                <c:pt idx="194">
                  <c:v>5.3308</c:v>
                </c:pt>
                <c:pt idx="195">
                  <c:v>5.3552999999999997</c:v>
                </c:pt>
                <c:pt idx="196">
                  <c:v>5.3798000000000004</c:v>
                </c:pt>
                <c:pt idx="197">
                  <c:v>5.4042000000000003</c:v>
                </c:pt>
                <c:pt idx="198">
                  <c:v>5.4286000000000003</c:v>
                </c:pt>
                <c:pt idx="199">
                  <c:v>5.4528999999999996</c:v>
                </c:pt>
                <c:pt idx="200">
                  <c:v>5.4771000000000001</c:v>
                </c:pt>
                <c:pt idx="201">
                  <c:v>5.5014000000000003</c:v>
                </c:pt>
                <c:pt idx="202">
                  <c:v>5.5255000000000001</c:v>
                </c:pt>
                <c:pt idx="203">
                  <c:v>5.5496999999999996</c:v>
                </c:pt>
                <c:pt idx="204">
                  <c:v>5.5738000000000003</c:v>
                </c:pt>
                <c:pt idx="205">
                  <c:v>5.5978000000000003</c:v>
                </c:pt>
                <c:pt idx="206">
                  <c:v>5.6218000000000004</c:v>
                </c:pt>
                <c:pt idx="207">
                  <c:v>5.6456999999999997</c:v>
                </c:pt>
                <c:pt idx="208">
                  <c:v>5.6696</c:v>
                </c:pt>
                <c:pt idx="209">
                  <c:v>5.6935000000000002</c:v>
                </c:pt>
                <c:pt idx="210">
                  <c:v>5.7172999999999998</c:v>
                </c:pt>
                <c:pt idx="211">
                  <c:v>5.7409999999999997</c:v>
                </c:pt>
                <c:pt idx="212">
                  <c:v>5.7647000000000004</c:v>
                </c:pt>
                <c:pt idx="213">
                  <c:v>5.7884000000000002</c:v>
                </c:pt>
                <c:pt idx="214">
                  <c:v>5.8120000000000003</c:v>
                </c:pt>
                <c:pt idx="215">
                  <c:v>5.8356000000000003</c:v>
                </c:pt>
                <c:pt idx="216">
                  <c:v>5.8590999999999998</c:v>
                </c:pt>
                <c:pt idx="217">
                  <c:v>5.8825000000000003</c:v>
                </c:pt>
                <c:pt idx="218">
                  <c:v>5.9059999999999997</c:v>
                </c:pt>
                <c:pt idx="219">
                  <c:v>5.9292999999999996</c:v>
                </c:pt>
                <c:pt idx="220">
                  <c:v>5.9526000000000003</c:v>
                </c:pt>
                <c:pt idx="221">
                  <c:v>5.9759000000000002</c:v>
                </c:pt>
                <c:pt idx="222">
                  <c:v>5.9991000000000003</c:v>
                </c:pt>
                <c:pt idx="223">
                  <c:v>6.0223000000000004</c:v>
                </c:pt>
                <c:pt idx="224">
                  <c:v>6.0453999999999999</c:v>
                </c:pt>
                <c:pt idx="225">
                  <c:v>6.0683999999999996</c:v>
                </c:pt>
                <c:pt idx="226">
                  <c:v>6.0914000000000001</c:v>
                </c:pt>
                <c:pt idx="227">
                  <c:v>6.1143999999999998</c:v>
                </c:pt>
                <c:pt idx="228">
                  <c:v>6.1372999999999998</c:v>
                </c:pt>
                <c:pt idx="229">
                  <c:v>6.1601999999999997</c:v>
                </c:pt>
                <c:pt idx="230">
                  <c:v>6.1829999999999998</c:v>
                </c:pt>
                <c:pt idx="231">
                  <c:v>6.2057000000000002</c:v>
                </c:pt>
                <c:pt idx="232">
                  <c:v>6.2283999999999997</c:v>
                </c:pt>
                <c:pt idx="233">
                  <c:v>6.2511000000000001</c:v>
                </c:pt>
                <c:pt idx="234">
                  <c:v>6.2736999999999998</c:v>
                </c:pt>
                <c:pt idx="235">
                  <c:v>6.2961999999999998</c:v>
                </c:pt>
                <c:pt idx="236">
                  <c:v>6.3186999999999998</c:v>
                </c:pt>
                <c:pt idx="237">
                  <c:v>6.3411</c:v>
                </c:pt>
                <c:pt idx="238">
                  <c:v>6.3635000000000002</c:v>
                </c:pt>
                <c:pt idx="239">
                  <c:v>6.3857999999999997</c:v>
                </c:pt>
                <c:pt idx="240">
                  <c:v>6.4081000000000001</c:v>
                </c:pt>
                <c:pt idx="241">
                  <c:v>6.4302999999999999</c:v>
                </c:pt>
                <c:pt idx="242">
                  <c:v>6.4524999999999997</c:v>
                </c:pt>
                <c:pt idx="243">
                  <c:v>6.4745999999999997</c:v>
                </c:pt>
                <c:pt idx="244">
                  <c:v>6.4966999999999997</c:v>
                </c:pt>
                <c:pt idx="245">
                  <c:v>6.5186999999999999</c:v>
                </c:pt>
                <c:pt idx="246">
                  <c:v>6.5406000000000004</c:v>
                </c:pt>
                <c:pt idx="247">
                  <c:v>6.5625</c:v>
                </c:pt>
                <c:pt idx="248">
                  <c:v>6.5843999999999996</c:v>
                </c:pt>
                <c:pt idx="249">
                  <c:v>6.6062000000000003</c:v>
                </c:pt>
                <c:pt idx="250">
                  <c:v>6.6279000000000003</c:v>
                </c:pt>
                <c:pt idx="251">
                  <c:v>6.6496000000000004</c:v>
                </c:pt>
                <c:pt idx="252">
                  <c:v>6.6711999999999998</c:v>
                </c:pt>
                <c:pt idx="253">
                  <c:v>6.6927000000000003</c:v>
                </c:pt>
                <c:pt idx="254">
                  <c:v>6.7141999999999999</c:v>
                </c:pt>
                <c:pt idx="255">
                  <c:v>6.7356999999999996</c:v>
                </c:pt>
                <c:pt idx="256">
                  <c:v>6.7571000000000003</c:v>
                </c:pt>
                <c:pt idx="257">
                  <c:v>6.7784000000000004</c:v>
                </c:pt>
                <c:pt idx="258">
                  <c:v>6.7996999999999996</c:v>
                </c:pt>
                <c:pt idx="259">
                  <c:v>6.8209</c:v>
                </c:pt>
                <c:pt idx="260">
                  <c:v>6.8421000000000003</c:v>
                </c:pt>
                <c:pt idx="261">
                  <c:v>6.8632</c:v>
                </c:pt>
                <c:pt idx="262">
                  <c:v>6.8841999999999999</c:v>
                </c:pt>
                <c:pt idx="263">
                  <c:v>6.9051999999999998</c:v>
                </c:pt>
                <c:pt idx="264">
                  <c:v>6.9261999999999997</c:v>
                </c:pt>
                <c:pt idx="265">
                  <c:v>6.9470000000000001</c:v>
                </c:pt>
                <c:pt idx="266">
                  <c:v>6.9679000000000002</c:v>
                </c:pt>
                <c:pt idx="267">
                  <c:v>6.9885999999999999</c:v>
                </c:pt>
                <c:pt idx="268">
                  <c:v>7.0092999999999996</c:v>
                </c:pt>
                <c:pt idx="269">
                  <c:v>7.03</c:v>
                </c:pt>
                <c:pt idx="270">
                  <c:v>7.0505000000000004</c:v>
                </c:pt>
                <c:pt idx="271">
                  <c:v>7.0711000000000004</c:v>
                </c:pt>
                <c:pt idx="272">
                  <c:v>7.0914999999999999</c:v>
                </c:pt>
                <c:pt idx="273">
                  <c:v>7.1119000000000003</c:v>
                </c:pt>
                <c:pt idx="274">
                  <c:v>7.1322999999999999</c:v>
                </c:pt>
                <c:pt idx="275">
                  <c:v>7.1525999999999996</c:v>
                </c:pt>
                <c:pt idx="276">
                  <c:v>7.1727999999999996</c:v>
                </c:pt>
                <c:pt idx="277">
                  <c:v>7.1929999999999996</c:v>
                </c:pt>
                <c:pt idx="278">
                  <c:v>7.2130999999999998</c:v>
                </c:pt>
                <c:pt idx="279">
                  <c:v>7.2331000000000003</c:v>
                </c:pt>
                <c:pt idx="280">
                  <c:v>7.2530999999999999</c:v>
                </c:pt>
                <c:pt idx="281">
                  <c:v>7.2729999999999997</c:v>
                </c:pt>
                <c:pt idx="282">
                  <c:v>7.2929000000000004</c:v>
                </c:pt>
                <c:pt idx="283">
                  <c:v>7.3127000000000004</c:v>
                </c:pt>
                <c:pt idx="284">
                  <c:v>7.3323999999999998</c:v>
                </c:pt>
                <c:pt idx="285">
                  <c:v>7.3521000000000001</c:v>
                </c:pt>
                <c:pt idx="286">
                  <c:v>7.3716999999999997</c:v>
                </c:pt>
                <c:pt idx="287">
                  <c:v>7.3912000000000004</c:v>
                </c:pt>
                <c:pt idx="288">
                  <c:v>7.4107000000000003</c:v>
                </c:pt>
                <c:pt idx="289">
                  <c:v>7.4302000000000001</c:v>
                </c:pt>
                <c:pt idx="290">
                  <c:v>7.4494999999999996</c:v>
                </c:pt>
                <c:pt idx="291">
                  <c:v>7.4687999999999999</c:v>
                </c:pt>
                <c:pt idx="292">
                  <c:v>7.4881000000000002</c:v>
                </c:pt>
                <c:pt idx="293">
                  <c:v>7.5072000000000001</c:v>
                </c:pt>
                <c:pt idx="294">
                  <c:v>7.5263999999999998</c:v>
                </c:pt>
                <c:pt idx="295">
                  <c:v>7.5453999999999999</c:v>
                </c:pt>
                <c:pt idx="296">
                  <c:v>7.5644</c:v>
                </c:pt>
                <c:pt idx="297">
                  <c:v>7.5833000000000004</c:v>
                </c:pt>
                <c:pt idx="298">
                  <c:v>7.6021999999999998</c:v>
                </c:pt>
                <c:pt idx="299">
                  <c:v>7.6210000000000004</c:v>
                </c:pt>
                <c:pt idx="300">
                  <c:v>7.6397000000000004</c:v>
                </c:pt>
                <c:pt idx="301">
                  <c:v>7.6584000000000003</c:v>
                </c:pt>
                <c:pt idx="302">
                  <c:v>7.6769999999999996</c:v>
                </c:pt>
                <c:pt idx="303">
                  <c:v>7.6955</c:v>
                </c:pt>
                <c:pt idx="304">
                  <c:v>7.7140000000000004</c:v>
                </c:pt>
                <c:pt idx="305">
                  <c:v>7.7324000000000002</c:v>
                </c:pt>
                <c:pt idx="306">
                  <c:v>7.7507000000000001</c:v>
                </c:pt>
                <c:pt idx="307">
                  <c:v>7.7690000000000001</c:v>
                </c:pt>
                <c:pt idx="308">
                  <c:v>7.7872000000000003</c:v>
                </c:pt>
                <c:pt idx="309">
                  <c:v>7.8053999999999997</c:v>
                </c:pt>
                <c:pt idx="310">
                  <c:v>7.8235000000000001</c:v>
                </c:pt>
                <c:pt idx="311">
                  <c:v>7.8414999999999999</c:v>
                </c:pt>
                <c:pt idx="312">
                  <c:v>7.8593999999999999</c:v>
                </c:pt>
                <c:pt idx="313">
                  <c:v>7.8773</c:v>
                </c:pt>
                <c:pt idx="314">
                  <c:v>7.8952</c:v>
                </c:pt>
                <c:pt idx="315">
                  <c:v>7.9128999999999996</c:v>
                </c:pt>
                <c:pt idx="316">
                  <c:v>7.9306000000000001</c:v>
                </c:pt>
                <c:pt idx="317">
                  <c:v>7.9481999999999999</c:v>
                </c:pt>
                <c:pt idx="318">
                  <c:v>7.9657999999999998</c:v>
                </c:pt>
                <c:pt idx="319">
                  <c:v>7.9832999999999998</c:v>
                </c:pt>
                <c:pt idx="320">
                  <c:v>8.0007000000000001</c:v>
                </c:pt>
                <c:pt idx="321">
                  <c:v>8.0180000000000007</c:v>
                </c:pt>
                <c:pt idx="322">
                  <c:v>8.0352999999999994</c:v>
                </c:pt>
                <c:pt idx="323">
                  <c:v>8.0525000000000002</c:v>
                </c:pt>
                <c:pt idx="324">
                  <c:v>8.0696999999999992</c:v>
                </c:pt>
                <c:pt idx="325">
                  <c:v>8.0868000000000002</c:v>
                </c:pt>
                <c:pt idx="326">
                  <c:v>8.1037999999999997</c:v>
                </c:pt>
                <c:pt idx="327">
                  <c:v>8.1206999999999994</c:v>
                </c:pt>
                <c:pt idx="328">
                  <c:v>8.1376000000000008</c:v>
                </c:pt>
                <c:pt idx="329">
                  <c:v>8.1544000000000008</c:v>
                </c:pt>
                <c:pt idx="330">
                  <c:v>8.1712000000000007</c:v>
                </c:pt>
                <c:pt idx="331">
                  <c:v>8.1877999999999993</c:v>
                </c:pt>
                <c:pt idx="332">
                  <c:v>8.2043999999999997</c:v>
                </c:pt>
                <c:pt idx="333">
                  <c:v>8.2210000000000001</c:v>
                </c:pt>
                <c:pt idx="334">
                  <c:v>8.2373999999999992</c:v>
                </c:pt>
                <c:pt idx="335">
                  <c:v>8.2538</c:v>
                </c:pt>
                <c:pt idx="336">
                  <c:v>8.2702000000000009</c:v>
                </c:pt>
                <c:pt idx="337">
                  <c:v>8.2864000000000004</c:v>
                </c:pt>
                <c:pt idx="338">
                  <c:v>8.3026</c:v>
                </c:pt>
                <c:pt idx="339">
                  <c:v>8.3186999999999998</c:v>
                </c:pt>
                <c:pt idx="340">
                  <c:v>8.3347999999999995</c:v>
                </c:pt>
                <c:pt idx="341">
                  <c:v>8.3506999999999998</c:v>
                </c:pt>
                <c:pt idx="342">
                  <c:v>8.3666999999999998</c:v>
                </c:pt>
                <c:pt idx="343">
                  <c:v>8.3825000000000003</c:v>
                </c:pt>
                <c:pt idx="344">
                  <c:v>8.3983000000000008</c:v>
                </c:pt>
                <c:pt idx="345">
                  <c:v>8.4139999999999997</c:v>
                </c:pt>
                <c:pt idx="346">
                  <c:v>8.4296000000000006</c:v>
                </c:pt>
                <c:pt idx="347">
                  <c:v>8.4451000000000001</c:v>
                </c:pt>
                <c:pt idx="348">
                  <c:v>8.4605999999999995</c:v>
                </c:pt>
                <c:pt idx="349">
                  <c:v>8.4760000000000009</c:v>
                </c:pt>
                <c:pt idx="350">
                  <c:v>8.4914000000000005</c:v>
                </c:pt>
                <c:pt idx="351">
                  <c:v>8.5067000000000004</c:v>
                </c:pt>
                <c:pt idx="352">
                  <c:v>8.5219000000000005</c:v>
                </c:pt>
                <c:pt idx="353">
                  <c:v>8.5370000000000008</c:v>
                </c:pt>
                <c:pt idx="354">
                  <c:v>8.5519999999999996</c:v>
                </c:pt>
                <c:pt idx="355">
                  <c:v>8.5670000000000002</c:v>
                </c:pt>
                <c:pt idx="356">
                  <c:v>8.5818999999999992</c:v>
                </c:pt>
                <c:pt idx="357">
                  <c:v>8.5968</c:v>
                </c:pt>
                <c:pt idx="358">
                  <c:v>8.6114999999999995</c:v>
                </c:pt>
                <c:pt idx="359">
                  <c:v>8.6262000000000008</c:v>
                </c:pt>
                <c:pt idx="360">
                  <c:v>8.6409000000000002</c:v>
                </c:pt>
                <c:pt idx="361">
                  <c:v>8.6554000000000002</c:v>
                </c:pt>
                <c:pt idx="362">
                  <c:v>8.6699000000000002</c:v>
                </c:pt>
                <c:pt idx="363">
                  <c:v>8.6843000000000004</c:v>
                </c:pt>
                <c:pt idx="364">
                  <c:v>8.6986000000000008</c:v>
                </c:pt>
                <c:pt idx="365">
                  <c:v>8.7128999999999994</c:v>
                </c:pt>
                <c:pt idx="366">
                  <c:v>8.7271000000000001</c:v>
                </c:pt>
                <c:pt idx="367">
                  <c:v>8.7411999999999992</c:v>
                </c:pt>
                <c:pt idx="368">
                  <c:v>8.7552000000000003</c:v>
                </c:pt>
                <c:pt idx="369">
                  <c:v>8.7691999999999997</c:v>
                </c:pt>
                <c:pt idx="370">
                  <c:v>8.7830999999999992</c:v>
                </c:pt>
                <c:pt idx="371">
                  <c:v>8.7969000000000008</c:v>
                </c:pt>
                <c:pt idx="372">
                  <c:v>8.8107000000000006</c:v>
                </c:pt>
                <c:pt idx="373">
                  <c:v>8.8242999999999991</c:v>
                </c:pt>
                <c:pt idx="374">
                  <c:v>8.8378999999999994</c:v>
                </c:pt>
                <c:pt idx="375">
                  <c:v>8.8514999999999997</c:v>
                </c:pt>
                <c:pt idx="376">
                  <c:v>8.8649000000000004</c:v>
                </c:pt>
                <c:pt idx="377">
                  <c:v>8.8782999999999994</c:v>
                </c:pt>
                <c:pt idx="378">
                  <c:v>8.8916000000000004</c:v>
                </c:pt>
                <c:pt idx="379">
                  <c:v>8.9047999999999998</c:v>
                </c:pt>
                <c:pt idx="380">
                  <c:v>8.9178999999999995</c:v>
                </c:pt>
                <c:pt idx="381">
                  <c:v>8.9309999999999992</c:v>
                </c:pt>
                <c:pt idx="382">
                  <c:v>8.9440000000000008</c:v>
                </c:pt>
                <c:pt idx="383">
                  <c:v>8.9568999999999992</c:v>
                </c:pt>
                <c:pt idx="384">
                  <c:v>8.9697999999999993</c:v>
                </c:pt>
                <c:pt idx="385">
                  <c:v>8.9825999999999997</c:v>
                </c:pt>
                <c:pt idx="386">
                  <c:v>8.9953000000000003</c:v>
                </c:pt>
                <c:pt idx="387">
                  <c:v>9.0078999999999994</c:v>
                </c:pt>
                <c:pt idx="388">
                  <c:v>9.0204000000000004</c:v>
                </c:pt>
                <c:pt idx="389">
                  <c:v>9.0328999999999997</c:v>
                </c:pt>
                <c:pt idx="390">
                  <c:v>9.0452999999999992</c:v>
                </c:pt>
                <c:pt idx="391">
                  <c:v>9.0576000000000008</c:v>
                </c:pt>
                <c:pt idx="392">
                  <c:v>9.0699000000000005</c:v>
                </c:pt>
                <c:pt idx="393">
                  <c:v>9.0820000000000007</c:v>
                </c:pt>
                <c:pt idx="394">
                  <c:v>9.0940999999999992</c:v>
                </c:pt>
                <c:pt idx="395">
                  <c:v>9.1060999999999996</c:v>
                </c:pt>
                <c:pt idx="396">
                  <c:v>9.1181000000000001</c:v>
                </c:pt>
                <c:pt idx="397">
                  <c:v>9.1298999999999992</c:v>
                </c:pt>
                <c:pt idx="398">
                  <c:v>9.1417000000000002</c:v>
                </c:pt>
                <c:pt idx="399">
                  <c:v>9.1533999999999995</c:v>
                </c:pt>
                <c:pt idx="400">
                  <c:v>9.1651000000000007</c:v>
                </c:pt>
                <c:pt idx="401">
                  <c:v>9.1766000000000005</c:v>
                </c:pt>
                <c:pt idx="402">
                  <c:v>9.1881000000000004</c:v>
                </c:pt>
                <c:pt idx="403">
                  <c:v>9.1995000000000005</c:v>
                </c:pt>
                <c:pt idx="404">
                  <c:v>9.2108000000000008</c:v>
                </c:pt>
                <c:pt idx="405">
                  <c:v>9.2220999999999993</c:v>
                </c:pt>
                <c:pt idx="406">
                  <c:v>9.2332000000000001</c:v>
                </c:pt>
                <c:pt idx="407">
                  <c:v>9.2443000000000008</c:v>
                </c:pt>
                <c:pt idx="408">
                  <c:v>9.2553000000000001</c:v>
                </c:pt>
                <c:pt idx="409">
                  <c:v>9.2662999999999993</c:v>
                </c:pt>
                <c:pt idx="410">
                  <c:v>9.2771000000000008</c:v>
                </c:pt>
                <c:pt idx="411">
                  <c:v>9.2879000000000005</c:v>
                </c:pt>
                <c:pt idx="412">
                  <c:v>9.2986000000000004</c:v>
                </c:pt>
                <c:pt idx="413">
                  <c:v>9.3092000000000006</c:v>
                </c:pt>
                <c:pt idx="414">
                  <c:v>9.3198000000000008</c:v>
                </c:pt>
                <c:pt idx="415">
                  <c:v>9.3302999999999994</c:v>
                </c:pt>
                <c:pt idx="416">
                  <c:v>9.3406000000000002</c:v>
                </c:pt>
                <c:pt idx="417">
                  <c:v>9.3510000000000009</c:v>
                </c:pt>
                <c:pt idx="418">
                  <c:v>9.3612000000000002</c:v>
                </c:pt>
                <c:pt idx="419">
                  <c:v>9.3712999999999997</c:v>
                </c:pt>
                <c:pt idx="420">
                  <c:v>9.3813999999999993</c:v>
                </c:pt>
                <c:pt idx="421">
                  <c:v>9.3914000000000009</c:v>
                </c:pt>
                <c:pt idx="422">
                  <c:v>9.4013000000000009</c:v>
                </c:pt>
                <c:pt idx="423">
                  <c:v>9.4111999999999991</c:v>
                </c:pt>
                <c:pt idx="424">
                  <c:v>9.4208999999999996</c:v>
                </c:pt>
                <c:pt idx="425">
                  <c:v>9.4306000000000001</c:v>
                </c:pt>
                <c:pt idx="426">
                  <c:v>9.4402000000000008</c:v>
                </c:pt>
                <c:pt idx="427">
                  <c:v>9.4497</c:v>
                </c:pt>
                <c:pt idx="428">
                  <c:v>9.4591999999999992</c:v>
                </c:pt>
                <c:pt idx="429">
                  <c:v>9.4685000000000006</c:v>
                </c:pt>
                <c:pt idx="430">
                  <c:v>9.4778000000000002</c:v>
                </c:pt>
                <c:pt idx="431">
                  <c:v>9.4870000000000001</c:v>
                </c:pt>
                <c:pt idx="432">
                  <c:v>9.4961000000000002</c:v>
                </c:pt>
                <c:pt idx="433">
                  <c:v>9.5052000000000003</c:v>
                </c:pt>
                <c:pt idx="434">
                  <c:v>9.5140999999999991</c:v>
                </c:pt>
                <c:pt idx="435">
                  <c:v>9.5229999999999997</c:v>
                </c:pt>
                <c:pt idx="436">
                  <c:v>9.5318000000000005</c:v>
                </c:pt>
                <c:pt idx="437">
                  <c:v>9.5405999999999995</c:v>
                </c:pt>
                <c:pt idx="438">
                  <c:v>9.5492000000000008</c:v>
                </c:pt>
                <c:pt idx="439">
                  <c:v>9.5578000000000003</c:v>
                </c:pt>
                <c:pt idx="440">
                  <c:v>9.5662000000000003</c:v>
                </c:pt>
                <c:pt idx="441">
                  <c:v>9.5746000000000002</c:v>
                </c:pt>
                <c:pt idx="442">
                  <c:v>9.5830000000000002</c:v>
                </c:pt>
                <c:pt idx="443">
                  <c:v>9.5912000000000006</c:v>
                </c:pt>
                <c:pt idx="444">
                  <c:v>9.5993999999999993</c:v>
                </c:pt>
                <c:pt idx="445">
                  <c:v>9.6074999999999999</c:v>
                </c:pt>
                <c:pt idx="446">
                  <c:v>9.6155000000000008</c:v>
                </c:pt>
                <c:pt idx="447">
                  <c:v>9.6234000000000002</c:v>
                </c:pt>
                <c:pt idx="448">
                  <c:v>9.6311999999999998</c:v>
                </c:pt>
                <c:pt idx="449">
                  <c:v>9.6389999999999993</c:v>
                </c:pt>
                <c:pt idx="450">
                  <c:v>9.6465999999999994</c:v>
                </c:pt>
                <c:pt idx="451">
                  <c:v>9.6541999999999994</c:v>
                </c:pt>
                <c:pt idx="452">
                  <c:v>9.6617999999999995</c:v>
                </c:pt>
                <c:pt idx="453">
                  <c:v>9.6692</c:v>
                </c:pt>
                <c:pt idx="454">
                  <c:v>9.6765000000000008</c:v>
                </c:pt>
                <c:pt idx="455">
                  <c:v>9.6837999999999997</c:v>
                </c:pt>
                <c:pt idx="456">
                  <c:v>9.6910000000000007</c:v>
                </c:pt>
                <c:pt idx="457">
                  <c:v>9.6981000000000002</c:v>
                </c:pt>
                <c:pt idx="458">
                  <c:v>9.7050999999999998</c:v>
                </c:pt>
                <c:pt idx="459">
                  <c:v>9.7120999999999995</c:v>
                </c:pt>
                <c:pt idx="460">
                  <c:v>9.7188999999999997</c:v>
                </c:pt>
                <c:pt idx="461">
                  <c:v>9.7256999999999998</c:v>
                </c:pt>
                <c:pt idx="462">
                  <c:v>9.7324000000000002</c:v>
                </c:pt>
                <c:pt idx="463">
                  <c:v>9.7390000000000008</c:v>
                </c:pt>
                <c:pt idx="464">
                  <c:v>9.7455999999999996</c:v>
                </c:pt>
                <c:pt idx="465">
                  <c:v>9.7520000000000007</c:v>
                </c:pt>
                <c:pt idx="466">
                  <c:v>9.7584</c:v>
                </c:pt>
                <c:pt idx="467">
                  <c:v>9.7646999999999995</c:v>
                </c:pt>
                <c:pt idx="468">
                  <c:v>9.7708999999999993</c:v>
                </c:pt>
                <c:pt idx="469">
                  <c:v>9.7769999999999992</c:v>
                </c:pt>
                <c:pt idx="470">
                  <c:v>9.7830999999999992</c:v>
                </c:pt>
                <c:pt idx="471">
                  <c:v>9.7889999999999997</c:v>
                </c:pt>
                <c:pt idx="472">
                  <c:v>9.7949000000000002</c:v>
                </c:pt>
                <c:pt idx="473">
                  <c:v>9.8007000000000009</c:v>
                </c:pt>
                <c:pt idx="474">
                  <c:v>9.8064</c:v>
                </c:pt>
                <c:pt idx="475">
                  <c:v>9.8120999999999992</c:v>
                </c:pt>
                <c:pt idx="476">
                  <c:v>9.8176000000000005</c:v>
                </c:pt>
                <c:pt idx="477">
                  <c:v>9.8231000000000002</c:v>
                </c:pt>
                <c:pt idx="478">
                  <c:v>9.8285</c:v>
                </c:pt>
                <c:pt idx="479">
                  <c:v>9.8338000000000001</c:v>
                </c:pt>
                <c:pt idx="480">
                  <c:v>9.8390000000000004</c:v>
                </c:pt>
                <c:pt idx="481">
                  <c:v>9.8440999999999992</c:v>
                </c:pt>
                <c:pt idx="482">
                  <c:v>9.8491999999999997</c:v>
                </c:pt>
                <c:pt idx="483">
                  <c:v>9.8542000000000005</c:v>
                </c:pt>
                <c:pt idx="484">
                  <c:v>9.8590999999999998</c:v>
                </c:pt>
                <c:pt idx="485">
                  <c:v>9.8638999999999992</c:v>
                </c:pt>
                <c:pt idx="486">
                  <c:v>9.8686000000000007</c:v>
                </c:pt>
                <c:pt idx="487">
                  <c:v>9.8732000000000006</c:v>
                </c:pt>
                <c:pt idx="488">
                  <c:v>9.8778000000000006</c:v>
                </c:pt>
                <c:pt idx="489">
                  <c:v>9.8823000000000008</c:v>
                </c:pt>
                <c:pt idx="490">
                  <c:v>9.8866999999999994</c:v>
                </c:pt>
                <c:pt idx="491">
                  <c:v>9.891</c:v>
                </c:pt>
                <c:pt idx="492">
                  <c:v>9.8952000000000009</c:v>
                </c:pt>
                <c:pt idx="493">
                  <c:v>9.8993000000000002</c:v>
                </c:pt>
                <c:pt idx="494">
                  <c:v>9.9033999999999995</c:v>
                </c:pt>
                <c:pt idx="495">
                  <c:v>9.9074000000000009</c:v>
                </c:pt>
                <c:pt idx="496">
                  <c:v>9.9113000000000007</c:v>
                </c:pt>
                <c:pt idx="497">
                  <c:v>9.9151000000000007</c:v>
                </c:pt>
                <c:pt idx="498">
                  <c:v>9.9187999999999992</c:v>
                </c:pt>
                <c:pt idx="499">
                  <c:v>9.9223999999999997</c:v>
                </c:pt>
                <c:pt idx="500">
                  <c:v>9.9260000000000002</c:v>
                </c:pt>
                <c:pt idx="501">
                  <c:v>9.9295000000000009</c:v>
                </c:pt>
                <c:pt idx="502">
                  <c:v>9.9329000000000001</c:v>
                </c:pt>
                <c:pt idx="503">
                  <c:v>9.9361999999999995</c:v>
                </c:pt>
                <c:pt idx="504">
                  <c:v>9.9393999999999991</c:v>
                </c:pt>
                <c:pt idx="505">
                  <c:v>9.9426000000000005</c:v>
                </c:pt>
                <c:pt idx="506">
                  <c:v>9.9456000000000007</c:v>
                </c:pt>
                <c:pt idx="507">
                  <c:v>9.9486000000000008</c:v>
                </c:pt>
                <c:pt idx="508">
                  <c:v>9.9514999999999993</c:v>
                </c:pt>
                <c:pt idx="509">
                  <c:v>9.9542999999999999</c:v>
                </c:pt>
                <c:pt idx="510">
                  <c:v>9.9570000000000007</c:v>
                </c:pt>
                <c:pt idx="511">
                  <c:v>9.9596999999999998</c:v>
                </c:pt>
                <c:pt idx="512">
                  <c:v>9.9621999999999993</c:v>
                </c:pt>
                <c:pt idx="513">
                  <c:v>9.9647000000000006</c:v>
                </c:pt>
                <c:pt idx="514">
                  <c:v>9.9671000000000003</c:v>
                </c:pt>
                <c:pt idx="515">
                  <c:v>9.9694000000000003</c:v>
                </c:pt>
                <c:pt idx="516">
                  <c:v>9.9716000000000005</c:v>
                </c:pt>
                <c:pt idx="517">
                  <c:v>9.9738000000000007</c:v>
                </c:pt>
                <c:pt idx="518">
                  <c:v>9.9757999999999996</c:v>
                </c:pt>
                <c:pt idx="519">
                  <c:v>9.9778000000000002</c:v>
                </c:pt>
                <c:pt idx="520">
                  <c:v>9.9796999999999993</c:v>
                </c:pt>
                <c:pt idx="521">
                  <c:v>9.9815000000000005</c:v>
                </c:pt>
                <c:pt idx="522">
                  <c:v>9.9832000000000001</c:v>
                </c:pt>
                <c:pt idx="523">
                  <c:v>9.9847999999999999</c:v>
                </c:pt>
                <c:pt idx="524">
                  <c:v>9.9863999999999997</c:v>
                </c:pt>
                <c:pt idx="525">
                  <c:v>9.9878999999999998</c:v>
                </c:pt>
                <c:pt idx="526">
                  <c:v>9.9893000000000001</c:v>
                </c:pt>
                <c:pt idx="527">
                  <c:v>9.9906000000000006</c:v>
                </c:pt>
                <c:pt idx="528">
                  <c:v>9.9917999999999996</c:v>
                </c:pt>
                <c:pt idx="529">
                  <c:v>9.9929000000000006</c:v>
                </c:pt>
                <c:pt idx="530">
                  <c:v>9.9939999999999998</c:v>
                </c:pt>
                <c:pt idx="531">
                  <c:v>9.9948999999999995</c:v>
                </c:pt>
                <c:pt idx="532">
                  <c:v>9.9957999999999991</c:v>
                </c:pt>
                <c:pt idx="533">
                  <c:v>9.9966000000000008</c:v>
                </c:pt>
                <c:pt idx="534">
                  <c:v>9.9972999999999992</c:v>
                </c:pt>
                <c:pt idx="535">
                  <c:v>9.9978999999999996</c:v>
                </c:pt>
                <c:pt idx="536">
                  <c:v>9.9984999999999999</c:v>
                </c:pt>
                <c:pt idx="537">
                  <c:v>9.9990000000000006</c:v>
                </c:pt>
                <c:pt idx="538">
                  <c:v>9.9992999999999999</c:v>
                </c:pt>
                <c:pt idx="539">
                  <c:v>9.9995999999999992</c:v>
                </c:pt>
                <c:pt idx="540">
                  <c:v>9.9998000000000005</c:v>
                </c:pt>
                <c:pt idx="541">
                  <c:v>10</c:v>
                </c:pt>
                <c:pt idx="542">
                  <c:v>10</c:v>
                </c:pt>
                <c:pt idx="543">
                  <c:v>10</c:v>
                </c:pt>
                <c:pt idx="544">
                  <c:v>9.9998000000000005</c:v>
                </c:pt>
                <c:pt idx="545">
                  <c:v>9.9995999999999992</c:v>
                </c:pt>
                <c:pt idx="546">
                  <c:v>9.9992999999999999</c:v>
                </c:pt>
                <c:pt idx="547">
                  <c:v>9.9990000000000006</c:v>
                </c:pt>
                <c:pt idx="548">
                  <c:v>9.9984999999999999</c:v>
                </c:pt>
                <c:pt idx="549">
                  <c:v>9.9978999999999996</c:v>
                </c:pt>
                <c:pt idx="550">
                  <c:v>9.9972999999999992</c:v>
                </c:pt>
                <c:pt idx="551">
                  <c:v>9.9966000000000008</c:v>
                </c:pt>
                <c:pt idx="552">
                  <c:v>9.9957999999999991</c:v>
                </c:pt>
                <c:pt idx="553">
                  <c:v>9.9948999999999995</c:v>
                </c:pt>
                <c:pt idx="554">
                  <c:v>9.9939999999999998</c:v>
                </c:pt>
                <c:pt idx="555">
                  <c:v>9.9929000000000006</c:v>
                </c:pt>
                <c:pt idx="556">
                  <c:v>9.9917999999999996</c:v>
                </c:pt>
                <c:pt idx="557">
                  <c:v>9.9906000000000006</c:v>
                </c:pt>
                <c:pt idx="558">
                  <c:v>9.9893000000000001</c:v>
                </c:pt>
                <c:pt idx="559">
                  <c:v>9.9878999999999998</c:v>
                </c:pt>
                <c:pt idx="560">
                  <c:v>9.9863999999999997</c:v>
                </c:pt>
                <c:pt idx="561">
                  <c:v>9.9847999999999999</c:v>
                </c:pt>
                <c:pt idx="562">
                  <c:v>9.9832000000000001</c:v>
                </c:pt>
                <c:pt idx="563">
                  <c:v>9.9815000000000005</c:v>
                </c:pt>
                <c:pt idx="564">
                  <c:v>9.9796999999999993</c:v>
                </c:pt>
                <c:pt idx="565">
                  <c:v>9.9778000000000002</c:v>
                </c:pt>
                <c:pt idx="566">
                  <c:v>9.9757999999999996</c:v>
                </c:pt>
                <c:pt idx="567">
                  <c:v>9.9738000000000007</c:v>
                </c:pt>
                <c:pt idx="568">
                  <c:v>9.9716000000000005</c:v>
                </c:pt>
                <c:pt idx="569">
                  <c:v>9.9694000000000003</c:v>
                </c:pt>
                <c:pt idx="570">
                  <c:v>9.9671000000000003</c:v>
                </c:pt>
                <c:pt idx="571">
                  <c:v>9.9647000000000006</c:v>
                </c:pt>
                <c:pt idx="572">
                  <c:v>9.9621999999999993</c:v>
                </c:pt>
                <c:pt idx="573">
                  <c:v>9.9596999999999998</c:v>
                </c:pt>
                <c:pt idx="574">
                  <c:v>9.9570000000000007</c:v>
                </c:pt>
                <c:pt idx="575">
                  <c:v>9.9542999999999999</c:v>
                </c:pt>
                <c:pt idx="576">
                  <c:v>9.9514999999999993</c:v>
                </c:pt>
                <c:pt idx="577">
                  <c:v>9.9486000000000008</c:v>
                </c:pt>
                <c:pt idx="578">
                  <c:v>9.9456000000000007</c:v>
                </c:pt>
                <c:pt idx="579">
                  <c:v>9.9426000000000005</c:v>
                </c:pt>
                <c:pt idx="580">
                  <c:v>9.9393999999999991</c:v>
                </c:pt>
                <c:pt idx="581">
                  <c:v>9.9361999999999995</c:v>
                </c:pt>
                <c:pt idx="582">
                  <c:v>9.9329000000000001</c:v>
                </c:pt>
                <c:pt idx="583">
                  <c:v>9.9295000000000009</c:v>
                </c:pt>
                <c:pt idx="584">
                  <c:v>9.9260000000000002</c:v>
                </c:pt>
                <c:pt idx="585">
                  <c:v>9.9223999999999997</c:v>
                </c:pt>
                <c:pt idx="586">
                  <c:v>9.9187999999999992</c:v>
                </c:pt>
                <c:pt idx="587">
                  <c:v>9.9151000000000007</c:v>
                </c:pt>
                <c:pt idx="588">
                  <c:v>9.9113000000000007</c:v>
                </c:pt>
                <c:pt idx="589">
                  <c:v>9.9074000000000009</c:v>
                </c:pt>
                <c:pt idx="590">
                  <c:v>9.9033999999999995</c:v>
                </c:pt>
                <c:pt idx="591">
                  <c:v>9.8993000000000002</c:v>
                </c:pt>
                <c:pt idx="592">
                  <c:v>9.8952000000000009</c:v>
                </c:pt>
                <c:pt idx="593">
                  <c:v>9.891</c:v>
                </c:pt>
                <c:pt idx="594">
                  <c:v>9.8866999999999994</c:v>
                </c:pt>
                <c:pt idx="595">
                  <c:v>9.8823000000000008</c:v>
                </c:pt>
                <c:pt idx="596">
                  <c:v>9.8778000000000006</c:v>
                </c:pt>
                <c:pt idx="597">
                  <c:v>9.8732000000000006</c:v>
                </c:pt>
                <c:pt idx="598">
                  <c:v>9.8686000000000007</c:v>
                </c:pt>
                <c:pt idx="599">
                  <c:v>9.8638999999999992</c:v>
                </c:pt>
                <c:pt idx="600">
                  <c:v>9.8590999999999998</c:v>
                </c:pt>
                <c:pt idx="601">
                  <c:v>9.8542000000000005</c:v>
                </c:pt>
                <c:pt idx="602">
                  <c:v>9.8491999999999997</c:v>
                </c:pt>
                <c:pt idx="603">
                  <c:v>9.8440999999999992</c:v>
                </c:pt>
                <c:pt idx="604">
                  <c:v>9.8390000000000004</c:v>
                </c:pt>
                <c:pt idx="605">
                  <c:v>9.8338000000000001</c:v>
                </c:pt>
                <c:pt idx="606">
                  <c:v>9.8285</c:v>
                </c:pt>
                <c:pt idx="607">
                  <c:v>9.8231000000000002</c:v>
                </c:pt>
                <c:pt idx="608">
                  <c:v>9.8176000000000005</c:v>
                </c:pt>
                <c:pt idx="609">
                  <c:v>9.8120999999999992</c:v>
                </c:pt>
                <c:pt idx="610">
                  <c:v>9.8064</c:v>
                </c:pt>
                <c:pt idx="611">
                  <c:v>9.8007000000000009</c:v>
                </c:pt>
                <c:pt idx="612">
                  <c:v>9.7949000000000002</c:v>
                </c:pt>
                <c:pt idx="613">
                  <c:v>9.7889999999999997</c:v>
                </c:pt>
                <c:pt idx="614">
                  <c:v>9.7830999999999992</c:v>
                </c:pt>
                <c:pt idx="615">
                  <c:v>9.7769999999999992</c:v>
                </c:pt>
                <c:pt idx="616">
                  <c:v>9.7708999999999993</c:v>
                </c:pt>
                <c:pt idx="617">
                  <c:v>9.7646999999999995</c:v>
                </c:pt>
                <c:pt idx="618">
                  <c:v>9.7584</c:v>
                </c:pt>
                <c:pt idx="619">
                  <c:v>9.7520000000000007</c:v>
                </c:pt>
                <c:pt idx="620">
                  <c:v>9.7455999999999996</c:v>
                </c:pt>
                <c:pt idx="621">
                  <c:v>9.7390000000000008</c:v>
                </c:pt>
                <c:pt idx="622">
                  <c:v>9.7324000000000002</c:v>
                </c:pt>
                <c:pt idx="623">
                  <c:v>9.7256999999999998</c:v>
                </c:pt>
                <c:pt idx="624">
                  <c:v>9.7188999999999997</c:v>
                </c:pt>
                <c:pt idx="625">
                  <c:v>9.7120999999999995</c:v>
                </c:pt>
                <c:pt idx="626">
                  <c:v>9.7050999999999998</c:v>
                </c:pt>
                <c:pt idx="627">
                  <c:v>9.6981000000000002</c:v>
                </c:pt>
                <c:pt idx="628">
                  <c:v>9.6910000000000007</c:v>
                </c:pt>
                <c:pt idx="629">
                  <c:v>9.6837999999999997</c:v>
                </c:pt>
                <c:pt idx="630">
                  <c:v>9.6765000000000008</c:v>
                </c:pt>
                <c:pt idx="631">
                  <c:v>9.6692</c:v>
                </c:pt>
                <c:pt idx="632">
                  <c:v>9.6617999999999995</c:v>
                </c:pt>
                <c:pt idx="633">
                  <c:v>9.6541999999999994</c:v>
                </c:pt>
                <c:pt idx="634">
                  <c:v>9.6465999999999994</c:v>
                </c:pt>
                <c:pt idx="635">
                  <c:v>9.6389999999999993</c:v>
                </c:pt>
                <c:pt idx="636">
                  <c:v>9.6311999999999998</c:v>
                </c:pt>
                <c:pt idx="637">
                  <c:v>9.6234000000000002</c:v>
                </c:pt>
                <c:pt idx="638">
                  <c:v>9.6155000000000008</c:v>
                </c:pt>
                <c:pt idx="639">
                  <c:v>9.6074999999999999</c:v>
                </c:pt>
                <c:pt idx="640">
                  <c:v>9.5993999999999993</c:v>
                </c:pt>
                <c:pt idx="641">
                  <c:v>9.5912000000000006</c:v>
                </c:pt>
                <c:pt idx="642">
                  <c:v>9.5830000000000002</c:v>
                </c:pt>
                <c:pt idx="643">
                  <c:v>9.5746000000000002</c:v>
                </c:pt>
                <c:pt idx="644">
                  <c:v>9.5662000000000003</c:v>
                </c:pt>
                <c:pt idx="645">
                  <c:v>9.5578000000000003</c:v>
                </c:pt>
                <c:pt idx="646">
                  <c:v>9.5492000000000008</c:v>
                </c:pt>
                <c:pt idx="647">
                  <c:v>9.5405999999999995</c:v>
                </c:pt>
                <c:pt idx="648">
                  <c:v>9.5318000000000005</c:v>
                </c:pt>
                <c:pt idx="649">
                  <c:v>9.5229999999999997</c:v>
                </c:pt>
                <c:pt idx="650">
                  <c:v>9.5140999999999991</c:v>
                </c:pt>
                <c:pt idx="651">
                  <c:v>9.5052000000000003</c:v>
                </c:pt>
                <c:pt idx="652">
                  <c:v>9.4961000000000002</c:v>
                </c:pt>
                <c:pt idx="653">
                  <c:v>9.4870000000000001</c:v>
                </c:pt>
                <c:pt idx="654">
                  <c:v>9.4778000000000002</c:v>
                </c:pt>
                <c:pt idx="655">
                  <c:v>9.4685000000000006</c:v>
                </c:pt>
                <c:pt idx="656">
                  <c:v>9.4591999999999992</c:v>
                </c:pt>
                <c:pt idx="657">
                  <c:v>9.4497</c:v>
                </c:pt>
                <c:pt idx="658">
                  <c:v>9.4402000000000008</c:v>
                </c:pt>
                <c:pt idx="659">
                  <c:v>9.4306000000000001</c:v>
                </c:pt>
                <c:pt idx="660">
                  <c:v>9.4208999999999996</c:v>
                </c:pt>
                <c:pt idx="661">
                  <c:v>9.4111999999999991</c:v>
                </c:pt>
                <c:pt idx="662">
                  <c:v>9.4013000000000009</c:v>
                </c:pt>
                <c:pt idx="663">
                  <c:v>9.3914000000000009</c:v>
                </c:pt>
                <c:pt idx="664">
                  <c:v>9.3813999999999993</c:v>
                </c:pt>
                <c:pt idx="665">
                  <c:v>9.3712999999999997</c:v>
                </c:pt>
                <c:pt idx="666">
                  <c:v>9.3612000000000002</c:v>
                </c:pt>
                <c:pt idx="667">
                  <c:v>9.3510000000000009</c:v>
                </c:pt>
                <c:pt idx="668">
                  <c:v>9.3406000000000002</c:v>
                </c:pt>
                <c:pt idx="669">
                  <c:v>9.3302999999999994</c:v>
                </c:pt>
                <c:pt idx="670">
                  <c:v>9.3198000000000008</c:v>
                </c:pt>
                <c:pt idx="671">
                  <c:v>9.3092000000000006</c:v>
                </c:pt>
                <c:pt idx="672">
                  <c:v>9.2986000000000004</c:v>
                </c:pt>
                <c:pt idx="673">
                  <c:v>9.2879000000000005</c:v>
                </c:pt>
                <c:pt idx="674">
                  <c:v>9.2771000000000008</c:v>
                </c:pt>
                <c:pt idx="675">
                  <c:v>9.2662999999999993</c:v>
                </c:pt>
                <c:pt idx="676">
                  <c:v>9.2553000000000001</c:v>
                </c:pt>
                <c:pt idx="677">
                  <c:v>9.2443000000000008</c:v>
                </c:pt>
                <c:pt idx="678">
                  <c:v>9.2332000000000001</c:v>
                </c:pt>
                <c:pt idx="679">
                  <c:v>9.2220999999999993</c:v>
                </c:pt>
                <c:pt idx="680">
                  <c:v>9.2108000000000008</c:v>
                </c:pt>
                <c:pt idx="681">
                  <c:v>9.1995000000000005</c:v>
                </c:pt>
                <c:pt idx="682">
                  <c:v>9.1881000000000004</c:v>
                </c:pt>
                <c:pt idx="683">
                  <c:v>9.1766000000000005</c:v>
                </c:pt>
                <c:pt idx="684">
                  <c:v>9.1651000000000007</c:v>
                </c:pt>
                <c:pt idx="685">
                  <c:v>9.1533999999999995</c:v>
                </c:pt>
                <c:pt idx="686">
                  <c:v>9.1417000000000002</c:v>
                </c:pt>
                <c:pt idx="687">
                  <c:v>9.1298999999999992</c:v>
                </c:pt>
                <c:pt idx="688">
                  <c:v>9.1181000000000001</c:v>
                </c:pt>
                <c:pt idx="689">
                  <c:v>9.1060999999999996</c:v>
                </c:pt>
                <c:pt idx="690">
                  <c:v>9.0940999999999992</c:v>
                </c:pt>
                <c:pt idx="691">
                  <c:v>9.0820000000000007</c:v>
                </c:pt>
                <c:pt idx="692">
                  <c:v>9.0699000000000005</c:v>
                </c:pt>
                <c:pt idx="693">
                  <c:v>9.0576000000000008</c:v>
                </c:pt>
                <c:pt idx="694">
                  <c:v>9.0452999999999992</c:v>
                </c:pt>
                <c:pt idx="695">
                  <c:v>9.0328999999999997</c:v>
                </c:pt>
                <c:pt idx="696">
                  <c:v>9.0204000000000004</c:v>
                </c:pt>
                <c:pt idx="697">
                  <c:v>9.0078999999999994</c:v>
                </c:pt>
                <c:pt idx="698">
                  <c:v>8.9953000000000003</c:v>
                </c:pt>
                <c:pt idx="699">
                  <c:v>8.9825999999999997</c:v>
                </c:pt>
                <c:pt idx="700">
                  <c:v>8.9697999999999993</c:v>
                </c:pt>
                <c:pt idx="701">
                  <c:v>8.9568999999999992</c:v>
                </c:pt>
                <c:pt idx="702">
                  <c:v>8.9440000000000008</c:v>
                </c:pt>
                <c:pt idx="703">
                  <c:v>8.9309999999999992</c:v>
                </c:pt>
                <c:pt idx="704">
                  <c:v>8.9178999999999995</c:v>
                </c:pt>
                <c:pt idx="705">
                  <c:v>8.9047999999999998</c:v>
                </c:pt>
                <c:pt idx="706">
                  <c:v>8.8916000000000004</c:v>
                </c:pt>
                <c:pt idx="707">
                  <c:v>8.8782999999999994</c:v>
                </c:pt>
                <c:pt idx="708">
                  <c:v>8.8649000000000004</c:v>
                </c:pt>
                <c:pt idx="709">
                  <c:v>8.8514999999999997</c:v>
                </c:pt>
                <c:pt idx="710">
                  <c:v>8.8378999999999994</c:v>
                </c:pt>
                <c:pt idx="711">
                  <c:v>8.8242999999999991</c:v>
                </c:pt>
                <c:pt idx="712">
                  <c:v>8.8107000000000006</c:v>
                </c:pt>
                <c:pt idx="713">
                  <c:v>8.7969000000000008</c:v>
                </c:pt>
                <c:pt idx="714">
                  <c:v>8.7830999999999992</c:v>
                </c:pt>
                <c:pt idx="715">
                  <c:v>8.7691999999999997</c:v>
                </c:pt>
                <c:pt idx="716">
                  <c:v>8.7552000000000003</c:v>
                </c:pt>
                <c:pt idx="717">
                  <c:v>8.7411999999999992</c:v>
                </c:pt>
                <c:pt idx="718">
                  <c:v>8.7271000000000001</c:v>
                </c:pt>
                <c:pt idx="719">
                  <c:v>8.7128999999999994</c:v>
                </c:pt>
                <c:pt idx="720">
                  <c:v>8.6986000000000008</c:v>
                </c:pt>
                <c:pt idx="721">
                  <c:v>8.6843000000000004</c:v>
                </c:pt>
                <c:pt idx="722">
                  <c:v>8.6699000000000002</c:v>
                </c:pt>
                <c:pt idx="723">
                  <c:v>8.6554000000000002</c:v>
                </c:pt>
                <c:pt idx="724">
                  <c:v>8.6409000000000002</c:v>
                </c:pt>
                <c:pt idx="725">
                  <c:v>8.6262000000000008</c:v>
                </c:pt>
                <c:pt idx="726">
                  <c:v>8.6114999999999995</c:v>
                </c:pt>
                <c:pt idx="727">
                  <c:v>8.5968</c:v>
                </c:pt>
                <c:pt idx="728">
                  <c:v>8.5818999999999992</c:v>
                </c:pt>
                <c:pt idx="729">
                  <c:v>8.5670000000000002</c:v>
                </c:pt>
                <c:pt idx="730">
                  <c:v>8.5519999999999996</c:v>
                </c:pt>
                <c:pt idx="731">
                  <c:v>8.5370000000000008</c:v>
                </c:pt>
                <c:pt idx="732">
                  <c:v>8.5219000000000005</c:v>
                </c:pt>
                <c:pt idx="733">
                  <c:v>8.5067000000000004</c:v>
                </c:pt>
                <c:pt idx="734">
                  <c:v>8.4914000000000005</c:v>
                </c:pt>
                <c:pt idx="735">
                  <c:v>8.4760000000000009</c:v>
                </c:pt>
                <c:pt idx="736">
                  <c:v>8.4605999999999995</c:v>
                </c:pt>
                <c:pt idx="737">
                  <c:v>8.4451000000000001</c:v>
                </c:pt>
                <c:pt idx="738">
                  <c:v>8.4296000000000006</c:v>
                </c:pt>
                <c:pt idx="739">
                  <c:v>8.4139999999999997</c:v>
                </c:pt>
                <c:pt idx="740">
                  <c:v>8.3983000000000008</c:v>
                </c:pt>
                <c:pt idx="741">
                  <c:v>8.3825000000000003</c:v>
                </c:pt>
                <c:pt idx="742">
                  <c:v>8.3666999999999998</c:v>
                </c:pt>
                <c:pt idx="743">
                  <c:v>8.3506999999999998</c:v>
                </c:pt>
                <c:pt idx="744">
                  <c:v>8.3347999999999995</c:v>
                </c:pt>
                <c:pt idx="745">
                  <c:v>8.3186999999999998</c:v>
                </c:pt>
                <c:pt idx="746">
                  <c:v>8.3026</c:v>
                </c:pt>
                <c:pt idx="747">
                  <c:v>8.2864000000000004</c:v>
                </c:pt>
                <c:pt idx="748">
                  <c:v>8.2702000000000009</c:v>
                </c:pt>
                <c:pt idx="749">
                  <c:v>8.2538</c:v>
                </c:pt>
                <c:pt idx="750">
                  <c:v>8.2373999999999992</c:v>
                </c:pt>
                <c:pt idx="751">
                  <c:v>8.2210000000000001</c:v>
                </c:pt>
                <c:pt idx="752">
                  <c:v>8.2043999999999997</c:v>
                </c:pt>
                <c:pt idx="753">
                  <c:v>8.1877999999999993</c:v>
                </c:pt>
                <c:pt idx="754">
                  <c:v>8.1712000000000007</c:v>
                </c:pt>
                <c:pt idx="755">
                  <c:v>8.1544000000000008</c:v>
                </c:pt>
                <c:pt idx="756">
                  <c:v>8.1376000000000008</c:v>
                </c:pt>
                <c:pt idx="757">
                  <c:v>8.1206999999999994</c:v>
                </c:pt>
                <c:pt idx="758">
                  <c:v>8.1037999999999997</c:v>
                </c:pt>
                <c:pt idx="759">
                  <c:v>8.0868000000000002</c:v>
                </c:pt>
                <c:pt idx="760">
                  <c:v>8.0696999999999992</c:v>
                </c:pt>
                <c:pt idx="761">
                  <c:v>8.0525000000000002</c:v>
                </c:pt>
                <c:pt idx="762">
                  <c:v>8.0352999999999994</c:v>
                </c:pt>
                <c:pt idx="763">
                  <c:v>8.0180000000000007</c:v>
                </c:pt>
                <c:pt idx="764">
                  <c:v>8.0007000000000001</c:v>
                </c:pt>
                <c:pt idx="765">
                  <c:v>7.9832999999999998</c:v>
                </c:pt>
                <c:pt idx="766">
                  <c:v>7.9657999999999998</c:v>
                </c:pt>
                <c:pt idx="767">
                  <c:v>7.9481999999999999</c:v>
                </c:pt>
                <c:pt idx="768">
                  <c:v>7.9306000000000001</c:v>
                </c:pt>
                <c:pt idx="769">
                  <c:v>7.9128999999999996</c:v>
                </c:pt>
                <c:pt idx="770">
                  <c:v>7.8952</c:v>
                </c:pt>
                <c:pt idx="771">
                  <c:v>7.8773</c:v>
                </c:pt>
                <c:pt idx="772">
                  <c:v>7.8593999999999999</c:v>
                </c:pt>
                <c:pt idx="773">
                  <c:v>7.8414999999999999</c:v>
                </c:pt>
                <c:pt idx="774">
                  <c:v>7.8235000000000001</c:v>
                </c:pt>
                <c:pt idx="775">
                  <c:v>7.8053999999999997</c:v>
                </c:pt>
                <c:pt idx="776">
                  <c:v>7.7872000000000003</c:v>
                </c:pt>
                <c:pt idx="777">
                  <c:v>7.7690000000000001</c:v>
                </c:pt>
                <c:pt idx="778">
                  <c:v>7.7507000000000001</c:v>
                </c:pt>
                <c:pt idx="779">
                  <c:v>7.7324000000000002</c:v>
                </c:pt>
                <c:pt idx="780">
                  <c:v>7.7140000000000004</c:v>
                </c:pt>
                <c:pt idx="781">
                  <c:v>7.6955</c:v>
                </c:pt>
                <c:pt idx="782">
                  <c:v>7.6769999999999996</c:v>
                </c:pt>
                <c:pt idx="783">
                  <c:v>7.6584000000000003</c:v>
                </c:pt>
                <c:pt idx="784">
                  <c:v>7.6397000000000004</c:v>
                </c:pt>
                <c:pt idx="785">
                  <c:v>7.6210000000000004</c:v>
                </c:pt>
                <c:pt idx="786">
                  <c:v>7.6021999999999998</c:v>
                </c:pt>
                <c:pt idx="787">
                  <c:v>7.5833000000000004</c:v>
                </c:pt>
                <c:pt idx="788">
                  <c:v>7.5644</c:v>
                </c:pt>
                <c:pt idx="789">
                  <c:v>7.5453999999999999</c:v>
                </c:pt>
                <c:pt idx="790">
                  <c:v>7.5263999999999998</c:v>
                </c:pt>
                <c:pt idx="791">
                  <c:v>7.5072000000000001</c:v>
                </c:pt>
                <c:pt idx="792">
                  <c:v>7.4881000000000002</c:v>
                </c:pt>
                <c:pt idx="793">
                  <c:v>7.4687999999999999</c:v>
                </c:pt>
                <c:pt idx="794">
                  <c:v>7.4494999999999996</c:v>
                </c:pt>
                <c:pt idx="795">
                  <c:v>7.4302000000000001</c:v>
                </c:pt>
                <c:pt idx="796">
                  <c:v>7.4107000000000003</c:v>
                </c:pt>
                <c:pt idx="797">
                  <c:v>7.3912000000000004</c:v>
                </c:pt>
                <c:pt idx="798">
                  <c:v>7.3716999999999997</c:v>
                </c:pt>
                <c:pt idx="799">
                  <c:v>7.3521000000000001</c:v>
                </c:pt>
                <c:pt idx="800">
                  <c:v>7.3323999999999998</c:v>
                </c:pt>
                <c:pt idx="801">
                  <c:v>7.3127000000000004</c:v>
                </c:pt>
                <c:pt idx="802">
                  <c:v>7.2929000000000004</c:v>
                </c:pt>
                <c:pt idx="803">
                  <c:v>7.2729999999999997</c:v>
                </c:pt>
                <c:pt idx="804">
                  <c:v>7.2530999999999999</c:v>
                </c:pt>
                <c:pt idx="805">
                  <c:v>7.2331000000000003</c:v>
                </c:pt>
                <c:pt idx="806">
                  <c:v>7.2130999999999998</c:v>
                </c:pt>
                <c:pt idx="807">
                  <c:v>7.1929999999999996</c:v>
                </c:pt>
                <c:pt idx="808">
                  <c:v>7.1727999999999996</c:v>
                </c:pt>
                <c:pt idx="809">
                  <c:v>7.1525999999999996</c:v>
                </c:pt>
                <c:pt idx="810">
                  <c:v>7.1322999999999999</c:v>
                </c:pt>
                <c:pt idx="811">
                  <c:v>7.1119000000000003</c:v>
                </c:pt>
                <c:pt idx="812">
                  <c:v>7.0914999999999999</c:v>
                </c:pt>
                <c:pt idx="813">
                  <c:v>7.0711000000000004</c:v>
                </c:pt>
                <c:pt idx="814">
                  <c:v>7.0505000000000004</c:v>
                </c:pt>
                <c:pt idx="815">
                  <c:v>7.03</c:v>
                </c:pt>
                <c:pt idx="816">
                  <c:v>7.0092999999999996</c:v>
                </c:pt>
                <c:pt idx="817">
                  <c:v>6.9885999999999999</c:v>
                </c:pt>
                <c:pt idx="818">
                  <c:v>6.9679000000000002</c:v>
                </c:pt>
                <c:pt idx="819">
                  <c:v>6.9470000000000001</c:v>
                </c:pt>
                <c:pt idx="820">
                  <c:v>6.9261999999999997</c:v>
                </c:pt>
                <c:pt idx="821">
                  <c:v>6.9051999999999998</c:v>
                </c:pt>
                <c:pt idx="822">
                  <c:v>6.8841999999999999</c:v>
                </c:pt>
                <c:pt idx="823">
                  <c:v>6.8632</c:v>
                </c:pt>
                <c:pt idx="824">
                  <c:v>6.8421000000000003</c:v>
                </c:pt>
                <c:pt idx="825">
                  <c:v>6.8209</c:v>
                </c:pt>
                <c:pt idx="826">
                  <c:v>6.7996999999999996</c:v>
                </c:pt>
                <c:pt idx="827">
                  <c:v>6.7784000000000004</c:v>
                </c:pt>
                <c:pt idx="828">
                  <c:v>6.7571000000000003</c:v>
                </c:pt>
                <c:pt idx="829">
                  <c:v>6.7356999999999996</c:v>
                </c:pt>
                <c:pt idx="830">
                  <c:v>6.7141999999999999</c:v>
                </c:pt>
                <c:pt idx="831">
                  <c:v>6.6927000000000003</c:v>
                </c:pt>
                <c:pt idx="832">
                  <c:v>6.6711999999999998</c:v>
                </c:pt>
                <c:pt idx="833">
                  <c:v>6.6496000000000004</c:v>
                </c:pt>
                <c:pt idx="834">
                  <c:v>6.6279000000000003</c:v>
                </c:pt>
                <c:pt idx="835">
                  <c:v>6.6062000000000003</c:v>
                </c:pt>
                <c:pt idx="836">
                  <c:v>6.5843999999999996</c:v>
                </c:pt>
                <c:pt idx="837">
                  <c:v>6.5625</c:v>
                </c:pt>
                <c:pt idx="838">
                  <c:v>6.5406000000000004</c:v>
                </c:pt>
                <c:pt idx="839">
                  <c:v>6.5186999999999999</c:v>
                </c:pt>
                <c:pt idx="840">
                  <c:v>6.4966999999999997</c:v>
                </c:pt>
                <c:pt idx="841">
                  <c:v>6.4745999999999997</c:v>
                </c:pt>
                <c:pt idx="842">
                  <c:v>6.4524999999999997</c:v>
                </c:pt>
                <c:pt idx="843">
                  <c:v>6.4302999999999999</c:v>
                </c:pt>
                <c:pt idx="844">
                  <c:v>6.4081000000000001</c:v>
                </c:pt>
                <c:pt idx="845">
                  <c:v>6.3857999999999997</c:v>
                </c:pt>
                <c:pt idx="846">
                  <c:v>6.3635000000000002</c:v>
                </c:pt>
                <c:pt idx="847">
                  <c:v>6.3411</c:v>
                </c:pt>
                <c:pt idx="848">
                  <c:v>6.3186999999999998</c:v>
                </c:pt>
                <c:pt idx="849">
                  <c:v>6.2961999999999998</c:v>
                </c:pt>
                <c:pt idx="850">
                  <c:v>6.2736999999999998</c:v>
                </c:pt>
                <c:pt idx="851">
                  <c:v>6.2511000000000001</c:v>
                </c:pt>
                <c:pt idx="852">
                  <c:v>6.2283999999999997</c:v>
                </c:pt>
                <c:pt idx="853">
                  <c:v>6.2057000000000002</c:v>
                </c:pt>
                <c:pt idx="854">
                  <c:v>6.1829999999999998</c:v>
                </c:pt>
                <c:pt idx="855">
                  <c:v>6.1601999999999997</c:v>
                </c:pt>
                <c:pt idx="856">
                  <c:v>6.1372999999999998</c:v>
                </c:pt>
                <c:pt idx="857">
                  <c:v>6.1143999999999998</c:v>
                </c:pt>
                <c:pt idx="858">
                  <c:v>6.0914000000000001</c:v>
                </c:pt>
                <c:pt idx="859">
                  <c:v>6.0683999999999996</c:v>
                </c:pt>
                <c:pt idx="860">
                  <c:v>6.0453999999999999</c:v>
                </c:pt>
                <c:pt idx="861">
                  <c:v>6.0223000000000004</c:v>
                </c:pt>
                <c:pt idx="862">
                  <c:v>5.9991000000000003</c:v>
                </c:pt>
                <c:pt idx="863">
                  <c:v>5.9759000000000002</c:v>
                </c:pt>
                <c:pt idx="864">
                  <c:v>5.9526000000000003</c:v>
                </c:pt>
                <c:pt idx="865">
                  <c:v>5.9292999999999996</c:v>
                </c:pt>
                <c:pt idx="866">
                  <c:v>5.9059999999999997</c:v>
                </c:pt>
                <c:pt idx="867">
                  <c:v>5.8825000000000003</c:v>
                </c:pt>
                <c:pt idx="868">
                  <c:v>5.8590999999999998</c:v>
                </c:pt>
                <c:pt idx="869">
                  <c:v>5.8356000000000003</c:v>
                </c:pt>
                <c:pt idx="870">
                  <c:v>5.8120000000000003</c:v>
                </c:pt>
                <c:pt idx="871">
                  <c:v>5.7884000000000002</c:v>
                </c:pt>
                <c:pt idx="872">
                  <c:v>5.7647000000000004</c:v>
                </c:pt>
                <c:pt idx="873">
                  <c:v>5.7409999999999997</c:v>
                </c:pt>
                <c:pt idx="874">
                  <c:v>5.7172999999999998</c:v>
                </c:pt>
                <c:pt idx="875">
                  <c:v>5.6935000000000002</c:v>
                </c:pt>
                <c:pt idx="876">
                  <c:v>5.6696</c:v>
                </c:pt>
                <c:pt idx="877">
                  <c:v>5.6456999999999997</c:v>
                </c:pt>
                <c:pt idx="878">
                  <c:v>5.6218000000000004</c:v>
                </c:pt>
                <c:pt idx="879">
                  <c:v>5.5978000000000003</c:v>
                </c:pt>
                <c:pt idx="880">
                  <c:v>5.5738000000000003</c:v>
                </c:pt>
                <c:pt idx="881">
                  <c:v>5.5496999999999996</c:v>
                </c:pt>
                <c:pt idx="882">
                  <c:v>5.5255000000000001</c:v>
                </c:pt>
                <c:pt idx="883">
                  <c:v>5.5014000000000003</c:v>
                </c:pt>
                <c:pt idx="884">
                  <c:v>5.4771000000000001</c:v>
                </c:pt>
                <c:pt idx="885">
                  <c:v>5.4528999999999996</c:v>
                </c:pt>
                <c:pt idx="886">
                  <c:v>5.4286000000000003</c:v>
                </c:pt>
                <c:pt idx="887">
                  <c:v>5.4042000000000003</c:v>
                </c:pt>
                <c:pt idx="888">
                  <c:v>5.3798000000000004</c:v>
                </c:pt>
                <c:pt idx="889">
                  <c:v>5.3552999999999997</c:v>
                </c:pt>
                <c:pt idx="890">
                  <c:v>5.3308</c:v>
                </c:pt>
                <c:pt idx="891">
                  <c:v>5.3063000000000002</c:v>
                </c:pt>
                <c:pt idx="892">
                  <c:v>5.2816999999999998</c:v>
                </c:pt>
                <c:pt idx="893">
                  <c:v>5.2571000000000003</c:v>
                </c:pt>
                <c:pt idx="894">
                  <c:v>5.2324000000000002</c:v>
                </c:pt>
                <c:pt idx="895">
                  <c:v>5.2077</c:v>
                </c:pt>
                <c:pt idx="896">
                  <c:v>5.1829000000000001</c:v>
                </c:pt>
                <c:pt idx="897">
                  <c:v>5.1581000000000001</c:v>
                </c:pt>
                <c:pt idx="898">
                  <c:v>5.1333000000000002</c:v>
                </c:pt>
                <c:pt idx="899">
                  <c:v>5.1083999999999996</c:v>
                </c:pt>
                <c:pt idx="900">
                  <c:v>5.0834000000000001</c:v>
                </c:pt>
                <c:pt idx="901">
                  <c:v>5.0583999999999998</c:v>
                </c:pt>
                <c:pt idx="902">
                  <c:v>5.0334000000000003</c:v>
                </c:pt>
                <c:pt idx="903">
                  <c:v>5.0084</c:v>
                </c:pt>
                <c:pt idx="904">
                  <c:v>4.9832999999999998</c:v>
                </c:pt>
                <c:pt idx="905">
                  <c:v>4.9581</c:v>
                </c:pt>
                <c:pt idx="906">
                  <c:v>4.9329000000000001</c:v>
                </c:pt>
                <c:pt idx="907">
                  <c:v>4.9077000000000002</c:v>
                </c:pt>
                <c:pt idx="908">
                  <c:v>4.8823999999999996</c:v>
                </c:pt>
                <c:pt idx="909">
                  <c:v>4.8571</c:v>
                </c:pt>
                <c:pt idx="910">
                  <c:v>4.8318000000000003</c:v>
                </c:pt>
                <c:pt idx="911">
                  <c:v>4.8064</c:v>
                </c:pt>
                <c:pt idx="912">
                  <c:v>4.7808999999999999</c:v>
                </c:pt>
                <c:pt idx="913">
                  <c:v>4.7553999999999998</c:v>
                </c:pt>
                <c:pt idx="914">
                  <c:v>4.7298999999999998</c:v>
                </c:pt>
                <c:pt idx="915">
                  <c:v>4.7043999999999997</c:v>
                </c:pt>
                <c:pt idx="916">
                  <c:v>4.6787999999999998</c:v>
                </c:pt>
                <c:pt idx="917">
                  <c:v>4.6532</c:v>
                </c:pt>
                <c:pt idx="918">
                  <c:v>4.6275000000000004</c:v>
                </c:pt>
                <c:pt idx="919">
                  <c:v>4.6017999999999999</c:v>
                </c:pt>
                <c:pt idx="920">
                  <c:v>4.5759999999999996</c:v>
                </c:pt>
                <c:pt idx="921">
                  <c:v>4.5502000000000002</c:v>
                </c:pt>
                <c:pt idx="922">
                  <c:v>4.5244</c:v>
                </c:pt>
                <c:pt idx="923">
                  <c:v>4.4984999999999999</c:v>
                </c:pt>
                <c:pt idx="924">
                  <c:v>4.4725999999999999</c:v>
                </c:pt>
                <c:pt idx="925">
                  <c:v>4.4466999999999999</c:v>
                </c:pt>
                <c:pt idx="926">
                  <c:v>4.4207000000000001</c:v>
                </c:pt>
                <c:pt idx="927">
                  <c:v>4.3947000000000003</c:v>
                </c:pt>
                <c:pt idx="928">
                  <c:v>4.3686999999999996</c:v>
                </c:pt>
                <c:pt idx="929">
                  <c:v>4.3426</c:v>
                </c:pt>
                <c:pt idx="930">
                  <c:v>4.3163999999999998</c:v>
                </c:pt>
                <c:pt idx="931">
                  <c:v>4.2903000000000002</c:v>
                </c:pt>
                <c:pt idx="932">
                  <c:v>4.2641</c:v>
                </c:pt>
                <c:pt idx="933">
                  <c:v>4.2378999999999998</c:v>
                </c:pt>
                <c:pt idx="934">
                  <c:v>4.2115999999999998</c:v>
                </c:pt>
                <c:pt idx="935">
                  <c:v>4.1852999999999998</c:v>
                </c:pt>
                <c:pt idx="936">
                  <c:v>4.1589</c:v>
                </c:pt>
                <c:pt idx="937">
                  <c:v>4.1326000000000001</c:v>
                </c:pt>
                <c:pt idx="938">
                  <c:v>4.1062000000000003</c:v>
                </c:pt>
                <c:pt idx="939">
                  <c:v>4.0796999999999999</c:v>
                </c:pt>
                <c:pt idx="940">
                  <c:v>4.0532000000000004</c:v>
                </c:pt>
                <c:pt idx="941">
                  <c:v>4.0266999999999999</c:v>
                </c:pt>
                <c:pt idx="942">
                  <c:v>4.0002000000000004</c:v>
                </c:pt>
                <c:pt idx="943">
                  <c:v>3.9735999999999998</c:v>
                </c:pt>
                <c:pt idx="944">
                  <c:v>3.9470000000000001</c:v>
                </c:pt>
                <c:pt idx="945">
                  <c:v>3.9203000000000001</c:v>
                </c:pt>
                <c:pt idx="946">
                  <c:v>3.8936999999999999</c:v>
                </c:pt>
                <c:pt idx="947">
                  <c:v>3.867</c:v>
                </c:pt>
                <c:pt idx="948">
                  <c:v>3.8401999999999998</c:v>
                </c:pt>
                <c:pt idx="949">
                  <c:v>3.8134000000000001</c:v>
                </c:pt>
                <c:pt idx="950">
                  <c:v>3.7866</c:v>
                </c:pt>
                <c:pt idx="951">
                  <c:v>3.7597999999999998</c:v>
                </c:pt>
                <c:pt idx="952">
                  <c:v>3.7328999999999999</c:v>
                </c:pt>
                <c:pt idx="953">
                  <c:v>3.706</c:v>
                </c:pt>
                <c:pt idx="954">
                  <c:v>3.6791</c:v>
                </c:pt>
                <c:pt idx="955">
                  <c:v>3.6520999999999999</c:v>
                </c:pt>
                <c:pt idx="956">
                  <c:v>3.6251000000000002</c:v>
                </c:pt>
                <c:pt idx="957">
                  <c:v>3.5981000000000001</c:v>
                </c:pt>
                <c:pt idx="958">
                  <c:v>3.5710000000000002</c:v>
                </c:pt>
                <c:pt idx="959">
                  <c:v>3.544</c:v>
                </c:pt>
                <c:pt idx="960">
                  <c:v>3.5167999999999999</c:v>
                </c:pt>
                <c:pt idx="961">
                  <c:v>3.4897</c:v>
                </c:pt>
                <c:pt idx="962">
                  <c:v>3.4624999999999999</c:v>
                </c:pt>
                <c:pt idx="963">
                  <c:v>3.4352999999999998</c:v>
                </c:pt>
                <c:pt idx="964">
                  <c:v>3.4081000000000001</c:v>
                </c:pt>
                <c:pt idx="965">
                  <c:v>3.3807999999999998</c:v>
                </c:pt>
                <c:pt idx="966">
                  <c:v>3.3534999999999999</c:v>
                </c:pt>
                <c:pt idx="967">
                  <c:v>3.3262</c:v>
                </c:pt>
                <c:pt idx="968">
                  <c:v>3.2989000000000002</c:v>
                </c:pt>
                <c:pt idx="969">
                  <c:v>3.2715000000000001</c:v>
                </c:pt>
                <c:pt idx="970">
                  <c:v>3.2441</c:v>
                </c:pt>
                <c:pt idx="971">
                  <c:v>3.2166999999999999</c:v>
                </c:pt>
                <c:pt idx="972">
                  <c:v>3.1892</c:v>
                </c:pt>
                <c:pt idx="973">
                  <c:v>3.1617000000000002</c:v>
                </c:pt>
                <c:pt idx="974">
                  <c:v>3.1341999999999999</c:v>
                </c:pt>
                <c:pt idx="975">
                  <c:v>3.1067</c:v>
                </c:pt>
                <c:pt idx="976">
                  <c:v>3.0790999999999999</c:v>
                </c:pt>
                <c:pt idx="977">
                  <c:v>3.0516000000000001</c:v>
                </c:pt>
                <c:pt idx="978">
                  <c:v>3.0238999999999998</c:v>
                </c:pt>
                <c:pt idx="979">
                  <c:v>2.9963000000000002</c:v>
                </c:pt>
                <c:pt idx="980">
                  <c:v>2.9685999999999999</c:v>
                </c:pt>
                <c:pt idx="981">
                  <c:v>2.9409999999999998</c:v>
                </c:pt>
                <c:pt idx="982">
                  <c:v>2.9131999999999998</c:v>
                </c:pt>
                <c:pt idx="983">
                  <c:v>2.8855</c:v>
                </c:pt>
                <c:pt idx="984">
                  <c:v>2.8576999999999999</c:v>
                </c:pt>
                <c:pt idx="985">
                  <c:v>2.83</c:v>
                </c:pt>
                <c:pt idx="986">
                  <c:v>2.8022</c:v>
                </c:pt>
                <c:pt idx="987">
                  <c:v>2.7743000000000002</c:v>
                </c:pt>
                <c:pt idx="988">
                  <c:v>2.7465000000000002</c:v>
                </c:pt>
                <c:pt idx="989">
                  <c:v>2.7185999999999999</c:v>
                </c:pt>
                <c:pt idx="990">
                  <c:v>2.6907000000000001</c:v>
                </c:pt>
                <c:pt idx="991">
                  <c:v>2.6627999999999998</c:v>
                </c:pt>
                <c:pt idx="992">
                  <c:v>2.6347999999999998</c:v>
                </c:pt>
                <c:pt idx="993">
                  <c:v>2.6067999999999998</c:v>
                </c:pt>
                <c:pt idx="994">
                  <c:v>2.5789</c:v>
                </c:pt>
                <c:pt idx="995">
                  <c:v>2.5508000000000002</c:v>
                </c:pt>
                <c:pt idx="996">
                  <c:v>2.5228000000000002</c:v>
                </c:pt>
                <c:pt idx="997">
                  <c:v>2.4948000000000001</c:v>
                </c:pt>
                <c:pt idx="998">
                  <c:v>2.4666999999999999</c:v>
                </c:pt>
                <c:pt idx="999">
                  <c:v>2.4386000000000001</c:v>
                </c:pt>
                <c:pt idx="1000">
                  <c:v>2.4104999999999999</c:v>
                </c:pt>
                <c:pt idx="1001">
                  <c:v>2.3822999999999999</c:v>
                </c:pt>
                <c:pt idx="1002">
                  <c:v>2.3542000000000001</c:v>
                </c:pt>
                <c:pt idx="1003">
                  <c:v>2.3260000000000001</c:v>
                </c:pt>
                <c:pt idx="1004">
                  <c:v>2.2978000000000001</c:v>
                </c:pt>
                <c:pt idx="1005">
                  <c:v>2.2696000000000001</c:v>
                </c:pt>
                <c:pt idx="1006">
                  <c:v>2.2414000000000001</c:v>
                </c:pt>
                <c:pt idx="1007">
                  <c:v>2.2130999999999998</c:v>
                </c:pt>
                <c:pt idx="1008">
                  <c:v>2.1848000000000001</c:v>
                </c:pt>
                <c:pt idx="1009">
                  <c:v>2.1564999999999999</c:v>
                </c:pt>
                <c:pt idx="1010">
                  <c:v>2.1282000000000001</c:v>
                </c:pt>
                <c:pt idx="1011">
                  <c:v>2.0998999999999999</c:v>
                </c:pt>
                <c:pt idx="1012">
                  <c:v>2.0716000000000001</c:v>
                </c:pt>
                <c:pt idx="1013">
                  <c:v>2.0432000000000001</c:v>
                </c:pt>
                <c:pt idx="1014">
                  <c:v>2.0148000000000001</c:v>
                </c:pt>
                <c:pt idx="1015">
                  <c:v>1.9863999999999999</c:v>
                </c:pt>
                <c:pt idx="1016">
                  <c:v>1.958</c:v>
                </c:pt>
                <c:pt idx="1017">
                  <c:v>1.9296</c:v>
                </c:pt>
                <c:pt idx="1018">
                  <c:v>1.9011</c:v>
                </c:pt>
                <c:pt idx="1019">
                  <c:v>1.8727</c:v>
                </c:pt>
                <c:pt idx="1020">
                  <c:v>1.8442000000000001</c:v>
                </c:pt>
                <c:pt idx="1021">
                  <c:v>1.8157000000000001</c:v>
                </c:pt>
                <c:pt idx="1022">
                  <c:v>1.7871999999999999</c:v>
                </c:pt>
                <c:pt idx="1023">
                  <c:v>1.7586999999999999</c:v>
                </c:pt>
                <c:pt idx="1024">
                  <c:v>1.7301</c:v>
                </c:pt>
                <c:pt idx="1025">
                  <c:v>1.7016</c:v>
                </c:pt>
                <c:pt idx="1026">
                  <c:v>1.673</c:v>
                </c:pt>
                <c:pt idx="1027">
                  <c:v>1.6444000000000001</c:v>
                </c:pt>
                <c:pt idx="1028">
                  <c:v>1.6157999999999999</c:v>
                </c:pt>
                <c:pt idx="1029">
                  <c:v>1.5871999999999999</c:v>
                </c:pt>
                <c:pt idx="1030">
                  <c:v>1.5586</c:v>
                </c:pt>
                <c:pt idx="1031">
                  <c:v>1.53</c:v>
                </c:pt>
                <c:pt idx="1032">
                  <c:v>1.5013000000000001</c:v>
                </c:pt>
                <c:pt idx="1033">
                  <c:v>1.4726999999999999</c:v>
                </c:pt>
                <c:pt idx="1034">
                  <c:v>1.444</c:v>
                </c:pt>
                <c:pt idx="1035">
                  <c:v>1.4153</c:v>
                </c:pt>
                <c:pt idx="1036">
                  <c:v>1.3866000000000001</c:v>
                </c:pt>
                <c:pt idx="1037">
                  <c:v>1.3579000000000001</c:v>
                </c:pt>
                <c:pt idx="1038">
                  <c:v>1.3291999999999999</c:v>
                </c:pt>
                <c:pt idx="1039">
                  <c:v>1.3005</c:v>
                </c:pt>
                <c:pt idx="1040">
                  <c:v>1.2717000000000001</c:v>
                </c:pt>
                <c:pt idx="1041">
                  <c:v>1.2430000000000001</c:v>
                </c:pt>
                <c:pt idx="1042">
                  <c:v>1.2141999999999999</c:v>
                </c:pt>
                <c:pt idx="1043">
                  <c:v>1.1854</c:v>
                </c:pt>
                <c:pt idx="1044">
                  <c:v>1.1567000000000001</c:v>
                </c:pt>
                <c:pt idx="1045">
                  <c:v>1.1278999999999999</c:v>
                </c:pt>
                <c:pt idx="1046">
                  <c:v>1.0991</c:v>
                </c:pt>
                <c:pt idx="1047">
                  <c:v>1.0703</c:v>
                </c:pt>
                <c:pt idx="1048">
                  <c:v>1.0414000000000001</c:v>
                </c:pt>
                <c:pt idx="1049">
                  <c:v>1.0125999999999999</c:v>
                </c:pt>
                <c:pt idx="1050">
                  <c:v>0.98380000000000001</c:v>
                </c:pt>
                <c:pt idx="1051">
                  <c:v>0.95489999999999997</c:v>
                </c:pt>
                <c:pt idx="1052">
                  <c:v>0.92610000000000003</c:v>
                </c:pt>
                <c:pt idx="1053">
                  <c:v>0.8972</c:v>
                </c:pt>
                <c:pt idx="1054">
                  <c:v>0.86829999999999996</c:v>
                </c:pt>
                <c:pt idx="1055">
                  <c:v>0.83950000000000002</c:v>
                </c:pt>
                <c:pt idx="1056">
                  <c:v>0.81059999999999999</c:v>
                </c:pt>
                <c:pt idx="1057">
                  <c:v>0.78169999999999995</c:v>
                </c:pt>
                <c:pt idx="1058">
                  <c:v>0.75280000000000002</c:v>
                </c:pt>
                <c:pt idx="1059">
                  <c:v>0.72389999999999999</c:v>
                </c:pt>
                <c:pt idx="1060">
                  <c:v>0.69499999999999995</c:v>
                </c:pt>
                <c:pt idx="1061">
                  <c:v>0.66610000000000003</c:v>
                </c:pt>
                <c:pt idx="1062">
                  <c:v>0.63719999999999999</c:v>
                </c:pt>
                <c:pt idx="1063">
                  <c:v>0.60819999999999996</c:v>
                </c:pt>
                <c:pt idx="1064">
                  <c:v>0.57930000000000004</c:v>
                </c:pt>
                <c:pt idx="1065">
                  <c:v>0.5504</c:v>
                </c:pt>
                <c:pt idx="1066">
                  <c:v>0.52139999999999997</c:v>
                </c:pt>
                <c:pt idx="1067">
                  <c:v>0.49249999999999999</c:v>
                </c:pt>
                <c:pt idx="1068">
                  <c:v>0.46350000000000002</c:v>
                </c:pt>
                <c:pt idx="1069">
                  <c:v>0.43459999999999999</c:v>
                </c:pt>
                <c:pt idx="1070">
                  <c:v>0.40560000000000002</c:v>
                </c:pt>
                <c:pt idx="1071">
                  <c:v>0.37669999999999998</c:v>
                </c:pt>
                <c:pt idx="1072">
                  <c:v>0.34770000000000001</c:v>
                </c:pt>
                <c:pt idx="1073">
                  <c:v>0.31869999999999998</c:v>
                </c:pt>
                <c:pt idx="1074">
                  <c:v>0.2898</c:v>
                </c:pt>
                <c:pt idx="1075">
                  <c:v>0.26079999999999998</c:v>
                </c:pt>
                <c:pt idx="1076">
                  <c:v>0.23180000000000001</c:v>
                </c:pt>
                <c:pt idx="1077">
                  <c:v>0.2029</c:v>
                </c:pt>
                <c:pt idx="1078">
                  <c:v>0.1739</c:v>
                </c:pt>
                <c:pt idx="1079">
                  <c:v>0.1449</c:v>
                </c:pt>
                <c:pt idx="1080">
                  <c:v>0.1159</c:v>
                </c:pt>
                <c:pt idx="1081">
                  <c:v>8.6900000000000005E-2</c:v>
                </c:pt>
                <c:pt idx="1082">
                  <c:v>5.8000000000000003E-2</c:v>
                </c:pt>
                <c:pt idx="1083">
                  <c:v>2.9000000000000001E-2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727-4588-9C38-C62F3209E5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8935456"/>
        <c:axId val="588935848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0"/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Sheet1!$C$2:$C$169</c15:sqref>
                        </c15:formulaRef>
                      </c:ext>
                    </c:extLst>
                    <c:numCache>
                      <c:formatCode>General</c:formatCode>
                      <c:ptCount val="168"/>
                      <c:pt idx="0">
                        <c:v>0</c:v>
                      </c:pt>
                      <c:pt idx="1">
                        <c:v>0.1</c:v>
                      </c:pt>
                      <c:pt idx="2">
                        <c:v>0.2</c:v>
                      </c:pt>
                      <c:pt idx="3">
                        <c:v>0.30000000000000004</c:v>
                      </c:pt>
                      <c:pt idx="4">
                        <c:v>0.4</c:v>
                      </c:pt>
                      <c:pt idx="5">
                        <c:v>0.5</c:v>
                      </c:pt>
                      <c:pt idx="6">
                        <c:v>0.6</c:v>
                      </c:pt>
                      <c:pt idx="7">
                        <c:v>0.7</c:v>
                      </c:pt>
                      <c:pt idx="8">
                        <c:v>0.79999999999999993</c:v>
                      </c:pt>
                      <c:pt idx="9">
                        <c:v>0.89999999999999991</c:v>
                      </c:pt>
                      <c:pt idx="10">
                        <c:v>0.99999999999999989</c:v>
                      </c:pt>
                      <c:pt idx="11">
                        <c:v>1.0999999999999999</c:v>
                      </c:pt>
                      <c:pt idx="12">
                        <c:v>1.2</c:v>
                      </c:pt>
                      <c:pt idx="13">
                        <c:v>1.3</c:v>
                      </c:pt>
                      <c:pt idx="14">
                        <c:v>1.4000000000000001</c:v>
                      </c:pt>
                      <c:pt idx="15">
                        <c:v>1.5000000000000002</c:v>
                      </c:pt>
                      <c:pt idx="16">
                        <c:v>1.6000000000000003</c:v>
                      </c:pt>
                      <c:pt idx="17">
                        <c:v>1.7000000000000004</c:v>
                      </c:pt>
                      <c:pt idx="18">
                        <c:v>1.8000000000000005</c:v>
                      </c:pt>
                      <c:pt idx="19">
                        <c:v>1.9000000000000006</c:v>
                      </c:pt>
                      <c:pt idx="20">
                        <c:v>2.0000000000000004</c:v>
                      </c:pt>
                      <c:pt idx="21">
                        <c:v>2.1000000000000005</c:v>
                      </c:pt>
                      <c:pt idx="22">
                        <c:v>2.2000000000000006</c:v>
                      </c:pt>
                      <c:pt idx="23">
                        <c:v>2.3000000000000007</c:v>
                      </c:pt>
                      <c:pt idx="24">
                        <c:v>2.4000000000000008</c:v>
                      </c:pt>
                      <c:pt idx="25">
                        <c:v>2.5000000000000009</c:v>
                      </c:pt>
                      <c:pt idx="26">
                        <c:v>2.600000000000001</c:v>
                      </c:pt>
                      <c:pt idx="27">
                        <c:v>2.7000000000000011</c:v>
                      </c:pt>
                      <c:pt idx="28">
                        <c:v>2.8000000000000012</c:v>
                      </c:pt>
                      <c:pt idx="29">
                        <c:v>2.9000000000000012</c:v>
                      </c:pt>
                      <c:pt idx="30">
                        <c:v>3.0000000000000013</c:v>
                      </c:pt>
                      <c:pt idx="31">
                        <c:v>3.1000000000000014</c:v>
                      </c:pt>
                      <c:pt idx="32">
                        <c:v>3.2000000000000015</c:v>
                      </c:pt>
                      <c:pt idx="33">
                        <c:v>3.3000000000000016</c:v>
                      </c:pt>
                      <c:pt idx="34">
                        <c:v>3.4000000000000017</c:v>
                      </c:pt>
                      <c:pt idx="35">
                        <c:v>3.5000000000000018</c:v>
                      </c:pt>
                      <c:pt idx="36">
                        <c:v>3.6000000000000019</c:v>
                      </c:pt>
                      <c:pt idx="37">
                        <c:v>3.700000000000002</c:v>
                      </c:pt>
                      <c:pt idx="38">
                        <c:v>3.800000000000002</c:v>
                      </c:pt>
                      <c:pt idx="39">
                        <c:v>3.9000000000000021</c:v>
                      </c:pt>
                      <c:pt idx="40">
                        <c:v>4.0000000000000018</c:v>
                      </c:pt>
                      <c:pt idx="41">
                        <c:v>4.1000000000000014</c:v>
                      </c:pt>
                      <c:pt idx="42">
                        <c:v>4.2000000000000011</c:v>
                      </c:pt>
                      <c:pt idx="43">
                        <c:v>4.3000000000000007</c:v>
                      </c:pt>
                      <c:pt idx="44">
                        <c:v>4.4000000000000004</c:v>
                      </c:pt>
                      <c:pt idx="45">
                        <c:v>4.5</c:v>
                      </c:pt>
                      <c:pt idx="46">
                        <c:v>4.5999999999999996</c:v>
                      </c:pt>
                      <c:pt idx="47">
                        <c:v>4.6999999999999993</c:v>
                      </c:pt>
                      <c:pt idx="48">
                        <c:v>4.7999999999999989</c:v>
                      </c:pt>
                      <c:pt idx="49">
                        <c:v>4.8999999999999986</c:v>
                      </c:pt>
                      <c:pt idx="50">
                        <c:v>4.9999999999999982</c:v>
                      </c:pt>
                      <c:pt idx="51">
                        <c:v>5.0999999999999979</c:v>
                      </c:pt>
                      <c:pt idx="52">
                        <c:v>5.1999999999999975</c:v>
                      </c:pt>
                      <c:pt idx="53">
                        <c:v>5.2999999999999972</c:v>
                      </c:pt>
                      <c:pt idx="54">
                        <c:v>5.3999999999999968</c:v>
                      </c:pt>
                      <c:pt idx="55">
                        <c:v>5.4999999999999964</c:v>
                      </c:pt>
                      <c:pt idx="56">
                        <c:v>5.5999999999999961</c:v>
                      </c:pt>
                      <c:pt idx="57">
                        <c:v>5.6999999999999957</c:v>
                      </c:pt>
                      <c:pt idx="58">
                        <c:v>5.7999999999999954</c:v>
                      </c:pt>
                      <c:pt idx="59">
                        <c:v>5.899999999999995</c:v>
                      </c:pt>
                      <c:pt idx="60">
                        <c:v>5.9999999999999947</c:v>
                      </c:pt>
                      <c:pt idx="61">
                        <c:v>6.0999999999999943</c:v>
                      </c:pt>
                      <c:pt idx="62">
                        <c:v>6.199999999999994</c:v>
                      </c:pt>
                      <c:pt idx="63">
                        <c:v>6.2999999999999936</c:v>
                      </c:pt>
                      <c:pt idx="64">
                        <c:v>6.3999999999999932</c:v>
                      </c:pt>
                      <c:pt idx="65">
                        <c:v>6.4999999999999929</c:v>
                      </c:pt>
                      <c:pt idx="66">
                        <c:v>6.5999999999999925</c:v>
                      </c:pt>
                      <c:pt idx="67">
                        <c:v>6.6999999999999922</c:v>
                      </c:pt>
                      <c:pt idx="68">
                        <c:v>6.7999999999999918</c:v>
                      </c:pt>
                      <c:pt idx="69">
                        <c:v>6.8999999999999915</c:v>
                      </c:pt>
                      <c:pt idx="70">
                        <c:v>6.9999999999999911</c:v>
                      </c:pt>
                      <c:pt idx="71">
                        <c:v>7.0999999999999908</c:v>
                      </c:pt>
                      <c:pt idx="72">
                        <c:v>7.1999999999999904</c:v>
                      </c:pt>
                      <c:pt idx="73">
                        <c:v>7.2999999999999901</c:v>
                      </c:pt>
                      <c:pt idx="74">
                        <c:v>7.3999999999999897</c:v>
                      </c:pt>
                      <c:pt idx="75">
                        <c:v>7.4999999999999893</c:v>
                      </c:pt>
                      <c:pt idx="76">
                        <c:v>7.599999999999989</c:v>
                      </c:pt>
                      <c:pt idx="77">
                        <c:v>7.6999999999999886</c:v>
                      </c:pt>
                      <c:pt idx="78">
                        <c:v>7.7999999999999883</c:v>
                      </c:pt>
                      <c:pt idx="79">
                        <c:v>7.8999999999999879</c:v>
                      </c:pt>
                      <c:pt idx="80">
                        <c:v>7.9999999999999876</c:v>
                      </c:pt>
                      <c:pt idx="81">
                        <c:v>8.0999999999999872</c:v>
                      </c:pt>
                      <c:pt idx="82">
                        <c:v>8.1999999999999869</c:v>
                      </c:pt>
                      <c:pt idx="83">
                        <c:v>8.2999999999999865</c:v>
                      </c:pt>
                      <c:pt idx="84">
                        <c:v>8.3999999999999861</c:v>
                      </c:pt>
                      <c:pt idx="85">
                        <c:v>8.4999999999999858</c:v>
                      </c:pt>
                      <c:pt idx="86">
                        <c:v>8.5999999999999854</c:v>
                      </c:pt>
                      <c:pt idx="87">
                        <c:v>8.6999999999999851</c:v>
                      </c:pt>
                      <c:pt idx="88">
                        <c:v>8.7999999999999847</c:v>
                      </c:pt>
                      <c:pt idx="89">
                        <c:v>8.8999999999999844</c:v>
                      </c:pt>
                      <c:pt idx="90">
                        <c:v>8.999999999999984</c:v>
                      </c:pt>
                      <c:pt idx="91">
                        <c:v>9.0999999999999837</c:v>
                      </c:pt>
                      <c:pt idx="92">
                        <c:v>9.1999999999999833</c:v>
                      </c:pt>
                      <c:pt idx="93">
                        <c:v>9.2999999999999829</c:v>
                      </c:pt>
                      <c:pt idx="94">
                        <c:v>9.3999999999999826</c:v>
                      </c:pt>
                      <c:pt idx="95">
                        <c:v>9.4999999999999822</c:v>
                      </c:pt>
                      <c:pt idx="96">
                        <c:v>9.5999999999999819</c:v>
                      </c:pt>
                      <c:pt idx="97">
                        <c:v>9.6999999999999815</c:v>
                      </c:pt>
                      <c:pt idx="98">
                        <c:v>9.7999999999999812</c:v>
                      </c:pt>
                      <c:pt idx="99">
                        <c:v>9.8999999999999808</c:v>
                      </c:pt>
                      <c:pt idx="100">
                        <c:v>9.9999999999999805</c:v>
                      </c:pt>
                      <c:pt idx="101">
                        <c:v>10.09999999999998</c:v>
                      </c:pt>
                      <c:pt idx="102">
                        <c:v>10.19999999999998</c:v>
                      </c:pt>
                      <c:pt idx="103">
                        <c:v>10.299999999999979</c:v>
                      </c:pt>
                      <c:pt idx="104">
                        <c:v>10.399999999999979</c:v>
                      </c:pt>
                      <c:pt idx="105">
                        <c:v>10.499999999999979</c:v>
                      </c:pt>
                      <c:pt idx="106">
                        <c:v>10.599999999999978</c:v>
                      </c:pt>
                      <c:pt idx="107">
                        <c:v>10.699999999999978</c:v>
                      </c:pt>
                      <c:pt idx="108">
                        <c:v>10.799999999999978</c:v>
                      </c:pt>
                      <c:pt idx="109">
                        <c:v>10.899999999999977</c:v>
                      </c:pt>
                      <c:pt idx="110">
                        <c:v>10.999999999999977</c:v>
                      </c:pt>
                      <c:pt idx="111">
                        <c:v>11.099999999999977</c:v>
                      </c:pt>
                      <c:pt idx="112">
                        <c:v>11.199999999999976</c:v>
                      </c:pt>
                      <c:pt idx="113">
                        <c:v>11.299999999999976</c:v>
                      </c:pt>
                      <c:pt idx="114">
                        <c:v>11.399999999999975</c:v>
                      </c:pt>
                      <c:pt idx="115">
                        <c:v>11.499999999999975</c:v>
                      </c:pt>
                      <c:pt idx="116">
                        <c:v>11.599999999999975</c:v>
                      </c:pt>
                      <c:pt idx="117">
                        <c:v>11.699999999999974</c:v>
                      </c:pt>
                      <c:pt idx="118">
                        <c:v>11.799999999999974</c:v>
                      </c:pt>
                      <c:pt idx="119">
                        <c:v>11.899999999999974</c:v>
                      </c:pt>
                      <c:pt idx="120">
                        <c:v>11.999999999999973</c:v>
                      </c:pt>
                      <c:pt idx="121">
                        <c:v>12.099999999999973</c:v>
                      </c:pt>
                      <c:pt idx="122">
                        <c:v>12.199999999999973</c:v>
                      </c:pt>
                      <c:pt idx="123">
                        <c:v>12.299999999999972</c:v>
                      </c:pt>
                      <c:pt idx="124">
                        <c:v>12.399999999999972</c:v>
                      </c:pt>
                      <c:pt idx="125">
                        <c:v>12.499999999999972</c:v>
                      </c:pt>
                      <c:pt idx="126">
                        <c:v>12.599999999999971</c:v>
                      </c:pt>
                      <c:pt idx="127">
                        <c:v>12.699999999999971</c:v>
                      </c:pt>
                      <c:pt idx="128">
                        <c:v>12.799999999999971</c:v>
                      </c:pt>
                      <c:pt idx="129">
                        <c:v>12.89999999999997</c:v>
                      </c:pt>
                      <c:pt idx="130">
                        <c:v>12.99999999999997</c:v>
                      </c:pt>
                      <c:pt idx="131">
                        <c:v>13.099999999999969</c:v>
                      </c:pt>
                      <c:pt idx="132">
                        <c:v>13.199999999999969</c:v>
                      </c:pt>
                      <c:pt idx="133">
                        <c:v>13.299999999999969</c:v>
                      </c:pt>
                      <c:pt idx="134">
                        <c:v>13.399999999999968</c:v>
                      </c:pt>
                      <c:pt idx="135">
                        <c:v>13.499999999999968</c:v>
                      </c:pt>
                      <c:pt idx="136">
                        <c:v>13.599999999999968</c:v>
                      </c:pt>
                      <c:pt idx="137">
                        <c:v>13.699999999999967</c:v>
                      </c:pt>
                      <c:pt idx="138">
                        <c:v>13.799999999999967</c:v>
                      </c:pt>
                      <c:pt idx="139">
                        <c:v>13.899999999999967</c:v>
                      </c:pt>
                      <c:pt idx="140">
                        <c:v>13.999999999999966</c:v>
                      </c:pt>
                      <c:pt idx="141">
                        <c:v>14.099999999999966</c:v>
                      </c:pt>
                      <c:pt idx="142">
                        <c:v>14.199999999999966</c:v>
                      </c:pt>
                      <c:pt idx="143">
                        <c:v>14.299999999999965</c:v>
                      </c:pt>
                      <c:pt idx="144">
                        <c:v>14.399999999999965</c:v>
                      </c:pt>
                      <c:pt idx="145">
                        <c:v>14.499999999999964</c:v>
                      </c:pt>
                      <c:pt idx="146">
                        <c:v>14.599999999999964</c:v>
                      </c:pt>
                      <c:pt idx="147">
                        <c:v>14.699999999999964</c:v>
                      </c:pt>
                      <c:pt idx="148">
                        <c:v>14.799999999999963</c:v>
                      </c:pt>
                      <c:pt idx="149">
                        <c:v>14.899999999999963</c:v>
                      </c:pt>
                      <c:pt idx="150">
                        <c:v>14.999999999999963</c:v>
                      </c:pt>
                      <c:pt idx="151">
                        <c:v>15.099999999999962</c:v>
                      </c:pt>
                      <c:pt idx="152">
                        <c:v>15.199999999999962</c:v>
                      </c:pt>
                      <c:pt idx="153">
                        <c:v>15.299999999999962</c:v>
                      </c:pt>
                      <c:pt idx="154">
                        <c:v>15.399999999999961</c:v>
                      </c:pt>
                      <c:pt idx="155">
                        <c:v>15.499999999999961</c:v>
                      </c:pt>
                      <c:pt idx="156">
                        <c:v>15.599999999999961</c:v>
                      </c:pt>
                      <c:pt idx="157">
                        <c:v>15.69999999999996</c:v>
                      </c:pt>
                      <c:pt idx="158">
                        <c:v>15.79999999999996</c:v>
                      </c:pt>
                      <c:pt idx="159">
                        <c:v>15.899999999999959</c:v>
                      </c:pt>
                      <c:pt idx="160">
                        <c:v>15.999999999999959</c:v>
                      </c:pt>
                      <c:pt idx="161">
                        <c:v>16.099999999999959</c:v>
                      </c:pt>
                      <c:pt idx="162">
                        <c:v>16.19999999999996</c:v>
                      </c:pt>
                      <c:pt idx="163">
                        <c:v>16.299999999999962</c:v>
                      </c:pt>
                      <c:pt idx="164">
                        <c:v>16.399999999999963</c:v>
                      </c:pt>
                      <c:pt idx="165">
                        <c:v>16.499999999999964</c:v>
                      </c:pt>
                      <c:pt idx="166">
                        <c:v>16.599999999999966</c:v>
                      </c:pt>
                      <c:pt idx="167">
                        <c:v>16.699999999999967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Sheet1!$AG$3:$AG$2050</c15:sqref>
                        </c15:formulaRef>
                      </c:ext>
                    </c:extLst>
                    <c:numCache>
                      <c:formatCode>General</c:formatCode>
                      <c:ptCount val="2048"/>
                      <c:pt idx="0">
                        <c:v>0</c:v>
                      </c:pt>
                      <c:pt idx="1">
                        <c:v>2.9000000000000001E-2</c:v>
                      </c:pt>
                      <c:pt idx="2">
                        <c:v>5.8000000000000003E-2</c:v>
                      </c:pt>
                      <c:pt idx="3">
                        <c:v>8.6900000000000005E-2</c:v>
                      </c:pt>
                      <c:pt idx="4">
                        <c:v>0.1159</c:v>
                      </c:pt>
                      <c:pt idx="5">
                        <c:v>0.1449</c:v>
                      </c:pt>
                      <c:pt idx="6">
                        <c:v>0.1739</c:v>
                      </c:pt>
                      <c:pt idx="7">
                        <c:v>0.2029</c:v>
                      </c:pt>
                      <c:pt idx="8">
                        <c:v>0.23180000000000001</c:v>
                      </c:pt>
                      <c:pt idx="9">
                        <c:v>0.26079999999999998</c:v>
                      </c:pt>
                      <c:pt idx="10">
                        <c:v>0.2898</c:v>
                      </c:pt>
                      <c:pt idx="11">
                        <c:v>0.31869999999999998</c:v>
                      </c:pt>
                      <c:pt idx="12">
                        <c:v>0.34770000000000001</c:v>
                      </c:pt>
                      <c:pt idx="13">
                        <c:v>0.37669999999999998</c:v>
                      </c:pt>
                      <c:pt idx="14">
                        <c:v>0.40560000000000002</c:v>
                      </c:pt>
                      <c:pt idx="15">
                        <c:v>0.43459999999999999</c:v>
                      </c:pt>
                      <c:pt idx="16">
                        <c:v>0.46350000000000002</c:v>
                      </c:pt>
                      <c:pt idx="17">
                        <c:v>0.49249999999999999</c:v>
                      </c:pt>
                      <c:pt idx="18">
                        <c:v>0.52139999999999997</c:v>
                      </c:pt>
                      <c:pt idx="19">
                        <c:v>0.5504</c:v>
                      </c:pt>
                      <c:pt idx="20">
                        <c:v>0.57930000000000004</c:v>
                      </c:pt>
                      <c:pt idx="21">
                        <c:v>0.60819999999999996</c:v>
                      </c:pt>
                      <c:pt idx="22">
                        <c:v>0.63719999999999999</c:v>
                      </c:pt>
                      <c:pt idx="23">
                        <c:v>0.66610000000000003</c:v>
                      </c:pt>
                      <c:pt idx="24">
                        <c:v>0.69499999999999995</c:v>
                      </c:pt>
                      <c:pt idx="25">
                        <c:v>0.72389999999999999</c:v>
                      </c:pt>
                      <c:pt idx="26">
                        <c:v>0.75280000000000002</c:v>
                      </c:pt>
                      <c:pt idx="27">
                        <c:v>0.78169999999999995</c:v>
                      </c:pt>
                      <c:pt idx="28">
                        <c:v>0.81059999999999999</c:v>
                      </c:pt>
                      <c:pt idx="29">
                        <c:v>0.83950000000000002</c:v>
                      </c:pt>
                      <c:pt idx="30">
                        <c:v>0.86829999999999996</c:v>
                      </c:pt>
                      <c:pt idx="31">
                        <c:v>0.8972</c:v>
                      </c:pt>
                      <c:pt idx="32">
                        <c:v>0.92610000000000003</c:v>
                      </c:pt>
                      <c:pt idx="33">
                        <c:v>0.95489999999999997</c:v>
                      </c:pt>
                      <c:pt idx="34">
                        <c:v>0.98380000000000001</c:v>
                      </c:pt>
                      <c:pt idx="35">
                        <c:v>1.0125999999999999</c:v>
                      </c:pt>
                      <c:pt idx="36">
                        <c:v>1.0414000000000001</c:v>
                      </c:pt>
                      <c:pt idx="37">
                        <c:v>1.0703</c:v>
                      </c:pt>
                      <c:pt idx="38">
                        <c:v>1.0991</c:v>
                      </c:pt>
                      <c:pt idx="39">
                        <c:v>1.1278999999999999</c:v>
                      </c:pt>
                      <c:pt idx="40">
                        <c:v>1.1567000000000001</c:v>
                      </c:pt>
                      <c:pt idx="41">
                        <c:v>1.1854</c:v>
                      </c:pt>
                      <c:pt idx="42">
                        <c:v>1.2141999999999999</c:v>
                      </c:pt>
                      <c:pt idx="43">
                        <c:v>1.2430000000000001</c:v>
                      </c:pt>
                      <c:pt idx="44">
                        <c:v>1.2717000000000001</c:v>
                      </c:pt>
                      <c:pt idx="45">
                        <c:v>1.3005</c:v>
                      </c:pt>
                      <c:pt idx="46">
                        <c:v>1.3291999999999999</c:v>
                      </c:pt>
                      <c:pt idx="47">
                        <c:v>1.3579000000000001</c:v>
                      </c:pt>
                      <c:pt idx="48">
                        <c:v>1.3866000000000001</c:v>
                      </c:pt>
                      <c:pt idx="49">
                        <c:v>1.4153</c:v>
                      </c:pt>
                      <c:pt idx="50">
                        <c:v>1.444</c:v>
                      </c:pt>
                      <c:pt idx="51">
                        <c:v>1.4726999999999999</c:v>
                      </c:pt>
                      <c:pt idx="52">
                        <c:v>1.5013000000000001</c:v>
                      </c:pt>
                      <c:pt idx="53">
                        <c:v>1.53</c:v>
                      </c:pt>
                      <c:pt idx="54">
                        <c:v>1.5586</c:v>
                      </c:pt>
                      <c:pt idx="55">
                        <c:v>1.5871999999999999</c:v>
                      </c:pt>
                      <c:pt idx="56">
                        <c:v>1.6157999999999999</c:v>
                      </c:pt>
                      <c:pt idx="57">
                        <c:v>1.6444000000000001</c:v>
                      </c:pt>
                      <c:pt idx="58">
                        <c:v>1.673</c:v>
                      </c:pt>
                      <c:pt idx="59">
                        <c:v>1.7016</c:v>
                      </c:pt>
                      <c:pt idx="60">
                        <c:v>1.7301</c:v>
                      </c:pt>
                      <c:pt idx="61">
                        <c:v>1.7586999999999999</c:v>
                      </c:pt>
                      <c:pt idx="62">
                        <c:v>1.7871999999999999</c:v>
                      </c:pt>
                      <c:pt idx="63">
                        <c:v>1.8157000000000001</c:v>
                      </c:pt>
                      <c:pt idx="64">
                        <c:v>1.8442000000000001</c:v>
                      </c:pt>
                      <c:pt idx="65">
                        <c:v>1.8727</c:v>
                      </c:pt>
                      <c:pt idx="66">
                        <c:v>1.9011</c:v>
                      </c:pt>
                      <c:pt idx="67">
                        <c:v>1.9296</c:v>
                      </c:pt>
                      <c:pt idx="68">
                        <c:v>1.958</c:v>
                      </c:pt>
                      <c:pt idx="69">
                        <c:v>1.9863999999999999</c:v>
                      </c:pt>
                      <c:pt idx="70">
                        <c:v>2.0148000000000001</c:v>
                      </c:pt>
                      <c:pt idx="71">
                        <c:v>2.0432000000000001</c:v>
                      </c:pt>
                      <c:pt idx="72">
                        <c:v>2.0716000000000001</c:v>
                      </c:pt>
                      <c:pt idx="73">
                        <c:v>2.0998999999999999</c:v>
                      </c:pt>
                      <c:pt idx="74">
                        <c:v>2.1282000000000001</c:v>
                      </c:pt>
                      <c:pt idx="75">
                        <c:v>2.1564999999999999</c:v>
                      </c:pt>
                      <c:pt idx="76">
                        <c:v>2.1848000000000001</c:v>
                      </c:pt>
                      <c:pt idx="77">
                        <c:v>2.2130999999999998</c:v>
                      </c:pt>
                      <c:pt idx="78">
                        <c:v>2.2414000000000001</c:v>
                      </c:pt>
                      <c:pt idx="79">
                        <c:v>2.2696000000000001</c:v>
                      </c:pt>
                      <c:pt idx="80">
                        <c:v>2.2978000000000001</c:v>
                      </c:pt>
                      <c:pt idx="81">
                        <c:v>2.3260000000000001</c:v>
                      </c:pt>
                      <c:pt idx="82">
                        <c:v>2.3542000000000001</c:v>
                      </c:pt>
                      <c:pt idx="83">
                        <c:v>2.3822999999999999</c:v>
                      </c:pt>
                      <c:pt idx="84">
                        <c:v>2.4104999999999999</c:v>
                      </c:pt>
                      <c:pt idx="85">
                        <c:v>2.4386000000000001</c:v>
                      </c:pt>
                      <c:pt idx="86">
                        <c:v>2.4666999999999999</c:v>
                      </c:pt>
                      <c:pt idx="87">
                        <c:v>2.4948000000000001</c:v>
                      </c:pt>
                      <c:pt idx="88">
                        <c:v>2.5228000000000002</c:v>
                      </c:pt>
                      <c:pt idx="89">
                        <c:v>2.5508000000000002</c:v>
                      </c:pt>
                      <c:pt idx="90">
                        <c:v>2.5789</c:v>
                      </c:pt>
                      <c:pt idx="91">
                        <c:v>2.6067999999999998</c:v>
                      </c:pt>
                      <c:pt idx="92">
                        <c:v>2.6347999999999998</c:v>
                      </c:pt>
                      <c:pt idx="93">
                        <c:v>2.6627999999999998</c:v>
                      </c:pt>
                      <c:pt idx="94">
                        <c:v>2.6907000000000001</c:v>
                      </c:pt>
                      <c:pt idx="95">
                        <c:v>2.7185999999999999</c:v>
                      </c:pt>
                      <c:pt idx="96">
                        <c:v>2.7465000000000002</c:v>
                      </c:pt>
                      <c:pt idx="97">
                        <c:v>2.7743000000000002</c:v>
                      </c:pt>
                      <c:pt idx="98">
                        <c:v>2.8022</c:v>
                      </c:pt>
                      <c:pt idx="99">
                        <c:v>2.83</c:v>
                      </c:pt>
                      <c:pt idx="100">
                        <c:v>2.8576999999999999</c:v>
                      </c:pt>
                      <c:pt idx="101">
                        <c:v>2.8855</c:v>
                      </c:pt>
                      <c:pt idx="102">
                        <c:v>2.9131999999999998</c:v>
                      </c:pt>
                      <c:pt idx="103">
                        <c:v>2.9409999999999998</c:v>
                      </c:pt>
                      <c:pt idx="104">
                        <c:v>2.9685999999999999</c:v>
                      </c:pt>
                      <c:pt idx="105">
                        <c:v>2.9963000000000002</c:v>
                      </c:pt>
                      <c:pt idx="106">
                        <c:v>3.0238999999999998</c:v>
                      </c:pt>
                      <c:pt idx="107">
                        <c:v>3.0516000000000001</c:v>
                      </c:pt>
                      <c:pt idx="108">
                        <c:v>3.0790999999999999</c:v>
                      </c:pt>
                      <c:pt idx="109">
                        <c:v>3.1067</c:v>
                      </c:pt>
                      <c:pt idx="110">
                        <c:v>3.1341999999999999</c:v>
                      </c:pt>
                      <c:pt idx="111">
                        <c:v>3.1617000000000002</c:v>
                      </c:pt>
                      <c:pt idx="112">
                        <c:v>3.1892</c:v>
                      </c:pt>
                      <c:pt idx="113">
                        <c:v>3.2166999999999999</c:v>
                      </c:pt>
                      <c:pt idx="114">
                        <c:v>3.2441</c:v>
                      </c:pt>
                      <c:pt idx="115">
                        <c:v>3.2715000000000001</c:v>
                      </c:pt>
                      <c:pt idx="116">
                        <c:v>3.2989000000000002</c:v>
                      </c:pt>
                      <c:pt idx="117">
                        <c:v>3.3262</c:v>
                      </c:pt>
                      <c:pt idx="118">
                        <c:v>3.3534999999999999</c:v>
                      </c:pt>
                      <c:pt idx="119">
                        <c:v>3.3807999999999998</c:v>
                      </c:pt>
                      <c:pt idx="120">
                        <c:v>3.4081000000000001</c:v>
                      </c:pt>
                      <c:pt idx="121">
                        <c:v>3.4352999999999998</c:v>
                      </c:pt>
                      <c:pt idx="122">
                        <c:v>3.4624999999999999</c:v>
                      </c:pt>
                      <c:pt idx="123">
                        <c:v>3.4897</c:v>
                      </c:pt>
                      <c:pt idx="124">
                        <c:v>3.5167999999999999</c:v>
                      </c:pt>
                      <c:pt idx="125">
                        <c:v>3.544</c:v>
                      </c:pt>
                      <c:pt idx="126">
                        <c:v>3.5710000000000002</c:v>
                      </c:pt>
                      <c:pt idx="127">
                        <c:v>3.5981000000000001</c:v>
                      </c:pt>
                      <c:pt idx="128">
                        <c:v>3.6251000000000002</c:v>
                      </c:pt>
                      <c:pt idx="129">
                        <c:v>3.6520999999999999</c:v>
                      </c:pt>
                      <c:pt idx="130">
                        <c:v>3.6791</c:v>
                      </c:pt>
                      <c:pt idx="131">
                        <c:v>3.706</c:v>
                      </c:pt>
                      <c:pt idx="132">
                        <c:v>3.7328999999999999</c:v>
                      </c:pt>
                      <c:pt idx="133">
                        <c:v>3.7597999999999998</c:v>
                      </c:pt>
                      <c:pt idx="134">
                        <c:v>3.7866</c:v>
                      </c:pt>
                      <c:pt idx="135">
                        <c:v>3.8134000000000001</c:v>
                      </c:pt>
                      <c:pt idx="136">
                        <c:v>3.8401999999999998</c:v>
                      </c:pt>
                      <c:pt idx="137">
                        <c:v>3.867</c:v>
                      </c:pt>
                      <c:pt idx="138">
                        <c:v>3.8936999999999999</c:v>
                      </c:pt>
                      <c:pt idx="139">
                        <c:v>3.9203000000000001</c:v>
                      </c:pt>
                      <c:pt idx="140">
                        <c:v>3.9470000000000001</c:v>
                      </c:pt>
                      <c:pt idx="141">
                        <c:v>3.9735999999999998</c:v>
                      </c:pt>
                      <c:pt idx="142">
                        <c:v>4.0002000000000004</c:v>
                      </c:pt>
                      <c:pt idx="143">
                        <c:v>4.0266999999999999</c:v>
                      </c:pt>
                      <c:pt idx="144">
                        <c:v>4.0532000000000004</c:v>
                      </c:pt>
                      <c:pt idx="145">
                        <c:v>4.0796999999999999</c:v>
                      </c:pt>
                      <c:pt idx="146">
                        <c:v>4.1062000000000003</c:v>
                      </c:pt>
                      <c:pt idx="147">
                        <c:v>4.1326000000000001</c:v>
                      </c:pt>
                      <c:pt idx="148">
                        <c:v>4.1589</c:v>
                      </c:pt>
                      <c:pt idx="149">
                        <c:v>4.1852999999999998</c:v>
                      </c:pt>
                      <c:pt idx="150">
                        <c:v>4.2115999999999998</c:v>
                      </c:pt>
                      <c:pt idx="151">
                        <c:v>4.2378999999999998</c:v>
                      </c:pt>
                      <c:pt idx="152">
                        <c:v>4.2641</c:v>
                      </c:pt>
                      <c:pt idx="153">
                        <c:v>4.2903000000000002</c:v>
                      </c:pt>
                      <c:pt idx="154">
                        <c:v>4.3163999999999998</c:v>
                      </c:pt>
                      <c:pt idx="155">
                        <c:v>4.3426</c:v>
                      </c:pt>
                      <c:pt idx="156">
                        <c:v>4.3686999999999996</c:v>
                      </c:pt>
                      <c:pt idx="157">
                        <c:v>4.3947000000000003</c:v>
                      </c:pt>
                      <c:pt idx="158">
                        <c:v>4.4207000000000001</c:v>
                      </c:pt>
                      <c:pt idx="159">
                        <c:v>4.4466999999999999</c:v>
                      </c:pt>
                      <c:pt idx="160">
                        <c:v>4.4725999999999999</c:v>
                      </c:pt>
                      <c:pt idx="161">
                        <c:v>4.4984999999999999</c:v>
                      </c:pt>
                      <c:pt idx="162">
                        <c:v>4.5244</c:v>
                      </c:pt>
                      <c:pt idx="163">
                        <c:v>4.5502000000000002</c:v>
                      </c:pt>
                      <c:pt idx="164">
                        <c:v>4.5759999999999996</c:v>
                      </c:pt>
                      <c:pt idx="165">
                        <c:v>4.6017999999999999</c:v>
                      </c:pt>
                      <c:pt idx="166">
                        <c:v>4.6275000000000004</c:v>
                      </c:pt>
                      <c:pt idx="167">
                        <c:v>4.6532</c:v>
                      </c:pt>
                      <c:pt idx="168">
                        <c:v>4.6787999999999998</c:v>
                      </c:pt>
                      <c:pt idx="169">
                        <c:v>4.7043999999999997</c:v>
                      </c:pt>
                      <c:pt idx="170">
                        <c:v>4.7298999999999998</c:v>
                      </c:pt>
                      <c:pt idx="171">
                        <c:v>4.7553999999999998</c:v>
                      </c:pt>
                      <c:pt idx="172">
                        <c:v>4.7808999999999999</c:v>
                      </c:pt>
                      <c:pt idx="173">
                        <c:v>4.8064</c:v>
                      </c:pt>
                      <c:pt idx="174">
                        <c:v>4.8318000000000003</c:v>
                      </c:pt>
                      <c:pt idx="175">
                        <c:v>4.8571</c:v>
                      </c:pt>
                      <c:pt idx="176">
                        <c:v>4.8823999999999996</c:v>
                      </c:pt>
                      <c:pt idx="177">
                        <c:v>4.9077000000000002</c:v>
                      </c:pt>
                      <c:pt idx="178">
                        <c:v>4.9329000000000001</c:v>
                      </c:pt>
                      <c:pt idx="179">
                        <c:v>4.9581</c:v>
                      </c:pt>
                      <c:pt idx="180">
                        <c:v>4.9832999999999998</c:v>
                      </c:pt>
                      <c:pt idx="181">
                        <c:v>5.0084</c:v>
                      </c:pt>
                      <c:pt idx="182">
                        <c:v>5.0334000000000003</c:v>
                      </c:pt>
                      <c:pt idx="183">
                        <c:v>5.0583999999999998</c:v>
                      </c:pt>
                      <c:pt idx="184">
                        <c:v>5.0834000000000001</c:v>
                      </c:pt>
                      <c:pt idx="185">
                        <c:v>5.1083999999999996</c:v>
                      </c:pt>
                      <c:pt idx="186">
                        <c:v>5.1333000000000002</c:v>
                      </c:pt>
                      <c:pt idx="187">
                        <c:v>5.1581000000000001</c:v>
                      </c:pt>
                      <c:pt idx="188">
                        <c:v>5.1829000000000001</c:v>
                      </c:pt>
                      <c:pt idx="189">
                        <c:v>5.2077</c:v>
                      </c:pt>
                      <c:pt idx="190">
                        <c:v>5.2324000000000002</c:v>
                      </c:pt>
                      <c:pt idx="191">
                        <c:v>5.2571000000000003</c:v>
                      </c:pt>
                      <c:pt idx="192">
                        <c:v>5.2816999999999998</c:v>
                      </c:pt>
                      <c:pt idx="193">
                        <c:v>5.3063000000000002</c:v>
                      </c:pt>
                      <c:pt idx="194">
                        <c:v>5.3308</c:v>
                      </c:pt>
                      <c:pt idx="195">
                        <c:v>5.3552999999999997</c:v>
                      </c:pt>
                      <c:pt idx="196">
                        <c:v>5.3798000000000004</c:v>
                      </c:pt>
                      <c:pt idx="197">
                        <c:v>5.4042000000000003</c:v>
                      </c:pt>
                      <c:pt idx="198">
                        <c:v>5.4286000000000003</c:v>
                      </c:pt>
                      <c:pt idx="199">
                        <c:v>5.4528999999999996</c:v>
                      </c:pt>
                      <c:pt idx="200">
                        <c:v>5.4771000000000001</c:v>
                      </c:pt>
                      <c:pt idx="201">
                        <c:v>5.5014000000000003</c:v>
                      </c:pt>
                      <c:pt idx="202">
                        <c:v>5.5255000000000001</c:v>
                      </c:pt>
                      <c:pt idx="203">
                        <c:v>5.5496999999999996</c:v>
                      </c:pt>
                      <c:pt idx="204">
                        <c:v>5.5738000000000003</c:v>
                      </c:pt>
                      <c:pt idx="205">
                        <c:v>5.5978000000000003</c:v>
                      </c:pt>
                      <c:pt idx="206">
                        <c:v>5.6218000000000004</c:v>
                      </c:pt>
                      <c:pt idx="207">
                        <c:v>5.6456999999999997</c:v>
                      </c:pt>
                      <c:pt idx="208">
                        <c:v>5.6696</c:v>
                      </c:pt>
                      <c:pt idx="209">
                        <c:v>5.6935000000000002</c:v>
                      </c:pt>
                      <c:pt idx="210">
                        <c:v>5.7172999999999998</c:v>
                      </c:pt>
                      <c:pt idx="211">
                        <c:v>5.7409999999999997</c:v>
                      </c:pt>
                      <c:pt idx="212">
                        <c:v>5.7647000000000004</c:v>
                      </c:pt>
                      <c:pt idx="213">
                        <c:v>5.7884000000000002</c:v>
                      </c:pt>
                      <c:pt idx="214">
                        <c:v>5.8120000000000003</c:v>
                      </c:pt>
                      <c:pt idx="215">
                        <c:v>5.8356000000000003</c:v>
                      </c:pt>
                      <c:pt idx="216">
                        <c:v>5.8590999999999998</c:v>
                      </c:pt>
                      <c:pt idx="217">
                        <c:v>5.8825000000000003</c:v>
                      </c:pt>
                      <c:pt idx="218">
                        <c:v>5.9059999999999997</c:v>
                      </c:pt>
                      <c:pt idx="219">
                        <c:v>5.9292999999999996</c:v>
                      </c:pt>
                      <c:pt idx="220">
                        <c:v>5.9526000000000003</c:v>
                      </c:pt>
                      <c:pt idx="221">
                        <c:v>5.9759000000000002</c:v>
                      </c:pt>
                      <c:pt idx="222">
                        <c:v>5.9991000000000003</c:v>
                      </c:pt>
                      <c:pt idx="223">
                        <c:v>6.0223000000000004</c:v>
                      </c:pt>
                      <c:pt idx="224">
                        <c:v>6.0453999999999999</c:v>
                      </c:pt>
                      <c:pt idx="225">
                        <c:v>6.0683999999999996</c:v>
                      </c:pt>
                      <c:pt idx="226">
                        <c:v>6.0914000000000001</c:v>
                      </c:pt>
                      <c:pt idx="227">
                        <c:v>6.1143999999999998</c:v>
                      </c:pt>
                      <c:pt idx="228">
                        <c:v>6.1372999999999998</c:v>
                      </c:pt>
                      <c:pt idx="229">
                        <c:v>6.1601999999999997</c:v>
                      </c:pt>
                      <c:pt idx="230">
                        <c:v>6.1829999999999998</c:v>
                      </c:pt>
                      <c:pt idx="231">
                        <c:v>6.2057000000000002</c:v>
                      </c:pt>
                      <c:pt idx="232">
                        <c:v>6.2283999999999997</c:v>
                      </c:pt>
                      <c:pt idx="233">
                        <c:v>6.2511000000000001</c:v>
                      </c:pt>
                      <c:pt idx="234">
                        <c:v>6.2736999999999998</c:v>
                      </c:pt>
                      <c:pt idx="235">
                        <c:v>6.2961999999999998</c:v>
                      </c:pt>
                      <c:pt idx="236">
                        <c:v>6.3186999999999998</c:v>
                      </c:pt>
                      <c:pt idx="237">
                        <c:v>6.3411</c:v>
                      </c:pt>
                      <c:pt idx="238">
                        <c:v>6.3635000000000002</c:v>
                      </c:pt>
                      <c:pt idx="239">
                        <c:v>6.3857999999999997</c:v>
                      </c:pt>
                      <c:pt idx="240">
                        <c:v>6.4081000000000001</c:v>
                      </c:pt>
                      <c:pt idx="241">
                        <c:v>6.4302999999999999</c:v>
                      </c:pt>
                      <c:pt idx="242">
                        <c:v>6.4524999999999997</c:v>
                      </c:pt>
                      <c:pt idx="243">
                        <c:v>6.4745999999999997</c:v>
                      </c:pt>
                      <c:pt idx="244">
                        <c:v>6.4966999999999997</c:v>
                      </c:pt>
                      <c:pt idx="245">
                        <c:v>6.5186999999999999</c:v>
                      </c:pt>
                      <c:pt idx="246">
                        <c:v>6.5406000000000004</c:v>
                      </c:pt>
                      <c:pt idx="247">
                        <c:v>6.5625</c:v>
                      </c:pt>
                      <c:pt idx="248">
                        <c:v>6.5843999999999996</c:v>
                      </c:pt>
                      <c:pt idx="249">
                        <c:v>6.6062000000000003</c:v>
                      </c:pt>
                      <c:pt idx="250">
                        <c:v>6.6279000000000003</c:v>
                      </c:pt>
                      <c:pt idx="251">
                        <c:v>6.6496000000000004</c:v>
                      </c:pt>
                      <c:pt idx="252">
                        <c:v>6.6711999999999998</c:v>
                      </c:pt>
                      <c:pt idx="253">
                        <c:v>6.6927000000000003</c:v>
                      </c:pt>
                      <c:pt idx="254">
                        <c:v>6.7141999999999999</c:v>
                      </c:pt>
                      <c:pt idx="255">
                        <c:v>6.7356999999999996</c:v>
                      </c:pt>
                      <c:pt idx="256">
                        <c:v>6.7571000000000003</c:v>
                      </c:pt>
                      <c:pt idx="257">
                        <c:v>6.7784000000000004</c:v>
                      </c:pt>
                      <c:pt idx="258">
                        <c:v>6.7996999999999996</c:v>
                      </c:pt>
                      <c:pt idx="259">
                        <c:v>6.8209</c:v>
                      </c:pt>
                      <c:pt idx="260">
                        <c:v>6.8421000000000003</c:v>
                      </c:pt>
                      <c:pt idx="261">
                        <c:v>6.8632</c:v>
                      </c:pt>
                      <c:pt idx="262">
                        <c:v>6.8841999999999999</c:v>
                      </c:pt>
                      <c:pt idx="263">
                        <c:v>6.9051999999999998</c:v>
                      </c:pt>
                      <c:pt idx="264">
                        <c:v>6.9261999999999997</c:v>
                      </c:pt>
                      <c:pt idx="265">
                        <c:v>6.9470000000000001</c:v>
                      </c:pt>
                      <c:pt idx="266">
                        <c:v>6.9679000000000002</c:v>
                      </c:pt>
                      <c:pt idx="267">
                        <c:v>6.9885999999999999</c:v>
                      </c:pt>
                      <c:pt idx="268">
                        <c:v>7.0092999999999996</c:v>
                      </c:pt>
                      <c:pt idx="269">
                        <c:v>7.03</c:v>
                      </c:pt>
                      <c:pt idx="270">
                        <c:v>7.0505000000000004</c:v>
                      </c:pt>
                      <c:pt idx="271">
                        <c:v>7.0711000000000004</c:v>
                      </c:pt>
                      <c:pt idx="272">
                        <c:v>7.0914999999999999</c:v>
                      </c:pt>
                      <c:pt idx="273">
                        <c:v>7.1119000000000003</c:v>
                      </c:pt>
                      <c:pt idx="274">
                        <c:v>7.1322999999999999</c:v>
                      </c:pt>
                      <c:pt idx="275">
                        <c:v>7.1525999999999996</c:v>
                      </c:pt>
                      <c:pt idx="276">
                        <c:v>7.1727999999999996</c:v>
                      </c:pt>
                      <c:pt idx="277">
                        <c:v>7.1929999999999996</c:v>
                      </c:pt>
                      <c:pt idx="278">
                        <c:v>7.2130999999999998</c:v>
                      </c:pt>
                      <c:pt idx="279">
                        <c:v>7.2331000000000003</c:v>
                      </c:pt>
                      <c:pt idx="280">
                        <c:v>7.2530999999999999</c:v>
                      </c:pt>
                      <c:pt idx="281">
                        <c:v>7.2729999999999997</c:v>
                      </c:pt>
                      <c:pt idx="282">
                        <c:v>7.2929000000000004</c:v>
                      </c:pt>
                      <c:pt idx="283">
                        <c:v>7.3127000000000004</c:v>
                      </c:pt>
                      <c:pt idx="284">
                        <c:v>7.3323999999999998</c:v>
                      </c:pt>
                      <c:pt idx="285">
                        <c:v>7.3521000000000001</c:v>
                      </c:pt>
                      <c:pt idx="286">
                        <c:v>7.3716999999999997</c:v>
                      </c:pt>
                      <c:pt idx="287">
                        <c:v>7.3912000000000004</c:v>
                      </c:pt>
                      <c:pt idx="288">
                        <c:v>7.4107000000000003</c:v>
                      </c:pt>
                      <c:pt idx="289">
                        <c:v>7.4302000000000001</c:v>
                      </c:pt>
                      <c:pt idx="290">
                        <c:v>7.4494999999999996</c:v>
                      </c:pt>
                      <c:pt idx="291">
                        <c:v>7.4687999999999999</c:v>
                      </c:pt>
                      <c:pt idx="292">
                        <c:v>7.4881000000000002</c:v>
                      </c:pt>
                      <c:pt idx="293">
                        <c:v>7.5072000000000001</c:v>
                      </c:pt>
                      <c:pt idx="294">
                        <c:v>7.5263999999999998</c:v>
                      </c:pt>
                      <c:pt idx="295">
                        <c:v>7.5453999999999999</c:v>
                      </c:pt>
                      <c:pt idx="296">
                        <c:v>7.5644</c:v>
                      </c:pt>
                      <c:pt idx="297">
                        <c:v>7.5833000000000004</c:v>
                      </c:pt>
                      <c:pt idx="298">
                        <c:v>7.6021999999999998</c:v>
                      </c:pt>
                      <c:pt idx="299">
                        <c:v>7.6210000000000004</c:v>
                      </c:pt>
                      <c:pt idx="300">
                        <c:v>7.6397000000000004</c:v>
                      </c:pt>
                      <c:pt idx="301">
                        <c:v>7.6584000000000003</c:v>
                      </c:pt>
                      <c:pt idx="302">
                        <c:v>7.6769999999999996</c:v>
                      </c:pt>
                      <c:pt idx="303">
                        <c:v>7.6955</c:v>
                      </c:pt>
                      <c:pt idx="304">
                        <c:v>7.7140000000000004</c:v>
                      </c:pt>
                      <c:pt idx="305">
                        <c:v>7.7324000000000002</c:v>
                      </c:pt>
                      <c:pt idx="306">
                        <c:v>7.7507000000000001</c:v>
                      </c:pt>
                      <c:pt idx="307">
                        <c:v>7.7690000000000001</c:v>
                      </c:pt>
                      <c:pt idx="308">
                        <c:v>7.7872000000000003</c:v>
                      </c:pt>
                      <c:pt idx="309">
                        <c:v>7.8053999999999997</c:v>
                      </c:pt>
                      <c:pt idx="310">
                        <c:v>7.8235000000000001</c:v>
                      </c:pt>
                      <c:pt idx="311">
                        <c:v>7.8414999999999999</c:v>
                      </c:pt>
                      <c:pt idx="312">
                        <c:v>7.8593999999999999</c:v>
                      </c:pt>
                      <c:pt idx="313">
                        <c:v>7.8773</c:v>
                      </c:pt>
                      <c:pt idx="314">
                        <c:v>7.8952</c:v>
                      </c:pt>
                      <c:pt idx="315">
                        <c:v>7.9128999999999996</c:v>
                      </c:pt>
                      <c:pt idx="316">
                        <c:v>7.9306000000000001</c:v>
                      </c:pt>
                      <c:pt idx="317">
                        <c:v>7.9481999999999999</c:v>
                      </c:pt>
                      <c:pt idx="318">
                        <c:v>7.9657999999999998</c:v>
                      </c:pt>
                      <c:pt idx="319">
                        <c:v>7.9832999999999998</c:v>
                      </c:pt>
                      <c:pt idx="320">
                        <c:v>8.0007000000000001</c:v>
                      </c:pt>
                      <c:pt idx="321">
                        <c:v>8.0180000000000007</c:v>
                      </c:pt>
                      <c:pt idx="322">
                        <c:v>8.0352999999999994</c:v>
                      </c:pt>
                      <c:pt idx="323">
                        <c:v>8.0525000000000002</c:v>
                      </c:pt>
                      <c:pt idx="324">
                        <c:v>8.0696999999999992</c:v>
                      </c:pt>
                      <c:pt idx="325">
                        <c:v>8.0868000000000002</c:v>
                      </c:pt>
                      <c:pt idx="326">
                        <c:v>8.1037999999999997</c:v>
                      </c:pt>
                      <c:pt idx="327">
                        <c:v>8.1206999999999994</c:v>
                      </c:pt>
                      <c:pt idx="328">
                        <c:v>8.1376000000000008</c:v>
                      </c:pt>
                      <c:pt idx="329">
                        <c:v>8.1544000000000008</c:v>
                      </c:pt>
                      <c:pt idx="330">
                        <c:v>8.1712000000000007</c:v>
                      </c:pt>
                      <c:pt idx="331">
                        <c:v>8.1877999999999993</c:v>
                      </c:pt>
                      <c:pt idx="332">
                        <c:v>8.2043999999999997</c:v>
                      </c:pt>
                      <c:pt idx="333">
                        <c:v>8.2210000000000001</c:v>
                      </c:pt>
                      <c:pt idx="334">
                        <c:v>8.2373999999999992</c:v>
                      </c:pt>
                      <c:pt idx="335">
                        <c:v>8.2538</c:v>
                      </c:pt>
                      <c:pt idx="336">
                        <c:v>8.2702000000000009</c:v>
                      </c:pt>
                      <c:pt idx="337">
                        <c:v>8.2864000000000004</c:v>
                      </c:pt>
                      <c:pt idx="338">
                        <c:v>8.3026</c:v>
                      </c:pt>
                      <c:pt idx="339">
                        <c:v>8.3186999999999998</c:v>
                      </c:pt>
                      <c:pt idx="340">
                        <c:v>8.3347999999999995</c:v>
                      </c:pt>
                      <c:pt idx="341">
                        <c:v>8.3506999999999998</c:v>
                      </c:pt>
                      <c:pt idx="342">
                        <c:v>8.3666999999999998</c:v>
                      </c:pt>
                      <c:pt idx="343">
                        <c:v>8.3825000000000003</c:v>
                      </c:pt>
                      <c:pt idx="344">
                        <c:v>8.3983000000000008</c:v>
                      </c:pt>
                      <c:pt idx="345">
                        <c:v>8.4139999999999997</c:v>
                      </c:pt>
                      <c:pt idx="346">
                        <c:v>8.4296000000000006</c:v>
                      </c:pt>
                      <c:pt idx="347">
                        <c:v>8.4451000000000001</c:v>
                      </c:pt>
                      <c:pt idx="348">
                        <c:v>8.4605999999999995</c:v>
                      </c:pt>
                      <c:pt idx="349">
                        <c:v>8.4760000000000009</c:v>
                      </c:pt>
                      <c:pt idx="350">
                        <c:v>8.4914000000000005</c:v>
                      </c:pt>
                      <c:pt idx="351">
                        <c:v>8.5067000000000004</c:v>
                      </c:pt>
                      <c:pt idx="352">
                        <c:v>8.5219000000000005</c:v>
                      </c:pt>
                      <c:pt idx="353">
                        <c:v>8.5370000000000008</c:v>
                      </c:pt>
                      <c:pt idx="354">
                        <c:v>8.5519999999999996</c:v>
                      </c:pt>
                      <c:pt idx="355">
                        <c:v>8.5670000000000002</c:v>
                      </c:pt>
                      <c:pt idx="356">
                        <c:v>8.5818999999999992</c:v>
                      </c:pt>
                      <c:pt idx="357">
                        <c:v>8.5968</c:v>
                      </c:pt>
                      <c:pt idx="358">
                        <c:v>8.6114999999999995</c:v>
                      </c:pt>
                      <c:pt idx="359">
                        <c:v>8.6262000000000008</c:v>
                      </c:pt>
                      <c:pt idx="360">
                        <c:v>8.6409000000000002</c:v>
                      </c:pt>
                      <c:pt idx="361">
                        <c:v>8.6554000000000002</c:v>
                      </c:pt>
                      <c:pt idx="362">
                        <c:v>8.6699000000000002</c:v>
                      </c:pt>
                      <c:pt idx="363">
                        <c:v>8.6843000000000004</c:v>
                      </c:pt>
                      <c:pt idx="364">
                        <c:v>8.6986000000000008</c:v>
                      </c:pt>
                      <c:pt idx="365">
                        <c:v>8.7128999999999994</c:v>
                      </c:pt>
                      <c:pt idx="366">
                        <c:v>8.7271000000000001</c:v>
                      </c:pt>
                      <c:pt idx="367">
                        <c:v>8.7411999999999992</c:v>
                      </c:pt>
                      <c:pt idx="368">
                        <c:v>8.7552000000000003</c:v>
                      </c:pt>
                      <c:pt idx="369">
                        <c:v>8.7691999999999997</c:v>
                      </c:pt>
                      <c:pt idx="370">
                        <c:v>8.7830999999999992</c:v>
                      </c:pt>
                      <c:pt idx="371">
                        <c:v>8.7969000000000008</c:v>
                      </c:pt>
                      <c:pt idx="372">
                        <c:v>8.8107000000000006</c:v>
                      </c:pt>
                      <c:pt idx="373">
                        <c:v>8.8242999999999991</c:v>
                      </c:pt>
                      <c:pt idx="374">
                        <c:v>8.8378999999999994</c:v>
                      </c:pt>
                      <c:pt idx="375">
                        <c:v>8.8514999999999997</c:v>
                      </c:pt>
                      <c:pt idx="376">
                        <c:v>8.8649000000000004</c:v>
                      </c:pt>
                      <c:pt idx="377">
                        <c:v>8.8782999999999994</c:v>
                      </c:pt>
                      <c:pt idx="378">
                        <c:v>8.8916000000000004</c:v>
                      </c:pt>
                      <c:pt idx="379">
                        <c:v>8.9047999999999998</c:v>
                      </c:pt>
                      <c:pt idx="380">
                        <c:v>8.9178999999999995</c:v>
                      </c:pt>
                      <c:pt idx="381">
                        <c:v>8.9309999999999992</c:v>
                      </c:pt>
                      <c:pt idx="382">
                        <c:v>8.9440000000000008</c:v>
                      </c:pt>
                      <c:pt idx="383">
                        <c:v>8.9568999999999992</c:v>
                      </c:pt>
                      <c:pt idx="384">
                        <c:v>8.9697999999999993</c:v>
                      </c:pt>
                      <c:pt idx="385">
                        <c:v>8.9825999999999997</c:v>
                      </c:pt>
                      <c:pt idx="386">
                        <c:v>8.9953000000000003</c:v>
                      </c:pt>
                      <c:pt idx="387">
                        <c:v>9.0078999999999994</c:v>
                      </c:pt>
                      <c:pt idx="388">
                        <c:v>9.0204000000000004</c:v>
                      </c:pt>
                      <c:pt idx="389">
                        <c:v>9.0328999999999997</c:v>
                      </c:pt>
                      <c:pt idx="390">
                        <c:v>9.0452999999999992</c:v>
                      </c:pt>
                      <c:pt idx="391">
                        <c:v>9.0576000000000008</c:v>
                      </c:pt>
                      <c:pt idx="392">
                        <c:v>9.0699000000000005</c:v>
                      </c:pt>
                      <c:pt idx="393">
                        <c:v>9.0820000000000007</c:v>
                      </c:pt>
                      <c:pt idx="394">
                        <c:v>9.0940999999999992</c:v>
                      </c:pt>
                      <c:pt idx="395">
                        <c:v>9.1060999999999996</c:v>
                      </c:pt>
                      <c:pt idx="396">
                        <c:v>9.1181000000000001</c:v>
                      </c:pt>
                      <c:pt idx="397">
                        <c:v>9.1298999999999992</c:v>
                      </c:pt>
                      <c:pt idx="398">
                        <c:v>9.1417000000000002</c:v>
                      </c:pt>
                      <c:pt idx="399">
                        <c:v>9.1533999999999995</c:v>
                      </c:pt>
                      <c:pt idx="400">
                        <c:v>9.1651000000000007</c:v>
                      </c:pt>
                      <c:pt idx="401">
                        <c:v>9.1766000000000005</c:v>
                      </c:pt>
                      <c:pt idx="402">
                        <c:v>9.1881000000000004</c:v>
                      </c:pt>
                      <c:pt idx="403">
                        <c:v>9.1995000000000005</c:v>
                      </c:pt>
                      <c:pt idx="404">
                        <c:v>9.2108000000000008</c:v>
                      </c:pt>
                      <c:pt idx="405">
                        <c:v>9.2220999999999993</c:v>
                      </c:pt>
                      <c:pt idx="406">
                        <c:v>9.2332000000000001</c:v>
                      </c:pt>
                      <c:pt idx="407">
                        <c:v>9.2443000000000008</c:v>
                      </c:pt>
                      <c:pt idx="408">
                        <c:v>9.2553000000000001</c:v>
                      </c:pt>
                      <c:pt idx="409">
                        <c:v>9.2662999999999993</c:v>
                      </c:pt>
                      <c:pt idx="410">
                        <c:v>9.2771000000000008</c:v>
                      </c:pt>
                      <c:pt idx="411">
                        <c:v>9.2879000000000005</c:v>
                      </c:pt>
                      <c:pt idx="412">
                        <c:v>9.2986000000000004</c:v>
                      </c:pt>
                      <c:pt idx="413">
                        <c:v>9.3092000000000006</c:v>
                      </c:pt>
                      <c:pt idx="414">
                        <c:v>9.3198000000000008</c:v>
                      </c:pt>
                      <c:pt idx="415">
                        <c:v>9.3302999999999994</c:v>
                      </c:pt>
                      <c:pt idx="416">
                        <c:v>9.3406000000000002</c:v>
                      </c:pt>
                      <c:pt idx="417">
                        <c:v>9.3510000000000009</c:v>
                      </c:pt>
                      <c:pt idx="418">
                        <c:v>9.3612000000000002</c:v>
                      </c:pt>
                      <c:pt idx="419">
                        <c:v>9.3712999999999997</c:v>
                      </c:pt>
                      <c:pt idx="420">
                        <c:v>9.3813999999999993</c:v>
                      </c:pt>
                      <c:pt idx="421">
                        <c:v>9.3914000000000009</c:v>
                      </c:pt>
                      <c:pt idx="422">
                        <c:v>9.4013000000000009</c:v>
                      </c:pt>
                      <c:pt idx="423">
                        <c:v>9.4111999999999991</c:v>
                      </c:pt>
                      <c:pt idx="424">
                        <c:v>9.4208999999999996</c:v>
                      </c:pt>
                      <c:pt idx="425">
                        <c:v>9.4306000000000001</c:v>
                      </c:pt>
                      <c:pt idx="426">
                        <c:v>9.4402000000000008</c:v>
                      </c:pt>
                      <c:pt idx="427">
                        <c:v>9.4497</c:v>
                      </c:pt>
                      <c:pt idx="428">
                        <c:v>9.4591999999999992</c:v>
                      </c:pt>
                      <c:pt idx="429">
                        <c:v>9.4685000000000006</c:v>
                      </c:pt>
                      <c:pt idx="430">
                        <c:v>9.4778000000000002</c:v>
                      </c:pt>
                      <c:pt idx="431">
                        <c:v>9.4870000000000001</c:v>
                      </c:pt>
                      <c:pt idx="432">
                        <c:v>9.4961000000000002</c:v>
                      </c:pt>
                      <c:pt idx="433">
                        <c:v>9.5052000000000003</c:v>
                      </c:pt>
                      <c:pt idx="434">
                        <c:v>9.5140999999999991</c:v>
                      </c:pt>
                      <c:pt idx="435">
                        <c:v>9.5229999999999997</c:v>
                      </c:pt>
                      <c:pt idx="436">
                        <c:v>9.5318000000000005</c:v>
                      </c:pt>
                      <c:pt idx="437">
                        <c:v>9.5405999999999995</c:v>
                      </c:pt>
                      <c:pt idx="438">
                        <c:v>9.5492000000000008</c:v>
                      </c:pt>
                      <c:pt idx="439">
                        <c:v>9.5578000000000003</c:v>
                      </c:pt>
                      <c:pt idx="440">
                        <c:v>9.5662000000000003</c:v>
                      </c:pt>
                      <c:pt idx="441">
                        <c:v>9.5746000000000002</c:v>
                      </c:pt>
                      <c:pt idx="442">
                        <c:v>9.5830000000000002</c:v>
                      </c:pt>
                      <c:pt idx="443">
                        <c:v>9.5912000000000006</c:v>
                      </c:pt>
                      <c:pt idx="444">
                        <c:v>9.5993999999999993</c:v>
                      </c:pt>
                      <c:pt idx="445">
                        <c:v>9.6074999999999999</c:v>
                      </c:pt>
                      <c:pt idx="446">
                        <c:v>9.6155000000000008</c:v>
                      </c:pt>
                      <c:pt idx="447">
                        <c:v>9.6234000000000002</c:v>
                      </c:pt>
                      <c:pt idx="448">
                        <c:v>9.6311999999999998</c:v>
                      </c:pt>
                      <c:pt idx="449">
                        <c:v>9.6389999999999993</c:v>
                      </c:pt>
                      <c:pt idx="450">
                        <c:v>9.6465999999999994</c:v>
                      </c:pt>
                      <c:pt idx="451">
                        <c:v>9.6541999999999994</c:v>
                      </c:pt>
                      <c:pt idx="452">
                        <c:v>9.6617999999999995</c:v>
                      </c:pt>
                      <c:pt idx="453">
                        <c:v>9.6692</c:v>
                      </c:pt>
                      <c:pt idx="454">
                        <c:v>9.6765000000000008</c:v>
                      </c:pt>
                      <c:pt idx="455">
                        <c:v>9.6837999999999997</c:v>
                      </c:pt>
                      <c:pt idx="456">
                        <c:v>9.6910000000000007</c:v>
                      </c:pt>
                      <c:pt idx="457">
                        <c:v>9.6981000000000002</c:v>
                      </c:pt>
                      <c:pt idx="458">
                        <c:v>9.7050999999999998</c:v>
                      </c:pt>
                      <c:pt idx="459">
                        <c:v>9.7120999999999995</c:v>
                      </c:pt>
                      <c:pt idx="460">
                        <c:v>9.7188999999999997</c:v>
                      </c:pt>
                      <c:pt idx="461">
                        <c:v>9.7256999999999998</c:v>
                      </c:pt>
                      <c:pt idx="462">
                        <c:v>9.7324000000000002</c:v>
                      </c:pt>
                      <c:pt idx="463">
                        <c:v>9.7390000000000008</c:v>
                      </c:pt>
                      <c:pt idx="464">
                        <c:v>9.7455999999999996</c:v>
                      </c:pt>
                      <c:pt idx="465">
                        <c:v>9.7520000000000007</c:v>
                      </c:pt>
                      <c:pt idx="466">
                        <c:v>9.7584</c:v>
                      </c:pt>
                      <c:pt idx="467">
                        <c:v>9.7646999999999995</c:v>
                      </c:pt>
                      <c:pt idx="468">
                        <c:v>9.7708999999999993</c:v>
                      </c:pt>
                      <c:pt idx="469">
                        <c:v>9.7769999999999992</c:v>
                      </c:pt>
                      <c:pt idx="470">
                        <c:v>9.7830999999999992</c:v>
                      </c:pt>
                      <c:pt idx="471">
                        <c:v>9.7889999999999997</c:v>
                      </c:pt>
                      <c:pt idx="472">
                        <c:v>9.7949000000000002</c:v>
                      </c:pt>
                      <c:pt idx="473">
                        <c:v>9.8007000000000009</c:v>
                      </c:pt>
                      <c:pt idx="474">
                        <c:v>9.8064</c:v>
                      </c:pt>
                      <c:pt idx="475">
                        <c:v>9.8120999999999992</c:v>
                      </c:pt>
                      <c:pt idx="476">
                        <c:v>9.8176000000000005</c:v>
                      </c:pt>
                      <c:pt idx="477">
                        <c:v>9.8231000000000002</c:v>
                      </c:pt>
                      <c:pt idx="478">
                        <c:v>9.8285</c:v>
                      </c:pt>
                      <c:pt idx="479">
                        <c:v>9.8338000000000001</c:v>
                      </c:pt>
                      <c:pt idx="480">
                        <c:v>9.8390000000000004</c:v>
                      </c:pt>
                      <c:pt idx="481">
                        <c:v>9.8440999999999992</c:v>
                      </c:pt>
                      <c:pt idx="482">
                        <c:v>9.8491999999999997</c:v>
                      </c:pt>
                      <c:pt idx="483">
                        <c:v>9.8542000000000005</c:v>
                      </c:pt>
                      <c:pt idx="484">
                        <c:v>9.8590999999999998</c:v>
                      </c:pt>
                      <c:pt idx="485">
                        <c:v>9.8638999999999992</c:v>
                      </c:pt>
                      <c:pt idx="486">
                        <c:v>9.8686000000000007</c:v>
                      </c:pt>
                      <c:pt idx="487">
                        <c:v>9.8732000000000006</c:v>
                      </c:pt>
                      <c:pt idx="488">
                        <c:v>9.8778000000000006</c:v>
                      </c:pt>
                      <c:pt idx="489">
                        <c:v>9.8823000000000008</c:v>
                      </c:pt>
                      <c:pt idx="490">
                        <c:v>9.8866999999999994</c:v>
                      </c:pt>
                      <c:pt idx="491">
                        <c:v>9.891</c:v>
                      </c:pt>
                      <c:pt idx="492">
                        <c:v>9.8952000000000009</c:v>
                      </c:pt>
                      <c:pt idx="493">
                        <c:v>9.8993000000000002</c:v>
                      </c:pt>
                      <c:pt idx="494">
                        <c:v>9.9033999999999995</c:v>
                      </c:pt>
                      <c:pt idx="495">
                        <c:v>9.9074000000000009</c:v>
                      </c:pt>
                      <c:pt idx="496">
                        <c:v>9.9113000000000007</c:v>
                      </c:pt>
                      <c:pt idx="497">
                        <c:v>9.9151000000000007</c:v>
                      </c:pt>
                      <c:pt idx="498">
                        <c:v>9.9187999999999992</c:v>
                      </c:pt>
                      <c:pt idx="499">
                        <c:v>9.9223999999999997</c:v>
                      </c:pt>
                      <c:pt idx="500">
                        <c:v>9.9260000000000002</c:v>
                      </c:pt>
                      <c:pt idx="501">
                        <c:v>9.9295000000000009</c:v>
                      </c:pt>
                      <c:pt idx="502">
                        <c:v>9.9329000000000001</c:v>
                      </c:pt>
                      <c:pt idx="503">
                        <c:v>9.9361999999999995</c:v>
                      </c:pt>
                      <c:pt idx="504">
                        <c:v>9.9393999999999991</c:v>
                      </c:pt>
                      <c:pt idx="505">
                        <c:v>9.9426000000000005</c:v>
                      </c:pt>
                      <c:pt idx="506">
                        <c:v>9.9456000000000007</c:v>
                      </c:pt>
                      <c:pt idx="507">
                        <c:v>9.9486000000000008</c:v>
                      </c:pt>
                      <c:pt idx="508">
                        <c:v>9.9514999999999993</c:v>
                      </c:pt>
                      <c:pt idx="509">
                        <c:v>9.9542999999999999</c:v>
                      </c:pt>
                      <c:pt idx="510">
                        <c:v>9.9570000000000007</c:v>
                      </c:pt>
                      <c:pt idx="511">
                        <c:v>9.9596999999999998</c:v>
                      </c:pt>
                      <c:pt idx="512">
                        <c:v>9.9621999999999993</c:v>
                      </c:pt>
                      <c:pt idx="513">
                        <c:v>9.9647000000000006</c:v>
                      </c:pt>
                      <c:pt idx="514">
                        <c:v>9.9671000000000003</c:v>
                      </c:pt>
                      <c:pt idx="515">
                        <c:v>9.9694000000000003</c:v>
                      </c:pt>
                      <c:pt idx="516">
                        <c:v>9.9716000000000005</c:v>
                      </c:pt>
                      <c:pt idx="517">
                        <c:v>9.9738000000000007</c:v>
                      </c:pt>
                      <c:pt idx="518">
                        <c:v>9.9757999999999996</c:v>
                      </c:pt>
                      <c:pt idx="519">
                        <c:v>9.9778000000000002</c:v>
                      </c:pt>
                      <c:pt idx="520">
                        <c:v>9.9796999999999993</c:v>
                      </c:pt>
                      <c:pt idx="521">
                        <c:v>9.9815000000000005</c:v>
                      </c:pt>
                      <c:pt idx="522">
                        <c:v>9.9832000000000001</c:v>
                      </c:pt>
                      <c:pt idx="523">
                        <c:v>9.9847999999999999</c:v>
                      </c:pt>
                      <c:pt idx="524">
                        <c:v>9.9863999999999997</c:v>
                      </c:pt>
                      <c:pt idx="525">
                        <c:v>9.9878999999999998</c:v>
                      </c:pt>
                      <c:pt idx="526">
                        <c:v>9.9893000000000001</c:v>
                      </c:pt>
                      <c:pt idx="527">
                        <c:v>9.9906000000000006</c:v>
                      </c:pt>
                      <c:pt idx="528">
                        <c:v>9.9917999999999996</c:v>
                      </c:pt>
                      <c:pt idx="529">
                        <c:v>9.9929000000000006</c:v>
                      </c:pt>
                      <c:pt idx="530">
                        <c:v>9.9939999999999998</c:v>
                      </c:pt>
                      <c:pt idx="531">
                        <c:v>9.9948999999999995</c:v>
                      </c:pt>
                      <c:pt idx="532">
                        <c:v>9.9957999999999991</c:v>
                      </c:pt>
                      <c:pt idx="533">
                        <c:v>9.9966000000000008</c:v>
                      </c:pt>
                      <c:pt idx="534">
                        <c:v>9.9972999999999992</c:v>
                      </c:pt>
                      <c:pt idx="535">
                        <c:v>9.9978999999999996</c:v>
                      </c:pt>
                      <c:pt idx="536">
                        <c:v>9.9984999999999999</c:v>
                      </c:pt>
                      <c:pt idx="537">
                        <c:v>9.9990000000000006</c:v>
                      </c:pt>
                      <c:pt idx="538">
                        <c:v>9.9992999999999999</c:v>
                      </c:pt>
                      <c:pt idx="539">
                        <c:v>9.9995999999999992</c:v>
                      </c:pt>
                      <c:pt idx="540">
                        <c:v>9.9998000000000005</c:v>
                      </c:pt>
                      <c:pt idx="541">
                        <c:v>10</c:v>
                      </c:pt>
                      <c:pt idx="542">
                        <c:v>10</c:v>
                      </c:pt>
                      <c:pt idx="543">
                        <c:v>10</c:v>
                      </c:pt>
                      <c:pt idx="544">
                        <c:v>9.9998000000000005</c:v>
                      </c:pt>
                      <c:pt idx="545">
                        <c:v>9.9995999999999992</c:v>
                      </c:pt>
                      <c:pt idx="546">
                        <c:v>9.9992999999999999</c:v>
                      </c:pt>
                      <c:pt idx="547">
                        <c:v>9.9990000000000006</c:v>
                      </c:pt>
                      <c:pt idx="548">
                        <c:v>9.9984999999999999</c:v>
                      </c:pt>
                      <c:pt idx="549">
                        <c:v>9.9978999999999996</c:v>
                      </c:pt>
                      <c:pt idx="550">
                        <c:v>9.9972999999999992</c:v>
                      </c:pt>
                      <c:pt idx="551">
                        <c:v>9.9966000000000008</c:v>
                      </c:pt>
                      <c:pt idx="552">
                        <c:v>9.9957999999999991</c:v>
                      </c:pt>
                      <c:pt idx="553">
                        <c:v>9.9948999999999995</c:v>
                      </c:pt>
                      <c:pt idx="554">
                        <c:v>9.9939999999999998</c:v>
                      </c:pt>
                      <c:pt idx="555">
                        <c:v>9.9929000000000006</c:v>
                      </c:pt>
                      <c:pt idx="556">
                        <c:v>9.9917999999999996</c:v>
                      </c:pt>
                      <c:pt idx="557">
                        <c:v>9.9906000000000006</c:v>
                      </c:pt>
                      <c:pt idx="558">
                        <c:v>9.9893000000000001</c:v>
                      </c:pt>
                      <c:pt idx="559">
                        <c:v>9.9878999999999998</c:v>
                      </c:pt>
                      <c:pt idx="560">
                        <c:v>9.9863999999999997</c:v>
                      </c:pt>
                      <c:pt idx="561">
                        <c:v>9.9847999999999999</c:v>
                      </c:pt>
                      <c:pt idx="562">
                        <c:v>9.9832000000000001</c:v>
                      </c:pt>
                      <c:pt idx="563">
                        <c:v>9.9815000000000005</c:v>
                      </c:pt>
                      <c:pt idx="564">
                        <c:v>9.9796999999999993</c:v>
                      </c:pt>
                      <c:pt idx="565">
                        <c:v>9.9778000000000002</c:v>
                      </c:pt>
                      <c:pt idx="566">
                        <c:v>9.9757999999999996</c:v>
                      </c:pt>
                      <c:pt idx="567">
                        <c:v>9.9738000000000007</c:v>
                      </c:pt>
                      <c:pt idx="568">
                        <c:v>9.9716000000000005</c:v>
                      </c:pt>
                      <c:pt idx="569">
                        <c:v>9.9694000000000003</c:v>
                      </c:pt>
                      <c:pt idx="570">
                        <c:v>9.9671000000000003</c:v>
                      </c:pt>
                      <c:pt idx="571">
                        <c:v>9.9647000000000006</c:v>
                      </c:pt>
                      <c:pt idx="572">
                        <c:v>9.9621999999999993</c:v>
                      </c:pt>
                      <c:pt idx="573">
                        <c:v>9.9596999999999998</c:v>
                      </c:pt>
                      <c:pt idx="574">
                        <c:v>9.9570000000000007</c:v>
                      </c:pt>
                      <c:pt idx="575">
                        <c:v>9.9542999999999999</c:v>
                      </c:pt>
                      <c:pt idx="576">
                        <c:v>9.9514999999999993</c:v>
                      </c:pt>
                      <c:pt idx="577">
                        <c:v>9.9486000000000008</c:v>
                      </c:pt>
                      <c:pt idx="578">
                        <c:v>9.9456000000000007</c:v>
                      </c:pt>
                      <c:pt idx="579">
                        <c:v>9.9426000000000005</c:v>
                      </c:pt>
                      <c:pt idx="580">
                        <c:v>9.9393999999999991</c:v>
                      </c:pt>
                      <c:pt idx="581">
                        <c:v>9.9361999999999995</c:v>
                      </c:pt>
                      <c:pt idx="582">
                        <c:v>9.9329000000000001</c:v>
                      </c:pt>
                      <c:pt idx="583">
                        <c:v>9.9295000000000009</c:v>
                      </c:pt>
                      <c:pt idx="584">
                        <c:v>9.9260000000000002</c:v>
                      </c:pt>
                      <c:pt idx="585">
                        <c:v>9.9223999999999997</c:v>
                      </c:pt>
                      <c:pt idx="586">
                        <c:v>9.9187999999999992</c:v>
                      </c:pt>
                      <c:pt idx="587">
                        <c:v>9.9151000000000007</c:v>
                      </c:pt>
                      <c:pt idx="588">
                        <c:v>9.9113000000000007</c:v>
                      </c:pt>
                      <c:pt idx="589">
                        <c:v>9.9074000000000009</c:v>
                      </c:pt>
                      <c:pt idx="590">
                        <c:v>9.9033999999999995</c:v>
                      </c:pt>
                      <c:pt idx="591">
                        <c:v>9.8993000000000002</c:v>
                      </c:pt>
                      <c:pt idx="592">
                        <c:v>9.8952000000000009</c:v>
                      </c:pt>
                      <c:pt idx="593">
                        <c:v>9.891</c:v>
                      </c:pt>
                      <c:pt idx="594">
                        <c:v>9.8866999999999994</c:v>
                      </c:pt>
                      <c:pt idx="595">
                        <c:v>9.8823000000000008</c:v>
                      </c:pt>
                      <c:pt idx="596">
                        <c:v>9.8778000000000006</c:v>
                      </c:pt>
                      <c:pt idx="597">
                        <c:v>9.8732000000000006</c:v>
                      </c:pt>
                      <c:pt idx="598">
                        <c:v>9.8686000000000007</c:v>
                      </c:pt>
                      <c:pt idx="599">
                        <c:v>9.8638999999999992</c:v>
                      </c:pt>
                      <c:pt idx="600">
                        <c:v>9.8590999999999998</c:v>
                      </c:pt>
                      <c:pt idx="601">
                        <c:v>9.8542000000000005</c:v>
                      </c:pt>
                      <c:pt idx="602">
                        <c:v>9.8491999999999997</c:v>
                      </c:pt>
                      <c:pt idx="603">
                        <c:v>9.8440999999999992</c:v>
                      </c:pt>
                      <c:pt idx="604">
                        <c:v>9.8390000000000004</c:v>
                      </c:pt>
                      <c:pt idx="605">
                        <c:v>9.8338000000000001</c:v>
                      </c:pt>
                      <c:pt idx="606">
                        <c:v>9.8285</c:v>
                      </c:pt>
                      <c:pt idx="607">
                        <c:v>9.8231000000000002</c:v>
                      </c:pt>
                      <c:pt idx="608">
                        <c:v>9.8176000000000005</c:v>
                      </c:pt>
                      <c:pt idx="609">
                        <c:v>9.8120999999999992</c:v>
                      </c:pt>
                      <c:pt idx="610">
                        <c:v>9.8064</c:v>
                      </c:pt>
                      <c:pt idx="611">
                        <c:v>9.8007000000000009</c:v>
                      </c:pt>
                      <c:pt idx="612">
                        <c:v>9.7949000000000002</c:v>
                      </c:pt>
                      <c:pt idx="613">
                        <c:v>9.7889999999999997</c:v>
                      </c:pt>
                      <c:pt idx="614">
                        <c:v>9.7830999999999992</c:v>
                      </c:pt>
                      <c:pt idx="615">
                        <c:v>9.7769999999999992</c:v>
                      </c:pt>
                      <c:pt idx="616">
                        <c:v>9.7708999999999993</c:v>
                      </c:pt>
                      <c:pt idx="617">
                        <c:v>9.7646999999999995</c:v>
                      </c:pt>
                      <c:pt idx="618">
                        <c:v>9.7584</c:v>
                      </c:pt>
                      <c:pt idx="619">
                        <c:v>9.7520000000000007</c:v>
                      </c:pt>
                      <c:pt idx="620">
                        <c:v>9.7455999999999996</c:v>
                      </c:pt>
                      <c:pt idx="621">
                        <c:v>9.7390000000000008</c:v>
                      </c:pt>
                      <c:pt idx="622">
                        <c:v>9.7324000000000002</c:v>
                      </c:pt>
                      <c:pt idx="623">
                        <c:v>9.7256999999999998</c:v>
                      </c:pt>
                      <c:pt idx="624">
                        <c:v>9.7188999999999997</c:v>
                      </c:pt>
                      <c:pt idx="625">
                        <c:v>9.7120999999999995</c:v>
                      </c:pt>
                      <c:pt idx="626">
                        <c:v>9.7050999999999998</c:v>
                      </c:pt>
                      <c:pt idx="627">
                        <c:v>9.6981000000000002</c:v>
                      </c:pt>
                      <c:pt idx="628">
                        <c:v>9.6910000000000007</c:v>
                      </c:pt>
                      <c:pt idx="629">
                        <c:v>9.6837999999999997</c:v>
                      </c:pt>
                      <c:pt idx="630">
                        <c:v>9.6765000000000008</c:v>
                      </c:pt>
                      <c:pt idx="631">
                        <c:v>9.6692</c:v>
                      </c:pt>
                      <c:pt idx="632">
                        <c:v>9.6617999999999995</c:v>
                      </c:pt>
                      <c:pt idx="633">
                        <c:v>9.6541999999999994</c:v>
                      </c:pt>
                      <c:pt idx="634">
                        <c:v>9.6465999999999994</c:v>
                      </c:pt>
                      <c:pt idx="635">
                        <c:v>9.6389999999999993</c:v>
                      </c:pt>
                      <c:pt idx="636">
                        <c:v>9.6311999999999998</c:v>
                      </c:pt>
                      <c:pt idx="637">
                        <c:v>9.6234000000000002</c:v>
                      </c:pt>
                      <c:pt idx="638">
                        <c:v>9.6155000000000008</c:v>
                      </c:pt>
                      <c:pt idx="639">
                        <c:v>9.6074999999999999</c:v>
                      </c:pt>
                      <c:pt idx="640">
                        <c:v>9.5993999999999993</c:v>
                      </c:pt>
                      <c:pt idx="641">
                        <c:v>9.5912000000000006</c:v>
                      </c:pt>
                      <c:pt idx="642">
                        <c:v>9.5830000000000002</c:v>
                      </c:pt>
                      <c:pt idx="643">
                        <c:v>9.5746000000000002</c:v>
                      </c:pt>
                      <c:pt idx="644">
                        <c:v>9.5662000000000003</c:v>
                      </c:pt>
                      <c:pt idx="645">
                        <c:v>9.5578000000000003</c:v>
                      </c:pt>
                      <c:pt idx="646">
                        <c:v>9.5492000000000008</c:v>
                      </c:pt>
                      <c:pt idx="647">
                        <c:v>9.5405999999999995</c:v>
                      </c:pt>
                      <c:pt idx="648">
                        <c:v>9.5318000000000005</c:v>
                      </c:pt>
                      <c:pt idx="649">
                        <c:v>9.5229999999999997</c:v>
                      </c:pt>
                      <c:pt idx="650">
                        <c:v>9.5140999999999991</c:v>
                      </c:pt>
                      <c:pt idx="651">
                        <c:v>9.5052000000000003</c:v>
                      </c:pt>
                      <c:pt idx="652">
                        <c:v>9.4961000000000002</c:v>
                      </c:pt>
                      <c:pt idx="653">
                        <c:v>9.4870000000000001</c:v>
                      </c:pt>
                      <c:pt idx="654">
                        <c:v>9.4778000000000002</c:v>
                      </c:pt>
                      <c:pt idx="655">
                        <c:v>9.4685000000000006</c:v>
                      </c:pt>
                      <c:pt idx="656">
                        <c:v>9.4591999999999992</c:v>
                      </c:pt>
                      <c:pt idx="657">
                        <c:v>9.4497</c:v>
                      </c:pt>
                      <c:pt idx="658">
                        <c:v>9.4402000000000008</c:v>
                      </c:pt>
                      <c:pt idx="659">
                        <c:v>9.4306000000000001</c:v>
                      </c:pt>
                      <c:pt idx="660">
                        <c:v>9.4208999999999996</c:v>
                      </c:pt>
                      <c:pt idx="661">
                        <c:v>9.4111999999999991</c:v>
                      </c:pt>
                      <c:pt idx="662">
                        <c:v>9.4013000000000009</c:v>
                      </c:pt>
                      <c:pt idx="663">
                        <c:v>9.3914000000000009</c:v>
                      </c:pt>
                      <c:pt idx="664">
                        <c:v>9.3813999999999993</c:v>
                      </c:pt>
                      <c:pt idx="665">
                        <c:v>9.3712999999999997</c:v>
                      </c:pt>
                      <c:pt idx="666">
                        <c:v>9.3612000000000002</c:v>
                      </c:pt>
                      <c:pt idx="667">
                        <c:v>9.3510000000000009</c:v>
                      </c:pt>
                      <c:pt idx="668">
                        <c:v>9.3406000000000002</c:v>
                      </c:pt>
                      <c:pt idx="669">
                        <c:v>9.3302999999999994</c:v>
                      </c:pt>
                      <c:pt idx="670">
                        <c:v>9.3198000000000008</c:v>
                      </c:pt>
                      <c:pt idx="671">
                        <c:v>9.3092000000000006</c:v>
                      </c:pt>
                      <c:pt idx="672">
                        <c:v>9.2986000000000004</c:v>
                      </c:pt>
                      <c:pt idx="673">
                        <c:v>9.2879000000000005</c:v>
                      </c:pt>
                      <c:pt idx="674">
                        <c:v>9.2771000000000008</c:v>
                      </c:pt>
                      <c:pt idx="675">
                        <c:v>9.2662999999999993</c:v>
                      </c:pt>
                      <c:pt idx="676">
                        <c:v>9.2553000000000001</c:v>
                      </c:pt>
                      <c:pt idx="677">
                        <c:v>9.2443000000000008</c:v>
                      </c:pt>
                      <c:pt idx="678">
                        <c:v>9.2332000000000001</c:v>
                      </c:pt>
                      <c:pt idx="679">
                        <c:v>9.2220999999999993</c:v>
                      </c:pt>
                      <c:pt idx="680">
                        <c:v>9.2108000000000008</c:v>
                      </c:pt>
                      <c:pt idx="681">
                        <c:v>9.1995000000000005</c:v>
                      </c:pt>
                      <c:pt idx="682">
                        <c:v>9.1881000000000004</c:v>
                      </c:pt>
                      <c:pt idx="683">
                        <c:v>9.1766000000000005</c:v>
                      </c:pt>
                      <c:pt idx="684">
                        <c:v>9.1651000000000007</c:v>
                      </c:pt>
                      <c:pt idx="685">
                        <c:v>9.1533999999999995</c:v>
                      </c:pt>
                      <c:pt idx="686">
                        <c:v>9.1417000000000002</c:v>
                      </c:pt>
                      <c:pt idx="687">
                        <c:v>9.1298999999999992</c:v>
                      </c:pt>
                      <c:pt idx="688">
                        <c:v>9.1181000000000001</c:v>
                      </c:pt>
                      <c:pt idx="689">
                        <c:v>9.1060999999999996</c:v>
                      </c:pt>
                      <c:pt idx="690">
                        <c:v>9.0940999999999992</c:v>
                      </c:pt>
                      <c:pt idx="691">
                        <c:v>9.0820000000000007</c:v>
                      </c:pt>
                      <c:pt idx="692">
                        <c:v>9.0699000000000005</c:v>
                      </c:pt>
                      <c:pt idx="693">
                        <c:v>9.0576000000000008</c:v>
                      </c:pt>
                      <c:pt idx="694">
                        <c:v>9.0452999999999992</c:v>
                      </c:pt>
                      <c:pt idx="695">
                        <c:v>9.0328999999999997</c:v>
                      </c:pt>
                      <c:pt idx="696">
                        <c:v>9.0204000000000004</c:v>
                      </c:pt>
                      <c:pt idx="697">
                        <c:v>9.0078999999999994</c:v>
                      </c:pt>
                      <c:pt idx="698">
                        <c:v>8.9953000000000003</c:v>
                      </c:pt>
                      <c:pt idx="699">
                        <c:v>8.9825999999999997</c:v>
                      </c:pt>
                      <c:pt idx="700">
                        <c:v>8.9697999999999993</c:v>
                      </c:pt>
                      <c:pt idx="701">
                        <c:v>8.9568999999999992</c:v>
                      </c:pt>
                      <c:pt idx="702">
                        <c:v>8.9440000000000008</c:v>
                      </c:pt>
                      <c:pt idx="703">
                        <c:v>8.9309999999999992</c:v>
                      </c:pt>
                      <c:pt idx="704">
                        <c:v>8.9178999999999995</c:v>
                      </c:pt>
                      <c:pt idx="705">
                        <c:v>8.9047999999999998</c:v>
                      </c:pt>
                      <c:pt idx="706">
                        <c:v>8.8916000000000004</c:v>
                      </c:pt>
                      <c:pt idx="707">
                        <c:v>8.8782999999999994</c:v>
                      </c:pt>
                      <c:pt idx="708">
                        <c:v>8.8649000000000004</c:v>
                      </c:pt>
                      <c:pt idx="709">
                        <c:v>8.8514999999999997</c:v>
                      </c:pt>
                      <c:pt idx="710">
                        <c:v>8.8378999999999994</c:v>
                      </c:pt>
                      <c:pt idx="711">
                        <c:v>8.8242999999999991</c:v>
                      </c:pt>
                      <c:pt idx="712">
                        <c:v>8.8107000000000006</c:v>
                      </c:pt>
                      <c:pt idx="713">
                        <c:v>8.7969000000000008</c:v>
                      </c:pt>
                      <c:pt idx="714">
                        <c:v>8.7830999999999992</c:v>
                      </c:pt>
                      <c:pt idx="715">
                        <c:v>8.7691999999999997</c:v>
                      </c:pt>
                      <c:pt idx="716">
                        <c:v>8.7552000000000003</c:v>
                      </c:pt>
                      <c:pt idx="717">
                        <c:v>8.7411999999999992</c:v>
                      </c:pt>
                      <c:pt idx="718">
                        <c:v>8.7271000000000001</c:v>
                      </c:pt>
                      <c:pt idx="719">
                        <c:v>8.7128999999999994</c:v>
                      </c:pt>
                      <c:pt idx="720">
                        <c:v>8.6986000000000008</c:v>
                      </c:pt>
                      <c:pt idx="721">
                        <c:v>8.6843000000000004</c:v>
                      </c:pt>
                      <c:pt idx="722">
                        <c:v>8.6699000000000002</c:v>
                      </c:pt>
                      <c:pt idx="723">
                        <c:v>8.6554000000000002</c:v>
                      </c:pt>
                      <c:pt idx="724">
                        <c:v>8.6409000000000002</c:v>
                      </c:pt>
                      <c:pt idx="725">
                        <c:v>8.6262000000000008</c:v>
                      </c:pt>
                      <c:pt idx="726">
                        <c:v>8.6114999999999995</c:v>
                      </c:pt>
                      <c:pt idx="727">
                        <c:v>8.5968</c:v>
                      </c:pt>
                      <c:pt idx="728">
                        <c:v>8.5818999999999992</c:v>
                      </c:pt>
                      <c:pt idx="729">
                        <c:v>8.5670000000000002</c:v>
                      </c:pt>
                      <c:pt idx="730">
                        <c:v>8.5519999999999996</c:v>
                      </c:pt>
                      <c:pt idx="731">
                        <c:v>8.5370000000000008</c:v>
                      </c:pt>
                      <c:pt idx="732">
                        <c:v>8.5219000000000005</c:v>
                      </c:pt>
                      <c:pt idx="733">
                        <c:v>8.5067000000000004</c:v>
                      </c:pt>
                      <c:pt idx="734">
                        <c:v>8.4914000000000005</c:v>
                      </c:pt>
                      <c:pt idx="735">
                        <c:v>8.4760000000000009</c:v>
                      </c:pt>
                      <c:pt idx="736">
                        <c:v>8.4605999999999995</c:v>
                      </c:pt>
                      <c:pt idx="737">
                        <c:v>8.4451000000000001</c:v>
                      </c:pt>
                      <c:pt idx="738">
                        <c:v>8.4296000000000006</c:v>
                      </c:pt>
                      <c:pt idx="739">
                        <c:v>8.4139999999999997</c:v>
                      </c:pt>
                      <c:pt idx="740">
                        <c:v>8.3983000000000008</c:v>
                      </c:pt>
                      <c:pt idx="741">
                        <c:v>8.3825000000000003</c:v>
                      </c:pt>
                      <c:pt idx="742">
                        <c:v>8.3666999999999998</c:v>
                      </c:pt>
                      <c:pt idx="743">
                        <c:v>8.3506999999999998</c:v>
                      </c:pt>
                      <c:pt idx="744">
                        <c:v>8.3347999999999995</c:v>
                      </c:pt>
                      <c:pt idx="745">
                        <c:v>8.3186999999999998</c:v>
                      </c:pt>
                      <c:pt idx="746">
                        <c:v>8.3026</c:v>
                      </c:pt>
                      <c:pt idx="747">
                        <c:v>8.2864000000000004</c:v>
                      </c:pt>
                      <c:pt idx="748">
                        <c:v>8.2702000000000009</c:v>
                      </c:pt>
                      <c:pt idx="749">
                        <c:v>8.2538</c:v>
                      </c:pt>
                      <c:pt idx="750">
                        <c:v>8.2373999999999992</c:v>
                      </c:pt>
                      <c:pt idx="751">
                        <c:v>8.2210000000000001</c:v>
                      </c:pt>
                      <c:pt idx="752">
                        <c:v>8.2043999999999997</c:v>
                      </c:pt>
                      <c:pt idx="753">
                        <c:v>8.1877999999999993</c:v>
                      </c:pt>
                      <c:pt idx="754">
                        <c:v>8.1712000000000007</c:v>
                      </c:pt>
                      <c:pt idx="755">
                        <c:v>8.1544000000000008</c:v>
                      </c:pt>
                      <c:pt idx="756">
                        <c:v>8.1376000000000008</c:v>
                      </c:pt>
                      <c:pt idx="757">
                        <c:v>8.1206999999999994</c:v>
                      </c:pt>
                      <c:pt idx="758">
                        <c:v>8.1037999999999997</c:v>
                      </c:pt>
                      <c:pt idx="759">
                        <c:v>8.0868000000000002</c:v>
                      </c:pt>
                      <c:pt idx="760">
                        <c:v>8.0696999999999992</c:v>
                      </c:pt>
                      <c:pt idx="761">
                        <c:v>8.0525000000000002</c:v>
                      </c:pt>
                      <c:pt idx="762">
                        <c:v>8.0352999999999994</c:v>
                      </c:pt>
                      <c:pt idx="763">
                        <c:v>8.0180000000000007</c:v>
                      </c:pt>
                      <c:pt idx="764">
                        <c:v>8.0007000000000001</c:v>
                      </c:pt>
                      <c:pt idx="765">
                        <c:v>7.9832999999999998</c:v>
                      </c:pt>
                      <c:pt idx="766">
                        <c:v>7.9657999999999998</c:v>
                      </c:pt>
                      <c:pt idx="767">
                        <c:v>7.9481999999999999</c:v>
                      </c:pt>
                      <c:pt idx="768">
                        <c:v>7.9306000000000001</c:v>
                      </c:pt>
                      <c:pt idx="769">
                        <c:v>7.9128999999999996</c:v>
                      </c:pt>
                      <c:pt idx="770">
                        <c:v>7.8952</c:v>
                      </c:pt>
                      <c:pt idx="771">
                        <c:v>7.8773</c:v>
                      </c:pt>
                      <c:pt idx="772">
                        <c:v>7.8593999999999999</c:v>
                      </c:pt>
                      <c:pt idx="773">
                        <c:v>7.8414999999999999</c:v>
                      </c:pt>
                      <c:pt idx="774">
                        <c:v>7.8235000000000001</c:v>
                      </c:pt>
                      <c:pt idx="775">
                        <c:v>7.8053999999999997</c:v>
                      </c:pt>
                      <c:pt idx="776">
                        <c:v>7.7872000000000003</c:v>
                      </c:pt>
                      <c:pt idx="777">
                        <c:v>7.7690000000000001</c:v>
                      </c:pt>
                      <c:pt idx="778">
                        <c:v>7.7507000000000001</c:v>
                      </c:pt>
                      <c:pt idx="779">
                        <c:v>7.7324000000000002</c:v>
                      </c:pt>
                      <c:pt idx="780">
                        <c:v>7.7140000000000004</c:v>
                      </c:pt>
                      <c:pt idx="781">
                        <c:v>7.6955</c:v>
                      </c:pt>
                      <c:pt idx="782">
                        <c:v>7.6769999999999996</c:v>
                      </c:pt>
                      <c:pt idx="783">
                        <c:v>7.6584000000000003</c:v>
                      </c:pt>
                      <c:pt idx="784">
                        <c:v>7.6397000000000004</c:v>
                      </c:pt>
                      <c:pt idx="785">
                        <c:v>7.6210000000000004</c:v>
                      </c:pt>
                      <c:pt idx="786">
                        <c:v>7.6021999999999998</c:v>
                      </c:pt>
                      <c:pt idx="787">
                        <c:v>7.5833000000000004</c:v>
                      </c:pt>
                      <c:pt idx="788">
                        <c:v>7.5644</c:v>
                      </c:pt>
                      <c:pt idx="789">
                        <c:v>7.5453999999999999</c:v>
                      </c:pt>
                      <c:pt idx="790">
                        <c:v>7.5263999999999998</c:v>
                      </c:pt>
                      <c:pt idx="791">
                        <c:v>7.5072000000000001</c:v>
                      </c:pt>
                      <c:pt idx="792">
                        <c:v>7.4881000000000002</c:v>
                      </c:pt>
                      <c:pt idx="793">
                        <c:v>7.4687999999999999</c:v>
                      </c:pt>
                      <c:pt idx="794">
                        <c:v>7.4494999999999996</c:v>
                      </c:pt>
                      <c:pt idx="795">
                        <c:v>7.4302000000000001</c:v>
                      </c:pt>
                      <c:pt idx="796">
                        <c:v>7.4107000000000003</c:v>
                      </c:pt>
                      <c:pt idx="797">
                        <c:v>7.3912000000000004</c:v>
                      </c:pt>
                      <c:pt idx="798">
                        <c:v>7.3716999999999997</c:v>
                      </c:pt>
                      <c:pt idx="799">
                        <c:v>7.3521000000000001</c:v>
                      </c:pt>
                      <c:pt idx="800">
                        <c:v>7.3323999999999998</c:v>
                      </c:pt>
                      <c:pt idx="801">
                        <c:v>7.3127000000000004</c:v>
                      </c:pt>
                      <c:pt idx="802">
                        <c:v>7.2929000000000004</c:v>
                      </c:pt>
                      <c:pt idx="803">
                        <c:v>7.2729999999999997</c:v>
                      </c:pt>
                      <c:pt idx="804">
                        <c:v>7.2530999999999999</c:v>
                      </c:pt>
                      <c:pt idx="805">
                        <c:v>7.2331000000000003</c:v>
                      </c:pt>
                      <c:pt idx="806">
                        <c:v>7.2130999999999998</c:v>
                      </c:pt>
                      <c:pt idx="807">
                        <c:v>7.1929999999999996</c:v>
                      </c:pt>
                      <c:pt idx="808">
                        <c:v>7.1727999999999996</c:v>
                      </c:pt>
                      <c:pt idx="809">
                        <c:v>7.1525999999999996</c:v>
                      </c:pt>
                      <c:pt idx="810">
                        <c:v>7.1322999999999999</c:v>
                      </c:pt>
                      <c:pt idx="811">
                        <c:v>7.1119000000000003</c:v>
                      </c:pt>
                      <c:pt idx="812">
                        <c:v>7.0914999999999999</c:v>
                      </c:pt>
                      <c:pt idx="813">
                        <c:v>7.0711000000000004</c:v>
                      </c:pt>
                      <c:pt idx="814">
                        <c:v>7.0505000000000004</c:v>
                      </c:pt>
                      <c:pt idx="815">
                        <c:v>7.03</c:v>
                      </c:pt>
                      <c:pt idx="816">
                        <c:v>7.0092999999999996</c:v>
                      </c:pt>
                      <c:pt idx="817">
                        <c:v>6.9885999999999999</c:v>
                      </c:pt>
                      <c:pt idx="818">
                        <c:v>6.9679000000000002</c:v>
                      </c:pt>
                      <c:pt idx="819">
                        <c:v>6.9470000000000001</c:v>
                      </c:pt>
                      <c:pt idx="820">
                        <c:v>6.9261999999999997</c:v>
                      </c:pt>
                      <c:pt idx="821">
                        <c:v>6.9051999999999998</c:v>
                      </c:pt>
                      <c:pt idx="822">
                        <c:v>6.8841999999999999</c:v>
                      </c:pt>
                      <c:pt idx="823">
                        <c:v>6.8632</c:v>
                      </c:pt>
                      <c:pt idx="824">
                        <c:v>6.8421000000000003</c:v>
                      </c:pt>
                      <c:pt idx="825">
                        <c:v>6.8209</c:v>
                      </c:pt>
                      <c:pt idx="826">
                        <c:v>6.7996999999999996</c:v>
                      </c:pt>
                      <c:pt idx="827">
                        <c:v>6.7784000000000004</c:v>
                      </c:pt>
                      <c:pt idx="828">
                        <c:v>6.7571000000000003</c:v>
                      </c:pt>
                      <c:pt idx="829">
                        <c:v>6.7356999999999996</c:v>
                      </c:pt>
                      <c:pt idx="830">
                        <c:v>6.7141999999999999</c:v>
                      </c:pt>
                      <c:pt idx="831">
                        <c:v>6.6927000000000003</c:v>
                      </c:pt>
                      <c:pt idx="832">
                        <c:v>6.6711999999999998</c:v>
                      </c:pt>
                      <c:pt idx="833">
                        <c:v>6.6496000000000004</c:v>
                      </c:pt>
                      <c:pt idx="834">
                        <c:v>6.6279000000000003</c:v>
                      </c:pt>
                      <c:pt idx="835">
                        <c:v>6.6062000000000003</c:v>
                      </c:pt>
                      <c:pt idx="836">
                        <c:v>6.5843999999999996</c:v>
                      </c:pt>
                      <c:pt idx="837">
                        <c:v>6.5625</c:v>
                      </c:pt>
                      <c:pt idx="838">
                        <c:v>6.5406000000000004</c:v>
                      </c:pt>
                      <c:pt idx="839">
                        <c:v>6.5186999999999999</c:v>
                      </c:pt>
                      <c:pt idx="840">
                        <c:v>6.4966999999999997</c:v>
                      </c:pt>
                      <c:pt idx="841">
                        <c:v>6.4745999999999997</c:v>
                      </c:pt>
                      <c:pt idx="842">
                        <c:v>6.4524999999999997</c:v>
                      </c:pt>
                      <c:pt idx="843">
                        <c:v>6.4302999999999999</c:v>
                      </c:pt>
                      <c:pt idx="844">
                        <c:v>6.4081000000000001</c:v>
                      </c:pt>
                      <c:pt idx="845">
                        <c:v>6.3857999999999997</c:v>
                      </c:pt>
                      <c:pt idx="846">
                        <c:v>6.3635000000000002</c:v>
                      </c:pt>
                      <c:pt idx="847">
                        <c:v>6.3411</c:v>
                      </c:pt>
                      <c:pt idx="848">
                        <c:v>6.3186999999999998</c:v>
                      </c:pt>
                      <c:pt idx="849">
                        <c:v>6.2961999999999998</c:v>
                      </c:pt>
                      <c:pt idx="850">
                        <c:v>6.2736999999999998</c:v>
                      </c:pt>
                      <c:pt idx="851">
                        <c:v>6.2511000000000001</c:v>
                      </c:pt>
                      <c:pt idx="852">
                        <c:v>6.2283999999999997</c:v>
                      </c:pt>
                      <c:pt idx="853">
                        <c:v>6.2057000000000002</c:v>
                      </c:pt>
                      <c:pt idx="854">
                        <c:v>6.1829999999999998</c:v>
                      </c:pt>
                      <c:pt idx="855">
                        <c:v>6.1601999999999997</c:v>
                      </c:pt>
                      <c:pt idx="856">
                        <c:v>6.1372999999999998</c:v>
                      </c:pt>
                      <c:pt idx="857">
                        <c:v>6.1143999999999998</c:v>
                      </c:pt>
                      <c:pt idx="858">
                        <c:v>6.0914000000000001</c:v>
                      </c:pt>
                      <c:pt idx="859">
                        <c:v>6.0683999999999996</c:v>
                      </c:pt>
                      <c:pt idx="860">
                        <c:v>6.0453999999999999</c:v>
                      </c:pt>
                      <c:pt idx="861">
                        <c:v>6.0223000000000004</c:v>
                      </c:pt>
                      <c:pt idx="862">
                        <c:v>5.9991000000000003</c:v>
                      </c:pt>
                      <c:pt idx="863">
                        <c:v>5.9759000000000002</c:v>
                      </c:pt>
                      <c:pt idx="864">
                        <c:v>5.9526000000000003</c:v>
                      </c:pt>
                      <c:pt idx="865">
                        <c:v>5.9292999999999996</c:v>
                      </c:pt>
                      <c:pt idx="866">
                        <c:v>5.9059999999999997</c:v>
                      </c:pt>
                      <c:pt idx="867">
                        <c:v>5.8825000000000003</c:v>
                      </c:pt>
                      <c:pt idx="868">
                        <c:v>5.8590999999999998</c:v>
                      </c:pt>
                      <c:pt idx="869">
                        <c:v>5.8356000000000003</c:v>
                      </c:pt>
                      <c:pt idx="870">
                        <c:v>5.8120000000000003</c:v>
                      </c:pt>
                      <c:pt idx="871">
                        <c:v>5.7884000000000002</c:v>
                      </c:pt>
                      <c:pt idx="872">
                        <c:v>5.7647000000000004</c:v>
                      </c:pt>
                      <c:pt idx="873">
                        <c:v>5.7409999999999997</c:v>
                      </c:pt>
                      <c:pt idx="874">
                        <c:v>5.7172999999999998</c:v>
                      </c:pt>
                      <c:pt idx="875">
                        <c:v>5.6935000000000002</c:v>
                      </c:pt>
                      <c:pt idx="876">
                        <c:v>5.6696</c:v>
                      </c:pt>
                      <c:pt idx="877">
                        <c:v>5.6456999999999997</c:v>
                      </c:pt>
                      <c:pt idx="878">
                        <c:v>5.6218000000000004</c:v>
                      </c:pt>
                      <c:pt idx="879">
                        <c:v>5.5978000000000003</c:v>
                      </c:pt>
                      <c:pt idx="880">
                        <c:v>5.5738000000000003</c:v>
                      </c:pt>
                      <c:pt idx="881">
                        <c:v>5.5496999999999996</c:v>
                      </c:pt>
                      <c:pt idx="882">
                        <c:v>5.5255000000000001</c:v>
                      </c:pt>
                      <c:pt idx="883">
                        <c:v>5.5014000000000003</c:v>
                      </c:pt>
                      <c:pt idx="884">
                        <c:v>5.4771000000000001</c:v>
                      </c:pt>
                      <c:pt idx="885">
                        <c:v>5.4528999999999996</c:v>
                      </c:pt>
                      <c:pt idx="886">
                        <c:v>5.4286000000000003</c:v>
                      </c:pt>
                      <c:pt idx="887">
                        <c:v>5.4042000000000003</c:v>
                      </c:pt>
                      <c:pt idx="888">
                        <c:v>5.3798000000000004</c:v>
                      </c:pt>
                      <c:pt idx="889">
                        <c:v>5.3552999999999997</c:v>
                      </c:pt>
                      <c:pt idx="890">
                        <c:v>5.3308</c:v>
                      </c:pt>
                      <c:pt idx="891">
                        <c:v>5.3063000000000002</c:v>
                      </c:pt>
                      <c:pt idx="892">
                        <c:v>5.2816999999999998</c:v>
                      </c:pt>
                      <c:pt idx="893">
                        <c:v>5.2571000000000003</c:v>
                      </c:pt>
                      <c:pt idx="894">
                        <c:v>5.2324000000000002</c:v>
                      </c:pt>
                      <c:pt idx="895">
                        <c:v>5.2077</c:v>
                      </c:pt>
                      <c:pt idx="896">
                        <c:v>5.1829000000000001</c:v>
                      </c:pt>
                      <c:pt idx="897">
                        <c:v>5.1581000000000001</c:v>
                      </c:pt>
                      <c:pt idx="898">
                        <c:v>5.1333000000000002</c:v>
                      </c:pt>
                      <c:pt idx="899">
                        <c:v>5.1083999999999996</c:v>
                      </c:pt>
                      <c:pt idx="900">
                        <c:v>5.0834000000000001</c:v>
                      </c:pt>
                      <c:pt idx="901">
                        <c:v>5.0583999999999998</c:v>
                      </c:pt>
                      <c:pt idx="902">
                        <c:v>5.0334000000000003</c:v>
                      </c:pt>
                      <c:pt idx="903">
                        <c:v>5.0084</c:v>
                      </c:pt>
                      <c:pt idx="904">
                        <c:v>4.9832999999999998</c:v>
                      </c:pt>
                      <c:pt idx="905">
                        <c:v>4.9581</c:v>
                      </c:pt>
                      <c:pt idx="906">
                        <c:v>4.9329000000000001</c:v>
                      </c:pt>
                      <c:pt idx="907">
                        <c:v>4.9077000000000002</c:v>
                      </c:pt>
                      <c:pt idx="908">
                        <c:v>4.8823999999999996</c:v>
                      </c:pt>
                      <c:pt idx="909">
                        <c:v>4.8571</c:v>
                      </c:pt>
                      <c:pt idx="910">
                        <c:v>4.8318000000000003</c:v>
                      </c:pt>
                      <c:pt idx="911">
                        <c:v>4.8064</c:v>
                      </c:pt>
                      <c:pt idx="912">
                        <c:v>4.7808999999999999</c:v>
                      </c:pt>
                      <c:pt idx="913">
                        <c:v>4.7553999999999998</c:v>
                      </c:pt>
                      <c:pt idx="914">
                        <c:v>4.7298999999999998</c:v>
                      </c:pt>
                      <c:pt idx="915">
                        <c:v>4.7043999999999997</c:v>
                      </c:pt>
                      <c:pt idx="916">
                        <c:v>4.6787999999999998</c:v>
                      </c:pt>
                      <c:pt idx="917">
                        <c:v>4.6532</c:v>
                      </c:pt>
                      <c:pt idx="918">
                        <c:v>4.6275000000000004</c:v>
                      </c:pt>
                      <c:pt idx="919">
                        <c:v>4.6017999999999999</c:v>
                      </c:pt>
                      <c:pt idx="920">
                        <c:v>4.5759999999999996</c:v>
                      </c:pt>
                      <c:pt idx="921">
                        <c:v>4.5502000000000002</c:v>
                      </c:pt>
                      <c:pt idx="922">
                        <c:v>4.5244</c:v>
                      </c:pt>
                      <c:pt idx="923">
                        <c:v>4.4984999999999999</c:v>
                      </c:pt>
                      <c:pt idx="924">
                        <c:v>4.4725999999999999</c:v>
                      </c:pt>
                      <c:pt idx="925">
                        <c:v>4.4466999999999999</c:v>
                      </c:pt>
                      <c:pt idx="926">
                        <c:v>4.4207000000000001</c:v>
                      </c:pt>
                      <c:pt idx="927">
                        <c:v>4.3947000000000003</c:v>
                      </c:pt>
                      <c:pt idx="928">
                        <c:v>4.3686999999999996</c:v>
                      </c:pt>
                      <c:pt idx="929">
                        <c:v>4.3426</c:v>
                      </c:pt>
                      <c:pt idx="930">
                        <c:v>4.3163999999999998</c:v>
                      </c:pt>
                      <c:pt idx="931">
                        <c:v>4.2903000000000002</c:v>
                      </c:pt>
                      <c:pt idx="932">
                        <c:v>4.2641</c:v>
                      </c:pt>
                      <c:pt idx="933">
                        <c:v>4.2378999999999998</c:v>
                      </c:pt>
                      <c:pt idx="934">
                        <c:v>4.2115999999999998</c:v>
                      </c:pt>
                      <c:pt idx="935">
                        <c:v>4.1852999999999998</c:v>
                      </c:pt>
                      <c:pt idx="936">
                        <c:v>4.1589</c:v>
                      </c:pt>
                      <c:pt idx="937">
                        <c:v>4.1326000000000001</c:v>
                      </c:pt>
                      <c:pt idx="938">
                        <c:v>4.1062000000000003</c:v>
                      </c:pt>
                      <c:pt idx="939">
                        <c:v>4.0796999999999999</c:v>
                      </c:pt>
                      <c:pt idx="940">
                        <c:v>4.0532000000000004</c:v>
                      </c:pt>
                      <c:pt idx="941">
                        <c:v>4.0266999999999999</c:v>
                      </c:pt>
                      <c:pt idx="942">
                        <c:v>4.0002000000000004</c:v>
                      </c:pt>
                      <c:pt idx="943">
                        <c:v>3.9735999999999998</c:v>
                      </c:pt>
                      <c:pt idx="944">
                        <c:v>3.9470000000000001</c:v>
                      </c:pt>
                      <c:pt idx="945">
                        <c:v>3.9203000000000001</c:v>
                      </c:pt>
                      <c:pt idx="946">
                        <c:v>3.8936999999999999</c:v>
                      </c:pt>
                      <c:pt idx="947">
                        <c:v>3.867</c:v>
                      </c:pt>
                      <c:pt idx="948">
                        <c:v>3.8401999999999998</c:v>
                      </c:pt>
                      <c:pt idx="949">
                        <c:v>3.8134000000000001</c:v>
                      </c:pt>
                      <c:pt idx="950">
                        <c:v>3.7866</c:v>
                      </c:pt>
                      <c:pt idx="951">
                        <c:v>3.7597999999999998</c:v>
                      </c:pt>
                      <c:pt idx="952">
                        <c:v>3.7328999999999999</c:v>
                      </c:pt>
                      <c:pt idx="953">
                        <c:v>3.706</c:v>
                      </c:pt>
                      <c:pt idx="954">
                        <c:v>3.6791</c:v>
                      </c:pt>
                      <c:pt idx="955">
                        <c:v>3.6520999999999999</c:v>
                      </c:pt>
                      <c:pt idx="956">
                        <c:v>3.6251000000000002</c:v>
                      </c:pt>
                      <c:pt idx="957">
                        <c:v>3.5981000000000001</c:v>
                      </c:pt>
                      <c:pt idx="958">
                        <c:v>3.5710000000000002</c:v>
                      </c:pt>
                      <c:pt idx="959">
                        <c:v>3.544</c:v>
                      </c:pt>
                      <c:pt idx="960">
                        <c:v>3.5167999999999999</c:v>
                      </c:pt>
                      <c:pt idx="961">
                        <c:v>3.4897</c:v>
                      </c:pt>
                      <c:pt idx="962">
                        <c:v>3.4624999999999999</c:v>
                      </c:pt>
                      <c:pt idx="963">
                        <c:v>3.4352999999999998</c:v>
                      </c:pt>
                      <c:pt idx="964">
                        <c:v>3.4081000000000001</c:v>
                      </c:pt>
                      <c:pt idx="965">
                        <c:v>3.3807999999999998</c:v>
                      </c:pt>
                      <c:pt idx="966">
                        <c:v>3.3534999999999999</c:v>
                      </c:pt>
                      <c:pt idx="967">
                        <c:v>3.3262</c:v>
                      </c:pt>
                      <c:pt idx="968">
                        <c:v>3.2989000000000002</c:v>
                      </c:pt>
                      <c:pt idx="969">
                        <c:v>3.2715000000000001</c:v>
                      </c:pt>
                      <c:pt idx="970">
                        <c:v>3.2441</c:v>
                      </c:pt>
                      <c:pt idx="971">
                        <c:v>3.2166999999999999</c:v>
                      </c:pt>
                      <c:pt idx="972">
                        <c:v>3.1892</c:v>
                      </c:pt>
                      <c:pt idx="973">
                        <c:v>3.1617000000000002</c:v>
                      </c:pt>
                      <c:pt idx="974">
                        <c:v>3.1341999999999999</c:v>
                      </c:pt>
                      <c:pt idx="975">
                        <c:v>3.1067</c:v>
                      </c:pt>
                      <c:pt idx="976">
                        <c:v>3.0790999999999999</c:v>
                      </c:pt>
                      <c:pt idx="977">
                        <c:v>3.0516000000000001</c:v>
                      </c:pt>
                      <c:pt idx="978">
                        <c:v>3.0238999999999998</c:v>
                      </c:pt>
                      <c:pt idx="979">
                        <c:v>2.9963000000000002</c:v>
                      </c:pt>
                      <c:pt idx="980">
                        <c:v>2.9685999999999999</c:v>
                      </c:pt>
                      <c:pt idx="981">
                        <c:v>2.9409999999999998</c:v>
                      </c:pt>
                      <c:pt idx="982">
                        <c:v>2.9131999999999998</c:v>
                      </c:pt>
                      <c:pt idx="983">
                        <c:v>2.8855</c:v>
                      </c:pt>
                      <c:pt idx="984">
                        <c:v>2.8576999999999999</c:v>
                      </c:pt>
                      <c:pt idx="985">
                        <c:v>2.83</c:v>
                      </c:pt>
                      <c:pt idx="986">
                        <c:v>2.8022</c:v>
                      </c:pt>
                      <c:pt idx="987">
                        <c:v>2.7743000000000002</c:v>
                      </c:pt>
                      <c:pt idx="988">
                        <c:v>2.7465000000000002</c:v>
                      </c:pt>
                      <c:pt idx="989">
                        <c:v>2.7185999999999999</c:v>
                      </c:pt>
                      <c:pt idx="990">
                        <c:v>2.6907000000000001</c:v>
                      </c:pt>
                      <c:pt idx="991">
                        <c:v>2.6627999999999998</c:v>
                      </c:pt>
                      <c:pt idx="992">
                        <c:v>2.6347999999999998</c:v>
                      </c:pt>
                      <c:pt idx="993">
                        <c:v>2.6067999999999998</c:v>
                      </c:pt>
                      <c:pt idx="994">
                        <c:v>2.5789</c:v>
                      </c:pt>
                      <c:pt idx="995">
                        <c:v>2.5508000000000002</c:v>
                      </c:pt>
                      <c:pt idx="996">
                        <c:v>2.5228000000000002</c:v>
                      </c:pt>
                      <c:pt idx="997">
                        <c:v>2.4948000000000001</c:v>
                      </c:pt>
                      <c:pt idx="998">
                        <c:v>2.4666999999999999</c:v>
                      </c:pt>
                      <c:pt idx="999">
                        <c:v>2.4386000000000001</c:v>
                      </c:pt>
                      <c:pt idx="1000">
                        <c:v>2.4104999999999999</c:v>
                      </c:pt>
                      <c:pt idx="1001">
                        <c:v>2.3822999999999999</c:v>
                      </c:pt>
                      <c:pt idx="1002">
                        <c:v>2.3542000000000001</c:v>
                      </c:pt>
                      <c:pt idx="1003">
                        <c:v>2.3260000000000001</c:v>
                      </c:pt>
                      <c:pt idx="1004">
                        <c:v>2.2978000000000001</c:v>
                      </c:pt>
                      <c:pt idx="1005">
                        <c:v>2.2696000000000001</c:v>
                      </c:pt>
                      <c:pt idx="1006">
                        <c:v>2.2414000000000001</c:v>
                      </c:pt>
                      <c:pt idx="1007">
                        <c:v>2.2130999999999998</c:v>
                      </c:pt>
                      <c:pt idx="1008">
                        <c:v>2.1848000000000001</c:v>
                      </c:pt>
                      <c:pt idx="1009">
                        <c:v>2.1564999999999999</c:v>
                      </c:pt>
                      <c:pt idx="1010">
                        <c:v>2.1282000000000001</c:v>
                      </c:pt>
                      <c:pt idx="1011">
                        <c:v>2.0998999999999999</c:v>
                      </c:pt>
                      <c:pt idx="1012">
                        <c:v>2.0716000000000001</c:v>
                      </c:pt>
                      <c:pt idx="1013">
                        <c:v>2.0432000000000001</c:v>
                      </c:pt>
                      <c:pt idx="1014">
                        <c:v>2.0148000000000001</c:v>
                      </c:pt>
                      <c:pt idx="1015">
                        <c:v>1.9863999999999999</c:v>
                      </c:pt>
                      <c:pt idx="1016">
                        <c:v>1.958</c:v>
                      </c:pt>
                      <c:pt idx="1017">
                        <c:v>1.9296</c:v>
                      </c:pt>
                      <c:pt idx="1018">
                        <c:v>1.9011</c:v>
                      </c:pt>
                      <c:pt idx="1019">
                        <c:v>1.8727</c:v>
                      </c:pt>
                      <c:pt idx="1020">
                        <c:v>1.8442000000000001</c:v>
                      </c:pt>
                      <c:pt idx="1021">
                        <c:v>1.8157000000000001</c:v>
                      </c:pt>
                      <c:pt idx="1022">
                        <c:v>1.7871999999999999</c:v>
                      </c:pt>
                      <c:pt idx="1023">
                        <c:v>1.7586999999999999</c:v>
                      </c:pt>
                      <c:pt idx="1024">
                        <c:v>1.7301</c:v>
                      </c:pt>
                      <c:pt idx="1025">
                        <c:v>1.7016</c:v>
                      </c:pt>
                      <c:pt idx="1026">
                        <c:v>1.673</c:v>
                      </c:pt>
                      <c:pt idx="1027">
                        <c:v>1.6444000000000001</c:v>
                      </c:pt>
                      <c:pt idx="1028">
                        <c:v>1.6157999999999999</c:v>
                      </c:pt>
                      <c:pt idx="1029">
                        <c:v>1.5871999999999999</c:v>
                      </c:pt>
                      <c:pt idx="1030">
                        <c:v>1.5586</c:v>
                      </c:pt>
                      <c:pt idx="1031">
                        <c:v>1.53</c:v>
                      </c:pt>
                      <c:pt idx="1032">
                        <c:v>1.5013000000000001</c:v>
                      </c:pt>
                      <c:pt idx="1033">
                        <c:v>1.4726999999999999</c:v>
                      </c:pt>
                      <c:pt idx="1034">
                        <c:v>1.444</c:v>
                      </c:pt>
                      <c:pt idx="1035">
                        <c:v>1.4153</c:v>
                      </c:pt>
                      <c:pt idx="1036">
                        <c:v>1.3866000000000001</c:v>
                      </c:pt>
                      <c:pt idx="1037">
                        <c:v>1.3579000000000001</c:v>
                      </c:pt>
                      <c:pt idx="1038">
                        <c:v>1.3291999999999999</c:v>
                      </c:pt>
                      <c:pt idx="1039">
                        <c:v>1.3005</c:v>
                      </c:pt>
                      <c:pt idx="1040">
                        <c:v>1.2717000000000001</c:v>
                      </c:pt>
                      <c:pt idx="1041">
                        <c:v>1.2430000000000001</c:v>
                      </c:pt>
                      <c:pt idx="1042">
                        <c:v>1.2141999999999999</c:v>
                      </c:pt>
                      <c:pt idx="1043">
                        <c:v>1.1854</c:v>
                      </c:pt>
                      <c:pt idx="1044">
                        <c:v>1.1567000000000001</c:v>
                      </c:pt>
                      <c:pt idx="1045">
                        <c:v>1.1278999999999999</c:v>
                      </c:pt>
                      <c:pt idx="1046">
                        <c:v>1.0991</c:v>
                      </c:pt>
                      <c:pt idx="1047">
                        <c:v>1.0703</c:v>
                      </c:pt>
                      <c:pt idx="1048">
                        <c:v>1.0414000000000001</c:v>
                      </c:pt>
                      <c:pt idx="1049">
                        <c:v>1.0125999999999999</c:v>
                      </c:pt>
                      <c:pt idx="1050">
                        <c:v>0.98380000000000001</c:v>
                      </c:pt>
                      <c:pt idx="1051">
                        <c:v>0.95489999999999997</c:v>
                      </c:pt>
                      <c:pt idx="1052">
                        <c:v>0.92610000000000003</c:v>
                      </c:pt>
                      <c:pt idx="1053">
                        <c:v>0.8972</c:v>
                      </c:pt>
                      <c:pt idx="1054">
                        <c:v>0.86829999999999996</c:v>
                      </c:pt>
                      <c:pt idx="1055">
                        <c:v>0.83950000000000002</c:v>
                      </c:pt>
                      <c:pt idx="1056">
                        <c:v>0.81059999999999999</c:v>
                      </c:pt>
                      <c:pt idx="1057">
                        <c:v>0.78169999999999995</c:v>
                      </c:pt>
                      <c:pt idx="1058">
                        <c:v>0.75280000000000002</c:v>
                      </c:pt>
                      <c:pt idx="1059">
                        <c:v>0.72389999999999999</c:v>
                      </c:pt>
                      <c:pt idx="1060">
                        <c:v>0.69499999999999995</c:v>
                      </c:pt>
                      <c:pt idx="1061">
                        <c:v>0.66610000000000003</c:v>
                      </c:pt>
                      <c:pt idx="1062">
                        <c:v>0.63719999999999999</c:v>
                      </c:pt>
                      <c:pt idx="1063">
                        <c:v>0.60819999999999996</c:v>
                      </c:pt>
                      <c:pt idx="1064">
                        <c:v>0.57930000000000004</c:v>
                      </c:pt>
                      <c:pt idx="1065">
                        <c:v>0.5504</c:v>
                      </c:pt>
                      <c:pt idx="1066">
                        <c:v>0.52139999999999997</c:v>
                      </c:pt>
                      <c:pt idx="1067">
                        <c:v>0.49249999999999999</c:v>
                      </c:pt>
                      <c:pt idx="1068">
                        <c:v>0.46350000000000002</c:v>
                      </c:pt>
                      <c:pt idx="1069">
                        <c:v>0.43459999999999999</c:v>
                      </c:pt>
                      <c:pt idx="1070">
                        <c:v>0.40560000000000002</c:v>
                      </c:pt>
                      <c:pt idx="1071">
                        <c:v>0.37669999999999998</c:v>
                      </c:pt>
                      <c:pt idx="1072">
                        <c:v>0.34770000000000001</c:v>
                      </c:pt>
                      <c:pt idx="1073">
                        <c:v>0.31869999999999998</c:v>
                      </c:pt>
                      <c:pt idx="1074">
                        <c:v>0.2898</c:v>
                      </c:pt>
                      <c:pt idx="1075">
                        <c:v>0.26079999999999998</c:v>
                      </c:pt>
                      <c:pt idx="1076">
                        <c:v>0.23180000000000001</c:v>
                      </c:pt>
                      <c:pt idx="1077">
                        <c:v>0.2029</c:v>
                      </c:pt>
                      <c:pt idx="1078">
                        <c:v>0.1739</c:v>
                      </c:pt>
                      <c:pt idx="1079">
                        <c:v>0.1449</c:v>
                      </c:pt>
                      <c:pt idx="1080">
                        <c:v>0.1159</c:v>
                      </c:pt>
                      <c:pt idx="1081">
                        <c:v>8.6900000000000005E-2</c:v>
                      </c:pt>
                      <c:pt idx="1082">
                        <c:v>5.8000000000000003E-2</c:v>
                      </c:pt>
                      <c:pt idx="1083">
                        <c:v>2.9000000000000001E-2</c:v>
                      </c:pt>
                      <c:pt idx="1084">
                        <c:v>0</c:v>
                      </c:pt>
                      <c:pt idx="1085">
                        <c:v>0</c:v>
                      </c:pt>
                      <c:pt idx="1086">
                        <c:v>0</c:v>
                      </c:pt>
                      <c:pt idx="1087">
                        <c:v>0</c:v>
                      </c:pt>
                      <c:pt idx="1088">
                        <c:v>0</c:v>
                      </c:pt>
                      <c:pt idx="1089">
                        <c:v>0</c:v>
                      </c:pt>
                      <c:pt idx="1090">
                        <c:v>0</c:v>
                      </c:pt>
                      <c:pt idx="1091">
                        <c:v>0</c:v>
                      </c:pt>
                      <c:pt idx="1092">
                        <c:v>0</c:v>
                      </c:pt>
                      <c:pt idx="1093">
                        <c:v>0</c:v>
                      </c:pt>
                      <c:pt idx="1094">
                        <c:v>0</c:v>
                      </c:pt>
                      <c:pt idx="1095">
                        <c:v>0</c:v>
                      </c:pt>
                      <c:pt idx="1096">
                        <c:v>0</c:v>
                      </c:pt>
                      <c:pt idx="1097">
                        <c:v>0</c:v>
                      </c:pt>
                      <c:pt idx="1098">
                        <c:v>0</c:v>
                      </c:pt>
                      <c:pt idx="1099">
                        <c:v>0</c:v>
                      </c:pt>
                      <c:pt idx="1100">
                        <c:v>0</c:v>
                      </c:pt>
                      <c:pt idx="1101">
                        <c:v>0</c:v>
                      </c:pt>
                      <c:pt idx="1102">
                        <c:v>0</c:v>
                      </c:pt>
                      <c:pt idx="1103">
                        <c:v>0</c:v>
                      </c:pt>
                      <c:pt idx="1104">
                        <c:v>0</c:v>
                      </c:pt>
                      <c:pt idx="1105">
                        <c:v>0</c:v>
                      </c:pt>
                      <c:pt idx="1106">
                        <c:v>0</c:v>
                      </c:pt>
                      <c:pt idx="1107">
                        <c:v>0</c:v>
                      </c:pt>
                      <c:pt idx="1108">
                        <c:v>0</c:v>
                      </c:pt>
                      <c:pt idx="1109">
                        <c:v>0</c:v>
                      </c:pt>
                      <c:pt idx="1110">
                        <c:v>0</c:v>
                      </c:pt>
                      <c:pt idx="1111">
                        <c:v>0</c:v>
                      </c:pt>
                      <c:pt idx="1112">
                        <c:v>0</c:v>
                      </c:pt>
                      <c:pt idx="1113">
                        <c:v>0</c:v>
                      </c:pt>
                      <c:pt idx="1114">
                        <c:v>0</c:v>
                      </c:pt>
                      <c:pt idx="1115">
                        <c:v>0</c:v>
                      </c:pt>
                      <c:pt idx="1116">
                        <c:v>0</c:v>
                      </c:pt>
                      <c:pt idx="1117">
                        <c:v>0</c:v>
                      </c:pt>
                      <c:pt idx="1118">
                        <c:v>0</c:v>
                      </c:pt>
                      <c:pt idx="1119">
                        <c:v>0</c:v>
                      </c:pt>
                      <c:pt idx="1120">
                        <c:v>0</c:v>
                      </c:pt>
                      <c:pt idx="1121">
                        <c:v>0</c:v>
                      </c:pt>
                      <c:pt idx="1122">
                        <c:v>0</c:v>
                      </c:pt>
                      <c:pt idx="1123">
                        <c:v>0</c:v>
                      </c:pt>
                      <c:pt idx="1124">
                        <c:v>0</c:v>
                      </c:pt>
                      <c:pt idx="1125">
                        <c:v>0</c:v>
                      </c:pt>
                      <c:pt idx="1126">
                        <c:v>0</c:v>
                      </c:pt>
                      <c:pt idx="1127">
                        <c:v>0</c:v>
                      </c:pt>
                      <c:pt idx="1128">
                        <c:v>0</c:v>
                      </c:pt>
                      <c:pt idx="1129">
                        <c:v>0</c:v>
                      </c:pt>
                      <c:pt idx="1130">
                        <c:v>0</c:v>
                      </c:pt>
                      <c:pt idx="1131">
                        <c:v>0</c:v>
                      </c:pt>
                      <c:pt idx="1132">
                        <c:v>0</c:v>
                      </c:pt>
                      <c:pt idx="1133">
                        <c:v>0</c:v>
                      </c:pt>
                      <c:pt idx="1134">
                        <c:v>0</c:v>
                      </c:pt>
                      <c:pt idx="1135">
                        <c:v>0</c:v>
                      </c:pt>
                      <c:pt idx="1136">
                        <c:v>0</c:v>
                      </c:pt>
                      <c:pt idx="1137">
                        <c:v>0</c:v>
                      </c:pt>
                      <c:pt idx="1138">
                        <c:v>0</c:v>
                      </c:pt>
                      <c:pt idx="1139">
                        <c:v>0</c:v>
                      </c:pt>
                      <c:pt idx="1140">
                        <c:v>0</c:v>
                      </c:pt>
                      <c:pt idx="1141">
                        <c:v>0</c:v>
                      </c:pt>
                      <c:pt idx="1142">
                        <c:v>0</c:v>
                      </c:pt>
                      <c:pt idx="1143">
                        <c:v>0</c:v>
                      </c:pt>
                      <c:pt idx="1144">
                        <c:v>0</c:v>
                      </c:pt>
                      <c:pt idx="1145">
                        <c:v>0</c:v>
                      </c:pt>
                      <c:pt idx="1146">
                        <c:v>0</c:v>
                      </c:pt>
                      <c:pt idx="1147">
                        <c:v>0</c:v>
                      </c:pt>
                      <c:pt idx="1148">
                        <c:v>0</c:v>
                      </c:pt>
                      <c:pt idx="1149">
                        <c:v>0</c:v>
                      </c:pt>
                      <c:pt idx="1150">
                        <c:v>0</c:v>
                      </c:pt>
                      <c:pt idx="1151">
                        <c:v>0</c:v>
                      </c:pt>
                      <c:pt idx="1152">
                        <c:v>0</c:v>
                      </c:pt>
                      <c:pt idx="1153">
                        <c:v>0</c:v>
                      </c:pt>
                      <c:pt idx="1154">
                        <c:v>0</c:v>
                      </c:pt>
                      <c:pt idx="1155">
                        <c:v>0</c:v>
                      </c:pt>
                      <c:pt idx="1156">
                        <c:v>0</c:v>
                      </c:pt>
                      <c:pt idx="1157">
                        <c:v>0</c:v>
                      </c:pt>
                      <c:pt idx="1158">
                        <c:v>0</c:v>
                      </c:pt>
                      <c:pt idx="1159">
                        <c:v>0</c:v>
                      </c:pt>
                      <c:pt idx="1160">
                        <c:v>0</c:v>
                      </c:pt>
                      <c:pt idx="1161">
                        <c:v>0</c:v>
                      </c:pt>
                      <c:pt idx="1162">
                        <c:v>0</c:v>
                      </c:pt>
                      <c:pt idx="1163">
                        <c:v>0</c:v>
                      </c:pt>
                      <c:pt idx="1164">
                        <c:v>0</c:v>
                      </c:pt>
                      <c:pt idx="1165">
                        <c:v>0</c:v>
                      </c:pt>
                      <c:pt idx="1166">
                        <c:v>0</c:v>
                      </c:pt>
                      <c:pt idx="1167">
                        <c:v>0</c:v>
                      </c:pt>
                      <c:pt idx="1168">
                        <c:v>0</c:v>
                      </c:pt>
                      <c:pt idx="1169">
                        <c:v>0</c:v>
                      </c:pt>
                      <c:pt idx="1170">
                        <c:v>0</c:v>
                      </c:pt>
                      <c:pt idx="1171">
                        <c:v>0</c:v>
                      </c:pt>
                      <c:pt idx="1172">
                        <c:v>0</c:v>
                      </c:pt>
                      <c:pt idx="1173">
                        <c:v>0</c:v>
                      </c:pt>
                      <c:pt idx="1174">
                        <c:v>0</c:v>
                      </c:pt>
                      <c:pt idx="1175">
                        <c:v>0</c:v>
                      </c:pt>
                      <c:pt idx="1176">
                        <c:v>0</c:v>
                      </c:pt>
                      <c:pt idx="1177">
                        <c:v>0</c:v>
                      </c:pt>
                      <c:pt idx="1178">
                        <c:v>0</c:v>
                      </c:pt>
                      <c:pt idx="1179">
                        <c:v>0</c:v>
                      </c:pt>
                      <c:pt idx="1180">
                        <c:v>0</c:v>
                      </c:pt>
                      <c:pt idx="1181">
                        <c:v>0</c:v>
                      </c:pt>
                      <c:pt idx="1182">
                        <c:v>0</c:v>
                      </c:pt>
                      <c:pt idx="1183">
                        <c:v>0</c:v>
                      </c:pt>
                      <c:pt idx="1184">
                        <c:v>0</c:v>
                      </c:pt>
                      <c:pt idx="1185">
                        <c:v>0</c:v>
                      </c:pt>
                      <c:pt idx="1186">
                        <c:v>0</c:v>
                      </c:pt>
                      <c:pt idx="1187">
                        <c:v>0</c:v>
                      </c:pt>
                      <c:pt idx="1188">
                        <c:v>0</c:v>
                      </c:pt>
                      <c:pt idx="1189">
                        <c:v>0</c:v>
                      </c:pt>
                      <c:pt idx="1190">
                        <c:v>0</c:v>
                      </c:pt>
                      <c:pt idx="1191">
                        <c:v>0</c:v>
                      </c:pt>
                      <c:pt idx="1192">
                        <c:v>0</c:v>
                      </c:pt>
                      <c:pt idx="1193">
                        <c:v>0</c:v>
                      </c:pt>
                      <c:pt idx="1194">
                        <c:v>0</c:v>
                      </c:pt>
                      <c:pt idx="1195">
                        <c:v>0</c:v>
                      </c:pt>
                      <c:pt idx="1196">
                        <c:v>0</c:v>
                      </c:pt>
                      <c:pt idx="1197">
                        <c:v>0</c:v>
                      </c:pt>
                      <c:pt idx="1198">
                        <c:v>0</c:v>
                      </c:pt>
                      <c:pt idx="1199">
                        <c:v>0</c:v>
                      </c:pt>
                      <c:pt idx="1200">
                        <c:v>0</c:v>
                      </c:pt>
                      <c:pt idx="1201">
                        <c:v>0</c:v>
                      </c:pt>
                      <c:pt idx="1202">
                        <c:v>0</c:v>
                      </c:pt>
                      <c:pt idx="1203">
                        <c:v>0</c:v>
                      </c:pt>
                      <c:pt idx="1204">
                        <c:v>0</c:v>
                      </c:pt>
                      <c:pt idx="1205">
                        <c:v>0</c:v>
                      </c:pt>
                      <c:pt idx="1206">
                        <c:v>0</c:v>
                      </c:pt>
                      <c:pt idx="1207">
                        <c:v>0</c:v>
                      </c:pt>
                      <c:pt idx="1208">
                        <c:v>0</c:v>
                      </c:pt>
                      <c:pt idx="1209">
                        <c:v>0</c:v>
                      </c:pt>
                      <c:pt idx="1210">
                        <c:v>0</c:v>
                      </c:pt>
                      <c:pt idx="1211">
                        <c:v>0</c:v>
                      </c:pt>
                      <c:pt idx="1212">
                        <c:v>0</c:v>
                      </c:pt>
                      <c:pt idx="1213">
                        <c:v>0</c:v>
                      </c:pt>
                      <c:pt idx="1214">
                        <c:v>0</c:v>
                      </c:pt>
                      <c:pt idx="1215">
                        <c:v>0</c:v>
                      </c:pt>
                      <c:pt idx="1216">
                        <c:v>0</c:v>
                      </c:pt>
                      <c:pt idx="1217">
                        <c:v>0</c:v>
                      </c:pt>
                      <c:pt idx="1218">
                        <c:v>0</c:v>
                      </c:pt>
                      <c:pt idx="1219">
                        <c:v>0</c:v>
                      </c:pt>
                      <c:pt idx="1220">
                        <c:v>0</c:v>
                      </c:pt>
                      <c:pt idx="1221">
                        <c:v>0</c:v>
                      </c:pt>
                      <c:pt idx="1222">
                        <c:v>0</c:v>
                      </c:pt>
                      <c:pt idx="1223">
                        <c:v>0</c:v>
                      </c:pt>
                      <c:pt idx="1224">
                        <c:v>0</c:v>
                      </c:pt>
                      <c:pt idx="1225">
                        <c:v>0</c:v>
                      </c:pt>
                      <c:pt idx="1226">
                        <c:v>0</c:v>
                      </c:pt>
                      <c:pt idx="1227">
                        <c:v>0</c:v>
                      </c:pt>
                      <c:pt idx="1228">
                        <c:v>0</c:v>
                      </c:pt>
                      <c:pt idx="1229">
                        <c:v>0</c:v>
                      </c:pt>
                      <c:pt idx="1230">
                        <c:v>0</c:v>
                      </c:pt>
                      <c:pt idx="1231">
                        <c:v>0</c:v>
                      </c:pt>
                      <c:pt idx="1232">
                        <c:v>0</c:v>
                      </c:pt>
                      <c:pt idx="1233">
                        <c:v>0</c:v>
                      </c:pt>
                      <c:pt idx="1234">
                        <c:v>0</c:v>
                      </c:pt>
                      <c:pt idx="1235">
                        <c:v>0</c:v>
                      </c:pt>
                      <c:pt idx="1236">
                        <c:v>0</c:v>
                      </c:pt>
                      <c:pt idx="1237">
                        <c:v>0</c:v>
                      </c:pt>
                      <c:pt idx="1238">
                        <c:v>0</c:v>
                      </c:pt>
                      <c:pt idx="1239">
                        <c:v>0</c:v>
                      </c:pt>
                      <c:pt idx="1240">
                        <c:v>0</c:v>
                      </c:pt>
                      <c:pt idx="1241">
                        <c:v>0</c:v>
                      </c:pt>
                      <c:pt idx="1242">
                        <c:v>0</c:v>
                      </c:pt>
                      <c:pt idx="1243">
                        <c:v>0</c:v>
                      </c:pt>
                      <c:pt idx="1244">
                        <c:v>0</c:v>
                      </c:pt>
                      <c:pt idx="1245">
                        <c:v>0</c:v>
                      </c:pt>
                      <c:pt idx="1246">
                        <c:v>0</c:v>
                      </c:pt>
                      <c:pt idx="1247">
                        <c:v>0</c:v>
                      </c:pt>
                      <c:pt idx="1248">
                        <c:v>0</c:v>
                      </c:pt>
                      <c:pt idx="1249">
                        <c:v>0</c:v>
                      </c:pt>
                      <c:pt idx="1250">
                        <c:v>0</c:v>
                      </c:pt>
                      <c:pt idx="1251">
                        <c:v>0</c:v>
                      </c:pt>
                      <c:pt idx="1252">
                        <c:v>0</c:v>
                      </c:pt>
                      <c:pt idx="1253">
                        <c:v>0</c:v>
                      </c:pt>
                      <c:pt idx="1254">
                        <c:v>0</c:v>
                      </c:pt>
                      <c:pt idx="1255">
                        <c:v>0</c:v>
                      </c:pt>
                      <c:pt idx="1256">
                        <c:v>0</c:v>
                      </c:pt>
                      <c:pt idx="1257">
                        <c:v>0</c:v>
                      </c:pt>
                      <c:pt idx="1258">
                        <c:v>0</c:v>
                      </c:pt>
                      <c:pt idx="1259">
                        <c:v>0</c:v>
                      </c:pt>
                      <c:pt idx="1260">
                        <c:v>0</c:v>
                      </c:pt>
                      <c:pt idx="1261">
                        <c:v>0</c:v>
                      </c:pt>
                      <c:pt idx="1262">
                        <c:v>0</c:v>
                      </c:pt>
                      <c:pt idx="1263">
                        <c:v>0</c:v>
                      </c:pt>
                      <c:pt idx="1264">
                        <c:v>0</c:v>
                      </c:pt>
                      <c:pt idx="1265">
                        <c:v>0</c:v>
                      </c:pt>
                      <c:pt idx="1266">
                        <c:v>0</c:v>
                      </c:pt>
                      <c:pt idx="1267">
                        <c:v>0</c:v>
                      </c:pt>
                      <c:pt idx="1268">
                        <c:v>0</c:v>
                      </c:pt>
                      <c:pt idx="1269">
                        <c:v>0</c:v>
                      </c:pt>
                      <c:pt idx="1270">
                        <c:v>0</c:v>
                      </c:pt>
                      <c:pt idx="1271">
                        <c:v>0</c:v>
                      </c:pt>
                      <c:pt idx="1272">
                        <c:v>0</c:v>
                      </c:pt>
                      <c:pt idx="1273">
                        <c:v>0</c:v>
                      </c:pt>
                      <c:pt idx="1274">
                        <c:v>0</c:v>
                      </c:pt>
                      <c:pt idx="1275">
                        <c:v>0</c:v>
                      </c:pt>
                      <c:pt idx="1276">
                        <c:v>0</c:v>
                      </c:pt>
                      <c:pt idx="1277">
                        <c:v>0</c:v>
                      </c:pt>
                      <c:pt idx="1278">
                        <c:v>0</c:v>
                      </c:pt>
                      <c:pt idx="1279">
                        <c:v>0</c:v>
                      </c:pt>
                      <c:pt idx="1280">
                        <c:v>0</c:v>
                      </c:pt>
                      <c:pt idx="1281">
                        <c:v>0</c:v>
                      </c:pt>
                      <c:pt idx="1282">
                        <c:v>0</c:v>
                      </c:pt>
                      <c:pt idx="1283">
                        <c:v>0</c:v>
                      </c:pt>
                      <c:pt idx="1284">
                        <c:v>0</c:v>
                      </c:pt>
                      <c:pt idx="1285">
                        <c:v>0</c:v>
                      </c:pt>
                      <c:pt idx="1286">
                        <c:v>0</c:v>
                      </c:pt>
                      <c:pt idx="1287">
                        <c:v>0</c:v>
                      </c:pt>
                      <c:pt idx="1288">
                        <c:v>0</c:v>
                      </c:pt>
                      <c:pt idx="1289">
                        <c:v>0</c:v>
                      </c:pt>
                      <c:pt idx="1290">
                        <c:v>0</c:v>
                      </c:pt>
                      <c:pt idx="1291">
                        <c:v>0</c:v>
                      </c:pt>
                      <c:pt idx="1292">
                        <c:v>0</c:v>
                      </c:pt>
                      <c:pt idx="1293">
                        <c:v>0</c:v>
                      </c:pt>
                      <c:pt idx="1294">
                        <c:v>0</c:v>
                      </c:pt>
                      <c:pt idx="1295">
                        <c:v>0</c:v>
                      </c:pt>
                      <c:pt idx="1296">
                        <c:v>0</c:v>
                      </c:pt>
                      <c:pt idx="1297">
                        <c:v>0</c:v>
                      </c:pt>
                      <c:pt idx="1298">
                        <c:v>0</c:v>
                      </c:pt>
                      <c:pt idx="1299">
                        <c:v>0</c:v>
                      </c:pt>
                      <c:pt idx="1300">
                        <c:v>0</c:v>
                      </c:pt>
                      <c:pt idx="1301">
                        <c:v>0</c:v>
                      </c:pt>
                      <c:pt idx="1302">
                        <c:v>0</c:v>
                      </c:pt>
                      <c:pt idx="1303">
                        <c:v>0</c:v>
                      </c:pt>
                      <c:pt idx="1304">
                        <c:v>0</c:v>
                      </c:pt>
                      <c:pt idx="1305">
                        <c:v>0</c:v>
                      </c:pt>
                      <c:pt idx="1306">
                        <c:v>0</c:v>
                      </c:pt>
                      <c:pt idx="1307">
                        <c:v>0</c:v>
                      </c:pt>
                      <c:pt idx="1308">
                        <c:v>0</c:v>
                      </c:pt>
                      <c:pt idx="1309">
                        <c:v>0</c:v>
                      </c:pt>
                      <c:pt idx="1310">
                        <c:v>0</c:v>
                      </c:pt>
                      <c:pt idx="1311">
                        <c:v>0</c:v>
                      </c:pt>
                      <c:pt idx="1312">
                        <c:v>0</c:v>
                      </c:pt>
                      <c:pt idx="1313">
                        <c:v>0</c:v>
                      </c:pt>
                      <c:pt idx="1314">
                        <c:v>0</c:v>
                      </c:pt>
                      <c:pt idx="1315">
                        <c:v>0</c:v>
                      </c:pt>
                      <c:pt idx="1316">
                        <c:v>0</c:v>
                      </c:pt>
                      <c:pt idx="1317">
                        <c:v>0</c:v>
                      </c:pt>
                      <c:pt idx="1318">
                        <c:v>0</c:v>
                      </c:pt>
                      <c:pt idx="1319">
                        <c:v>0</c:v>
                      </c:pt>
                      <c:pt idx="1320">
                        <c:v>0</c:v>
                      </c:pt>
                      <c:pt idx="1321">
                        <c:v>0</c:v>
                      </c:pt>
                      <c:pt idx="1322">
                        <c:v>0</c:v>
                      </c:pt>
                      <c:pt idx="1323">
                        <c:v>0</c:v>
                      </c:pt>
                      <c:pt idx="1324">
                        <c:v>0</c:v>
                      </c:pt>
                      <c:pt idx="1325">
                        <c:v>0</c:v>
                      </c:pt>
                      <c:pt idx="1326">
                        <c:v>0</c:v>
                      </c:pt>
                      <c:pt idx="1327">
                        <c:v>0</c:v>
                      </c:pt>
                      <c:pt idx="1328">
                        <c:v>0</c:v>
                      </c:pt>
                      <c:pt idx="1329">
                        <c:v>0</c:v>
                      </c:pt>
                      <c:pt idx="1330">
                        <c:v>0</c:v>
                      </c:pt>
                      <c:pt idx="1331">
                        <c:v>0</c:v>
                      </c:pt>
                      <c:pt idx="1332">
                        <c:v>0</c:v>
                      </c:pt>
                      <c:pt idx="1333">
                        <c:v>0</c:v>
                      </c:pt>
                      <c:pt idx="1334">
                        <c:v>0</c:v>
                      </c:pt>
                      <c:pt idx="1335">
                        <c:v>0</c:v>
                      </c:pt>
                      <c:pt idx="1336">
                        <c:v>0</c:v>
                      </c:pt>
                      <c:pt idx="1337">
                        <c:v>0</c:v>
                      </c:pt>
                      <c:pt idx="1338">
                        <c:v>0</c:v>
                      </c:pt>
                      <c:pt idx="1339">
                        <c:v>0</c:v>
                      </c:pt>
                      <c:pt idx="1340">
                        <c:v>0</c:v>
                      </c:pt>
                      <c:pt idx="1341">
                        <c:v>0</c:v>
                      </c:pt>
                      <c:pt idx="1342">
                        <c:v>0</c:v>
                      </c:pt>
                      <c:pt idx="1343">
                        <c:v>0</c:v>
                      </c:pt>
                      <c:pt idx="1344">
                        <c:v>0</c:v>
                      </c:pt>
                      <c:pt idx="1345">
                        <c:v>0</c:v>
                      </c:pt>
                      <c:pt idx="1346">
                        <c:v>0</c:v>
                      </c:pt>
                      <c:pt idx="1347">
                        <c:v>0</c:v>
                      </c:pt>
                      <c:pt idx="1348">
                        <c:v>0</c:v>
                      </c:pt>
                      <c:pt idx="1349">
                        <c:v>0</c:v>
                      </c:pt>
                      <c:pt idx="1350">
                        <c:v>0</c:v>
                      </c:pt>
                      <c:pt idx="1351">
                        <c:v>0</c:v>
                      </c:pt>
                      <c:pt idx="1352">
                        <c:v>0</c:v>
                      </c:pt>
                      <c:pt idx="1353">
                        <c:v>0</c:v>
                      </c:pt>
                      <c:pt idx="1354">
                        <c:v>0</c:v>
                      </c:pt>
                      <c:pt idx="1355">
                        <c:v>0</c:v>
                      </c:pt>
                      <c:pt idx="1356">
                        <c:v>0</c:v>
                      </c:pt>
                      <c:pt idx="1357">
                        <c:v>0</c:v>
                      </c:pt>
                      <c:pt idx="1358">
                        <c:v>0</c:v>
                      </c:pt>
                      <c:pt idx="1359">
                        <c:v>0</c:v>
                      </c:pt>
                      <c:pt idx="1360">
                        <c:v>0</c:v>
                      </c:pt>
                      <c:pt idx="1361">
                        <c:v>0</c:v>
                      </c:pt>
                      <c:pt idx="1362">
                        <c:v>0</c:v>
                      </c:pt>
                      <c:pt idx="1363">
                        <c:v>0</c:v>
                      </c:pt>
                      <c:pt idx="1364">
                        <c:v>0</c:v>
                      </c:pt>
                      <c:pt idx="1365">
                        <c:v>0</c:v>
                      </c:pt>
                      <c:pt idx="1366">
                        <c:v>0</c:v>
                      </c:pt>
                      <c:pt idx="1367">
                        <c:v>0</c:v>
                      </c:pt>
                      <c:pt idx="1368">
                        <c:v>0</c:v>
                      </c:pt>
                      <c:pt idx="1369">
                        <c:v>0</c:v>
                      </c:pt>
                      <c:pt idx="1370">
                        <c:v>0</c:v>
                      </c:pt>
                      <c:pt idx="1371">
                        <c:v>0</c:v>
                      </c:pt>
                      <c:pt idx="1372">
                        <c:v>0</c:v>
                      </c:pt>
                      <c:pt idx="1373">
                        <c:v>0</c:v>
                      </c:pt>
                      <c:pt idx="1374">
                        <c:v>0</c:v>
                      </c:pt>
                      <c:pt idx="1375">
                        <c:v>0</c:v>
                      </c:pt>
                      <c:pt idx="1376">
                        <c:v>0</c:v>
                      </c:pt>
                      <c:pt idx="1377">
                        <c:v>0</c:v>
                      </c:pt>
                      <c:pt idx="1378">
                        <c:v>0</c:v>
                      </c:pt>
                      <c:pt idx="1379">
                        <c:v>0</c:v>
                      </c:pt>
                      <c:pt idx="1380">
                        <c:v>0</c:v>
                      </c:pt>
                      <c:pt idx="1381">
                        <c:v>0</c:v>
                      </c:pt>
                      <c:pt idx="1382">
                        <c:v>0</c:v>
                      </c:pt>
                      <c:pt idx="1383">
                        <c:v>0</c:v>
                      </c:pt>
                      <c:pt idx="1384">
                        <c:v>0</c:v>
                      </c:pt>
                      <c:pt idx="1385">
                        <c:v>0</c:v>
                      </c:pt>
                      <c:pt idx="1386">
                        <c:v>0</c:v>
                      </c:pt>
                      <c:pt idx="1387">
                        <c:v>0</c:v>
                      </c:pt>
                      <c:pt idx="1388">
                        <c:v>0</c:v>
                      </c:pt>
                      <c:pt idx="1389">
                        <c:v>0</c:v>
                      </c:pt>
                      <c:pt idx="1390">
                        <c:v>0</c:v>
                      </c:pt>
                      <c:pt idx="1391">
                        <c:v>0</c:v>
                      </c:pt>
                      <c:pt idx="1392">
                        <c:v>0</c:v>
                      </c:pt>
                      <c:pt idx="1393">
                        <c:v>0</c:v>
                      </c:pt>
                      <c:pt idx="1394">
                        <c:v>0</c:v>
                      </c:pt>
                      <c:pt idx="1395">
                        <c:v>0</c:v>
                      </c:pt>
                      <c:pt idx="1396">
                        <c:v>0</c:v>
                      </c:pt>
                      <c:pt idx="1397">
                        <c:v>0</c:v>
                      </c:pt>
                      <c:pt idx="1398">
                        <c:v>0</c:v>
                      </c:pt>
                      <c:pt idx="1399">
                        <c:v>0</c:v>
                      </c:pt>
                      <c:pt idx="1400">
                        <c:v>0</c:v>
                      </c:pt>
                      <c:pt idx="1401">
                        <c:v>0</c:v>
                      </c:pt>
                      <c:pt idx="1402">
                        <c:v>0</c:v>
                      </c:pt>
                      <c:pt idx="1403">
                        <c:v>0</c:v>
                      </c:pt>
                      <c:pt idx="1404">
                        <c:v>0</c:v>
                      </c:pt>
                      <c:pt idx="1405">
                        <c:v>0</c:v>
                      </c:pt>
                      <c:pt idx="1406">
                        <c:v>0</c:v>
                      </c:pt>
                      <c:pt idx="1407">
                        <c:v>0</c:v>
                      </c:pt>
                      <c:pt idx="1408">
                        <c:v>0</c:v>
                      </c:pt>
                      <c:pt idx="1409">
                        <c:v>0</c:v>
                      </c:pt>
                      <c:pt idx="1410">
                        <c:v>0</c:v>
                      </c:pt>
                      <c:pt idx="1411">
                        <c:v>0</c:v>
                      </c:pt>
                      <c:pt idx="1412">
                        <c:v>0</c:v>
                      </c:pt>
                      <c:pt idx="1413">
                        <c:v>0</c:v>
                      </c:pt>
                      <c:pt idx="1414">
                        <c:v>0</c:v>
                      </c:pt>
                      <c:pt idx="1415">
                        <c:v>0</c:v>
                      </c:pt>
                      <c:pt idx="1416">
                        <c:v>0</c:v>
                      </c:pt>
                      <c:pt idx="1417">
                        <c:v>0</c:v>
                      </c:pt>
                      <c:pt idx="1418">
                        <c:v>0</c:v>
                      </c:pt>
                      <c:pt idx="1419">
                        <c:v>0</c:v>
                      </c:pt>
                      <c:pt idx="1420">
                        <c:v>0</c:v>
                      </c:pt>
                      <c:pt idx="1421">
                        <c:v>0</c:v>
                      </c:pt>
                      <c:pt idx="1422">
                        <c:v>0</c:v>
                      </c:pt>
                      <c:pt idx="1423">
                        <c:v>0</c:v>
                      </c:pt>
                      <c:pt idx="1424">
                        <c:v>0</c:v>
                      </c:pt>
                      <c:pt idx="1425">
                        <c:v>0</c:v>
                      </c:pt>
                      <c:pt idx="1426">
                        <c:v>0</c:v>
                      </c:pt>
                      <c:pt idx="1427">
                        <c:v>0</c:v>
                      </c:pt>
                      <c:pt idx="1428">
                        <c:v>0</c:v>
                      </c:pt>
                      <c:pt idx="1429">
                        <c:v>0</c:v>
                      </c:pt>
                      <c:pt idx="1430">
                        <c:v>0</c:v>
                      </c:pt>
                      <c:pt idx="1431">
                        <c:v>0</c:v>
                      </c:pt>
                      <c:pt idx="1432">
                        <c:v>0</c:v>
                      </c:pt>
                      <c:pt idx="1433">
                        <c:v>0</c:v>
                      </c:pt>
                      <c:pt idx="1434">
                        <c:v>0</c:v>
                      </c:pt>
                      <c:pt idx="1435">
                        <c:v>0</c:v>
                      </c:pt>
                      <c:pt idx="1436">
                        <c:v>0</c:v>
                      </c:pt>
                      <c:pt idx="1437">
                        <c:v>0</c:v>
                      </c:pt>
                      <c:pt idx="1438">
                        <c:v>0</c:v>
                      </c:pt>
                      <c:pt idx="1439">
                        <c:v>0</c:v>
                      </c:pt>
                      <c:pt idx="1440">
                        <c:v>0</c:v>
                      </c:pt>
                      <c:pt idx="1441">
                        <c:v>0</c:v>
                      </c:pt>
                      <c:pt idx="1442">
                        <c:v>0</c:v>
                      </c:pt>
                      <c:pt idx="1443">
                        <c:v>0</c:v>
                      </c:pt>
                      <c:pt idx="1444">
                        <c:v>0</c:v>
                      </c:pt>
                      <c:pt idx="1445">
                        <c:v>0</c:v>
                      </c:pt>
                      <c:pt idx="1446">
                        <c:v>0</c:v>
                      </c:pt>
                      <c:pt idx="1447">
                        <c:v>0</c:v>
                      </c:pt>
                      <c:pt idx="1448">
                        <c:v>0</c:v>
                      </c:pt>
                      <c:pt idx="1449">
                        <c:v>0</c:v>
                      </c:pt>
                      <c:pt idx="1450">
                        <c:v>0</c:v>
                      </c:pt>
                      <c:pt idx="1451">
                        <c:v>0</c:v>
                      </c:pt>
                      <c:pt idx="1452">
                        <c:v>0</c:v>
                      </c:pt>
                      <c:pt idx="1453">
                        <c:v>0</c:v>
                      </c:pt>
                      <c:pt idx="1454">
                        <c:v>0</c:v>
                      </c:pt>
                      <c:pt idx="1455">
                        <c:v>0</c:v>
                      </c:pt>
                      <c:pt idx="1456">
                        <c:v>0</c:v>
                      </c:pt>
                      <c:pt idx="1457">
                        <c:v>0</c:v>
                      </c:pt>
                      <c:pt idx="1458">
                        <c:v>0</c:v>
                      </c:pt>
                      <c:pt idx="1459">
                        <c:v>0</c:v>
                      </c:pt>
                      <c:pt idx="1460">
                        <c:v>0</c:v>
                      </c:pt>
                      <c:pt idx="1461">
                        <c:v>0</c:v>
                      </c:pt>
                      <c:pt idx="1462">
                        <c:v>0</c:v>
                      </c:pt>
                      <c:pt idx="1463">
                        <c:v>0</c:v>
                      </c:pt>
                      <c:pt idx="1464">
                        <c:v>0</c:v>
                      </c:pt>
                      <c:pt idx="1465">
                        <c:v>0</c:v>
                      </c:pt>
                      <c:pt idx="1466">
                        <c:v>0</c:v>
                      </c:pt>
                      <c:pt idx="1467">
                        <c:v>0</c:v>
                      </c:pt>
                      <c:pt idx="1468">
                        <c:v>0</c:v>
                      </c:pt>
                      <c:pt idx="1469">
                        <c:v>0</c:v>
                      </c:pt>
                      <c:pt idx="1470">
                        <c:v>0</c:v>
                      </c:pt>
                      <c:pt idx="1471">
                        <c:v>0</c:v>
                      </c:pt>
                      <c:pt idx="1472">
                        <c:v>0</c:v>
                      </c:pt>
                      <c:pt idx="1473">
                        <c:v>0</c:v>
                      </c:pt>
                      <c:pt idx="1474">
                        <c:v>0</c:v>
                      </c:pt>
                      <c:pt idx="1475">
                        <c:v>0</c:v>
                      </c:pt>
                      <c:pt idx="1476">
                        <c:v>0</c:v>
                      </c:pt>
                      <c:pt idx="1477">
                        <c:v>0</c:v>
                      </c:pt>
                      <c:pt idx="1478">
                        <c:v>0</c:v>
                      </c:pt>
                      <c:pt idx="1479">
                        <c:v>0</c:v>
                      </c:pt>
                      <c:pt idx="1480">
                        <c:v>0</c:v>
                      </c:pt>
                      <c:pt idx="1481">
                        <c:v>0</c:v>
                      </c:pt>
                      <c:pt idx="1482">
                        <c:v>0</c:v>
                      </c:pt>
                      <c:pt idx="1483">
                        <c:v>0</c:v>
                      </c:pt>
                      <c:pt idx="1484">
                        <c:v>0</c:v>
                      </c:pt>
                      <c:pt idx="1485">
                        <c:v>0</c:v>
                      </c:pt>
                      <c:pt idx="1486">
                        <c:v>0</c:v>
                      </c:pt>
                      <c:pt idx="1487">
                        <c:v>0</c:v>
                      </c:pt>
                      <c:pt idx="1488">
                        <c:v>0</c:v>
                      </c:pt>
                      <c:pt idx="1489">
                        <c:v>0</c:v>
                      </c:pt>
                      <c:pt idx="1490">
                        <c:v>0</c:v>
                      </c:pt>
                      <c:pt idx="1491">
                        <c:v>0</c:v>
                      </c:pt>
                      <c:pt idx="1492">
                        <c:v>0</c:v>
                      </c:pt>
                      <c:pt idx="1493">
                        <c:v>0</c:v>
                      </c:pt>
                      <c:pt idx="1494">
                        <c:v>0</c:v>
                      </c:pt>
                      <c:pt idx="1495">
                        <c:v>0</c:v>
                      </c:pt>
                      <c:pt idx="1496">
                        <c:v>0</c:v>
                      </c:pt>
                      <c:pt idx="1497">
                        <c:v>0</c:v>
                      </c:pt>
                      <c:pt idx="1498">
                        <c:v>0</c:v>
                      </c:pt>
                      <c:pt idx="1499">
                        <c:v>0</c:v>
                      </c:pt>
                      <c:pt idx="1500">
                        <c:v>0</c:v>
                      </c:pt>
                      <c:pt idx="1501">
                        <c:v>0</c:v>
                      </c:pt>
                      <c:pt idx="1502">
                        <c:v>0</c:v>
                      </c:pt>
                      <c:pt idx="1503">
                        <c:v>0</c:v>
                      </c:pt>
                      <c:pt idx="1504">
                        <c:v>0</c:v>
                      </c:pt>
                      <c:pt idx="1505">
                        <c:v>0</c:v>
                      </c:pt>
                      <c:pt idx="1506">
                        <c:v>0</c:v>
                      </c:pt>
                      <c:pt idx="1507">
                        <c:v>0</c:v>
                      </c:pt>
                      <c:pt idx="1508">
                        <c:v>0</c:v>
                      </c:pt>
                      <c:pt idx="1509">
                        <c:v>0</c:v>
                      </c:pt>
                      <c:pt idx="1510">
                        <c:v>0</c:v>
                      </c:pt>
                      <c:pt idx="1511">
                        <c:v>0</c:v>
                      </c:pt>
                      <c:pt idx="1512">
                        <c:v>0</c:v>
                      </c:pt>
                      <c:pt idx="1513">
                        <c:v>0</c:v>
                      </c:pt>
                      <c:pt idx="1514">
                        <c:v>0</c:v>
                      </c:pt>
                      <c:pt idx="1515">
                        <c:v>0</c:v>
                      </c:pt>
                      <c:pt idx="1516">
                        <c:v>0</c:v>
                      </c:pt>
                      <c:pt idx="1517">
                        <c:v>0</c:v>
                      </c:pt>
                      <c:pt idx="1518">
                        <c:v>0</c:v>
                      </c:pt>
                      <c:pt idx="1519">
                        <c:v>0</c:v>
                      </c:pt>
                      <c:pt idx="1520">
                        <c:v>0</c:v>
                      </c:pt>
                      <c:pt idx="1521">
                        <c:v>0</c:v>
                      </c:pt>
                      <c:pt idx="1522">
                        <c:v>0</c:v>
                      </c:pt>
                      <c:pt idx="1523">
                        <c:v>0</c:v>
                      </c:pt>
                      <c:pt idx="1524">
                        <c:v>0</c:v>
                      </c:pt>
                      <c:pt idx="1525">
                        <c:v>0</c:v>
                      </c:pt>
                      <c:pt idx="1526">
                        <c:v>0</c:v>
                      </c:pt>
                      <c:pt idx="1527">
                        <c:v>0</c:v>
                      </c:pt>
                      <c:pt idx="1528">
                        <c:v>0</c:v>
                      </c:pt>
                      <c:pt idx="1529">
                        <c:v>0</c:v>
                      </c:pt>
                      <c:pt idx="1530">
                        <c:v>0</c:v>
                      </c:pt>
                      <c:pt idx="1531">
                        <c:v>0</c:v>
                      </c:pt>
                      <c:pt idx="1532">
                        <c:v>0</c:v>
                      </c:pt>
                      <c:pt idx="1533">
                        <c:v>0</c:v>
                      </c:pt>
                      <c:pt idx="1534">
                        <c:v>0</c:v>
                      </c:pt>
                      <c:pt idx="1535">
                        <c:v>0</c:v>
                      </c:pt>
                      <c:pt idx="1536">
                        <c:v>0</c:v>
                      </c:pt>
                      <c:pt idx="1537">
                        <c:v>0</c:v>
                      </c:pt>
                      <c:pt idx="1538">
                        <c:v>0</c:v>
                      </c:pt>
                      <c:pt idx="1539">
                        <c:v>0</c:v>
                      </c:pt>
                      <c:pt idx="1540">
                        <c:v>0</c:v>
                      </c:pt>
                      <c:pt idx="1541">
                        <c:v>0</c:v>
                      </c:pt>
                      <c:pt idx="1542">
                        <c:v>0</c:v>
                      </c:pt>
                      <c:pt idx="1543">
                        <c:v>0</c:v>
                      </c:pt>
                      <c:pt idx="1544">
                        <c:v>0</c:v>
                      </c:pt>
                      <c:pt idx="1545">
                        <c:v>0</c:v>
                      </c:pt>
                      <c:pt idx="1546">
                        <c:v>0</c:v>
                      </c:pt>
                      <c:pt idx="1547">
                        <c:v>0</c:v>
                      </c:pt>
                      <c:pt idx="1548">
                        <c:v>0</c:v>
                      </c:pt>
                      <c:pt idx="1549">
                        <c:v>0</c:v>
                      </c:pt>
                      <c:pt idx="1550">
                        <c:v>0</c:v>
                      </c:pt>
                      <c:pt idx="1551">
                        <c:v>0</c:v>
                      </c:pt>
                      <c:pt idx="1552">
                        <c:v>0</c:v>
                      </c:pt>
                      <c:pt idx="1553">
                        <c:v>0</c:v>
                      </c:pt>
                      <c:pt idx="1554">
                        <c:v>0</c:v>
                      </c:pt>
                      <c:pt idx="1555">
                        <c:v>0</c:v>
                      </c:pt>
                      <c:pt idx="1556">
                        <c:v>0</c:v>
                      </c:pt>
                      <c:pt idx="1557">
                        <c:v>0</c:v>
                      </c:pt>
                      <c:pt idx="1558">
                        <c:v>0</c:v>
                      </c:pt>
                      <c:pt idx="1559">
                        <c:v>0</c:v>
                      </c:pt>
                      <c:pt idx="1560">
                        <c:v>0</c:v>
                      </c:pt>
                      <c:pt idx="1561">
                        <c:v>0</c:v>
                      </c:pt>
                      <c:pt idx="1562">
                        <c:v>0</c:v>
                      </c:pt>
                      <c:pt idx="1563">
                        <c:v>0</c:v>
                      </c:pt>
                      <c:pt idx="1564">
                        <c:v>0</c:v>
                      </c:pt>
                      <c:pt idx="1565">
                        <c:v>0</c:v>
                      </c:pt>
                      <c:pt idx="1566">
                        <c:v>0</c:v>
                      </c:pt>
                      <c:pt idx="1567">
                        <c:v>0</c:v>
                      </c:pt>
                      <c:pt idx="1568">
                        <c:v>0</c:v>
                      </c:pt>
                      <c:pt idx="1569">
                        <c:v>0</c:v>
                      </c:pt>
                      <c:pt idx="1570">
                        <c:v>0</c:v>
                      </c:pt>
                      <c:pt idx="1571">
                        <c:v>0</c:v>
                      </c:pt>
                      <c:pt idx="1572">
                        <c:v>0</c:v>
                      </c:pt>
                      <c:pt idx="1573">
                        <c:v>0</c:v>
                      </c:pt>
                      <c:pt idx="1574">
                        <c:v>0</c:v>
                      </c:pt>
                      <c:pt idx="1575">
                        <c:v>0</c:v>
                      </c:pt>
                      <c:pt idx="1576">
                        <c:v>0</c:v>
                      </c:pt>
                      <c:pt idx="1577">
                        <c:v>0</c:v>
                      </c:pt>
                      <c:pt idx="1578">
                        <c:v>0</c:v>
                      </c:pt>
                      <c:pt idx="1579">
                        <c:v>0</c:v>
                      </c:pt>
                      <c:pt idx="1580">
                        <c:v>0</c:v>
                      </c:pt>
                      <c:pt idx="1581">
                        <c:v>0</c:v>
                      </c:pt>
                      <c:pt idx="1582">
                        <c:v>0</c:v>
                      </c:pt>
                      <c:pt idx="1583">
                        <c:v>0</c:v>
                      </c:pt>
                      <c:pt idx="1584">
                        <c:v>0</c:v>
                      </c:pt>
                      <c:pt idx="1585">
                        <c:v>0</c:v>
                      </c:pt>
                      <c:pt idx="1586">
                        <c:v>0</c:v>
                      </c:pt>
                      <c:pt idx="1587">
                        <c:v>0</c:v>
                      </c:pt>
                      <c:pt idx="1588">
                        <c:v>0</c:v>
                      </c:pt>
                      <c:pt idx="1589">
                        <c:v>0</c:v>
                      </c:pt>
                      <c:pt idx="1590">
                        <c:v>0</c:v>
                      </c:pt>
                      <c:pt idx="1591">
                        <c:v>0</c:v>
                      </c:pt>
                      <c:pt idx="1592">
                        <c:v>0</c:v>
                      </c:pt>
                      <c:pt idx="1593">
                        <c:v>0</c:v>
                      </c:pt>
                      <c:pt idx="1594">
                        <c:v>0</c:v>
                      </c:pt>
                      <c:pt idx="1595">
                        <c:v>0</c:v>
                      </c:pt>
                      <c:pt idx="1596">
                        <c:v>0</c:v>
                      </c:pt>
                      <c:pt idx="1597">
                        <c:v>0</c:v>
                      </c:pt>
                      <c:pt idx="1598">
                        <c:v>0</c:v>
                      </c:pt>
                      <c:pt idx="1599">
                        <c:v>0</c:v>
                      </c:pt>
                      <c:pt idx="1600">
                        <c:v>0</c:v>
                      </c:pt>
                      <c:pt idx="1601">
                        <c:v>0</c:v>
                      </c:pt>
                      <c:pt idx="1602">
                        <c:v>0</c:v>
                      </c:pt>
                      <c:pt idx="1603">
                        <c:v>0</c:v>
                      </c:pt>
                      <c:pt idx="1604">
                        <c:v>0</c:v>
                      </c:pt>
                      <c:pt idx="1605">
                        <c:v>0</c:v>
                      </c:pt>
                      <c:pt idx="1606">
                        <c:v>0</c:v>
                      </c:pt>
                      <c:pt idx="1607">
                        <c:v>0</c:v>
                      </c:pt>
                      <c:pt idx="1608">
                        <c:v>0</c:v>
                      </c:pt>
                      <c:pt idx="1609">
                        <c:v>0</c:v>
                      </c:pt>
                      <c:pt idx="1610">
                        <c:v>0</c:v>
                      </c:pt>
                      <c:pt idx="1611">
                        <c:v>0</c:v>
                      </c:pt>
                      <c:pt idx="1612">
                        <c:v>0</c:v>
                      </c:pt>
                      <c:pt idx="1613">
                        <c:v>0</c:v>
                      </c:pt>
                      <c:pt idx="1614">
                        <c:v>0</c:v>
                      </c:pt>
                      <c:pt idx="1615">
                        <c:v>0</c:v>
                      </c:pt>
                      <c:pt idx="1616">
                        <c:v>0</c:v>
                      </c:pt>
                      <c:pt idx="1617">
                        <c:v>0</c:v>
                      </c:pt>
                      <c:pt idx="1618">
                        <c:v>0</c:v>
                      </c:pt>
                      <c:pt idx="1619">
                        <c:v>0</c:v>
                      </c:pt>
                      <c:pt idx="1620">
                        <c:v>0</c:v>
                      </c:pt>
                      <c:pt idx="1621">
                        <c:v>0</c:v>
                      </c:pt>
                      <c:pt idx="1622">
                        <c:v>0</c:v>
                      </c:pt>
                      <c:pt idx="1623">
                        <c:v>0</c:v>
                      </c:pt>
                      <c:pt idx="1624">
                        <c:v>0</c:v>
                      </c:pt>
                      <c:pt idx="1625">
                        <c:v>0</c:v>
                      </c:pt>
                      <c:pt idx="1626">
                        <c:v>0</c:v>
                      </c:pt>
                      <c:pt idx="1627">
                        <c:v>0</c:v>
                      </c:pt>
                      <c:pt idx="1628">
                        <c:v>0</c:v>
                      </c:pt>
                      <c:pt idx="1629">
                        <c:v>0</c:v>
                      </c:pt>
                      <c:pt idx="1630">
                        <c:v>0</c:v>
                      </c:pt>
                      <c:pt idx="1631">
                        <c:v>0</c:v>
                      </c:pt>
                      <c:pt idx="1632">
                        <c:v>0</c:v>
                      </c:pt>
                      <c:pt idx="1633">
                        <c:v>0</c:v>
                      </c:pt>
                      <c:pt idx="1634">
                        <c:v>0</c:v>
                      </c:pt>
                      <c:pt idx="1635">
                        <c:v>0</c:v>
                      </c:pt>
                      <c:pt idx="1636">
                        <c:v>0</c:v>
                      </c:pt>
                      <c:pt idx="1637">
                        <c:v>0</c:v>
                      </c:pt>
                      <c:pt idx="1638">
                        <c:v>0</c:v>
                      </c:pt>
                      <c:pt idx="1639">
                        <c:v>0</c:v>
                      </c:pt>
                      <c:pt idx="1640">
                        <c:v>0</c:v>
                      </c:pt>
                      <c:pt idx="1641">
                        <c:v>0</c:v>
                      </c:pt>
                      <c:pt idx="1642">
                        <c:v>0</c:v>
                      </c:pt>
                      <c:pt idx="1643">
                        <c:v>0</c:v>
                      </c:pt>
                      <c:pt idx="1644">
                        <c:v>0</c:v>
                      </c:pt>
                      <c:pt idx="1645">
                        <c:v>0</c:v>
                      </c:pt>
                      <c:pt idx="1646">
                        <c:v>0</c:v>
                      </c:pt>
                      <c:pt idx="1647">
                        <c:v>0</c:v>
                      </c:pt>
                      <c:pt idx="1648">
                        <c:v>0</c:v>
                      </c:pt>
                      <c:pt idx="1649">
                        <c:v>0</c:v>
                      </c:pt>
                      <c:pt idx="1650">
                        <c:v>0</c:v>
                      </c:pt>
                      <c:pt idx="1651">
                        <c:v>0</c:v>
                      </c:pt>
                      <c:pt idx="1652">
                        <c:v>0</c:v>
                      </c:pt>
                      <c:pt idx="1653">
                        <c:v>0</c:v>
                      </c:pt>
                      <c:pt idx="1654">
                        <c:v>0</c:v>
                      </c:pt>
                      <c:pt idx="1655">
                        <c:v>0</c:v>
                      </c:pt>
                      <c:pt idx="1656">
                        <c:v>0</c:v>
                      </c:pt>
                      <c:pt idx="1657">
                        <c:v>0</c:v>
                      </c:pt>
                      <c:pt idx="1658">
                        <c:v>0</c:v>
                      </c:pt>
                      <c:pt idx="1659">
                        <c:v>0</c:v>
                      </c:pt>
                      <c:pt idx="1660">
                        <c:v>0</c:v>
                      </c:pt>
                      <c:pt idx="1661">
                        <c:v>0</c:v>
                      </c:pt>
                      <c:pt idx="1662">
                        <c:v>0</c:v>
                      </c:pt>
                      <c:pt idx="1663">
                        <c:v>0</c:v>
                      </c:pt>
                      <c:pt idx="1664">
                        <c:v>0</c:v>
                      </c:pt>
                      <c:pt idx="1665">
                        <c:v>0</c:v>
                      </c:pt>
                      <c:pt idx="1666">
                        <c:v>0</c:v>
                      </c:pt>
                      <c:pt idx="1667">
                        <c:v>0</c:v>
                      </c:pt>
                      <c:pt idx="1668">
                        <c:v>0</c:v>
                      </c:pt>
                      <c:pt idx="1669">
                        <c:v>0</c:v>
                      </c:pt>
                      <c:pt idx="1670">
                        <c:v>0</c:v>
                      </c:pt>
                      <c:pt idx="1671">
                        <c:v>0</c:v>
                      </c:pt>
                      <c:pt idx="1672">
                        <c:v>0</c:v>
                      </c:pt>
                      <c:pt idx="1673">
                        <c:v>0</c:v>
                      </c:pt>
                      <c:pt idx="1674">
                        <c:v>0</c:v>
                      </c:pt>
                      <c:pt idx="1675">
                        <c:v>0</c:v>
                      </c:pt>
                      <c:pt idx="1676">
                        <c:v>0</c:v>
                      </c:pt>
                      <c:pt idx="1677">
                        <c:v>0</c:v>
                      </c:pt>
                      <c:pt idx="1678">
                        <c:v>0</c:v>
                      </c:pt>
                      <c:pt idx="1679">
                        <c:v>0</c:v>
                      </c:pt>
                      <c:pt idx="1680">
                        <c:v>0</c:v>
                      </c:pt>
                      <c:pt idx="1681">
                        <c:v>0</c:v>
                      </c:pt>
                      <c:pt idx="1682">
                        <c:v>0</c:v>
                      </c:pt>
                      <c:pt idx="1683">
                        <c:v>0</c:v>
                      </c:pt>
                      <c:pt idx="1684">
                        <c:v>0</c:v>
                      </c:pt>
                      <c:pt idx="1685">
                        <c:v>0</c:v>
                      </c:pt>
                      <c:pt idx="1686">
                        <c:v>0</c:v>
                      </c:pt>
                      <c:pt idx="1687">
                        <c:v>0</c:v>
                      </c:pt>
                      <c:pt idx="1688">
                        <c:v>0</c:v>
                      </c:pt>
                      <c:pt idx="1689">
                        <c:v>0</c:v>
                      </c:pt>
                      <c:pt idx="1690">
                        <c:v>0</c:v>
                      </c:pt>
                      <c:pt idx="1691">
                        <c:v>0</c:v>
                      </c:pt>
                      <c:pt idx="1692">
                        <c:v>0</c:v>
                      </c:pt>
                      <c:pt idx="1693">
                        <c:v>0</c:v>
                      </c:pt>
                      <c:pt idx="1694">
                        <c:v>0</c:v>
                      </c:pt>
                      <c:pt idx="1695">
                        <c:v>0</c:v>
                      </c:pt>
                      <c:pt idx="1696">
                        <c:v>0</c:v>
                      </c:pt>
                      <c:pt idx="1697">
                        <c:v>0</c:v>
                      </c:pt>
                      <c:pt idx="1698">
                        <c:v>0</c:v>
                      </c:pt>
                      <c:pt idx="1699">
                        <c:v>0</c:v>
                      </c:pt>
                      <c:pt idx="1700">
                        <c:v>0</c:v>
                      </c:pt>
                      <c:pt idx="1701">
                        <c:v>0</c:v>
                      </c:pt>
                      <c:pt idx="1702">
                        <c:v>0</c:v>
                      </c:pt>
                      <c:pt idx="1703">
                        <c:v>0</c:v>
                      </c:pt>
                      <c:pt idx="1704">
                        <c:v>0</c:v>
                      </c:pt>
                      <c:pt idx="1705">
                        <c:v>0</c:v>
                      </c:pt>
                      <c:pt idx="1706">
                        <c:v>0</c:v>
                      </c:pt>
                      <c:pt idx="1707">
                        <c:v>0</c:v>
                      </c:pt>
                      <c:pt idx="1708">
                        <c:v>0</c:v>
                      </c:pt>
                      <c:pt idx="1709">
                        <c:v>0</c:v>
                      </c:pt>
                      <c:pt idx="1710">
                        <c:v>0</c:v>
                      </c:pt>
                      <c:pt idx="1711">
                        <c:v>0</c:v>
                      </c:pt>
                      <c:pt idx="1712">
                        <c:v>0</c:v>
                      </c:pt>
                      <c:pt idx="1713">
                        <c:v>0</c:v>
                      </c:pt>
                      <c:pt idx="1714">
                        <c:v>0</c:v>
                      </c:pt>
                      <c:pt idx="1715">
                        <c:v>0</c:v>
                      </c:pt>
                      <c:pt idx="1716">
                        <c:v>0</c:v>
                      </c:pt>
                      <c:pt idx="1717">
                        <c:v>0</c:v>
                      </c:pt>
                      <c:pt idx="1718">
                        <c:v>0</c:v>
                      </c:pt>
                      <c:pt idx="1719">
                        <c:v>0</c:v>
                      </c:pt>
                      <c:pt idx="1720">
                        <c:v>0</c:v>
                      </c:pt>
                      <c:pt idx="1721">
                        <c:v>0</c:v>
                      </c:pt>
                      <c:pt idx="1722">
                        <c:v>0</c:v>
                      </c:pt>
                      <c:pt idx="1723">
                        <c:v>0</c:v>
                      </c:pt>
                      <c:pt idx="1724">
                        <c:v>0</c:v>
                      </c:pt>
                      <c:pt idx="1725">
                        <c:v>0</c:v>
                      </c:pt>
                      <c:pt idx="1726">
                        <c:v>0</c:v>
                      </c:pt>
                      <c:pt idx="1727">
                        <c:v>0</c:v>
                      </c:pt>
                      <c:pt idx="1728">
                        <c:v>0</c:v>
                      </c:pt>
                      <c:pt idx="1729">
                        <c:v>0</c:v>
                      </c:pt>
                      <c:pt idx="1730">
                        <c:v>0</c:v>
                      </c:pt>
                      <c:pt idx="1731">
                        <c:v>0</c:v>
                      </c:pt>
                      <c:pt idx="1732">
                        <c:v>0</c:v>
                      </c:pt>
                      <c:pt idx="1733">
                        <c:v>0</c:v>
                      </c:pt>
                      <c:pt idx="1734">
                        <c:v>0</c:v>
                      </c:pt>
                      <c:pt idx="1735">
                        <c:v>0</c:v>
                      </c:pt>
                      <c:pt idx="1736">
                        <c:v>0</c:v>
                      </c:pt>
                      <c:pt idx="1737">
                        <c:v>0</c:v>
                      </c:pt>
                      <c:pt idx="1738">
                        <c:v>0</c:v>
                      </c:pt>
                      <c:pt idx="1739">
                        <c:v>0</c:v>
                      </c:pt>
                      <c:pt idx="1740">
                        <c:v>0</c:v>
                      </c:pt>
                      <c:pt idx="1741">
                        <c:v>0</c:v>
                      </c:pt>
                      <c:pt idx="1742">
                        <c:v>0</c:v>
                      </c:pt>
                      <c:pt idx="1743">
                        <c:v>0</c:v>
                      </c:pt>
                      <c:pt idx="1744">
                        <c:v>0</c:v>
                      </c:pt>
                      <c:pt idx="1745">
                        <c:v>0</c:v>
                      </c:pt>
                      <c:pt idx="1746">
                        <c:v>0</c:v>
                      </c:pt>
                      <c:pt idx="1747">
                        <c:v>0</c:v>
                      </c:pt>
                      <c:pt idx="1748">
                        <c:v>0</c:v>
                      </c:pt>
                      <c:pt idx="1749">
                        <c:v>0</c:v>
                      </c:pt>
                      <c:pt idx="1750">
                        <c:v>0</c:v>
                      </c:pt>
                      <c:pt idx="1751">
                        <c:v>0</c:v>
                      </c:pt>
                      <c:pt idx="1752">
                        <c:v>0</c:v>
                      </c:pt>
                      <c:pt idx="1753">
                        <c:v>0</c:v>
                      </c:pt>
                      <c:pt idx="1754">
                        <c:v>0</c:v>
                      </c:pt>
                      <c:pt idx="1755">
                        <c:v>0</c:v>
                      </c:pt>
                      <c:pt idx="1756">
                        <c:v>0</c:v>
                      </c:pt>
                      <c:pt idx="1757">
                        <c:v>0</c:v>
                      </c:pt>
                      <c:pt idx="1758">
                        <c:v>0</c:v>
                      </c:pt>
                      <c:pt idx="1759">
                        <c:v>0</c:v>
                      </c:pt>
                      <c:pt idx="1760">
                        <c:v>0</c:v>
                      </c:pt>
                      <c:pt idx="1761">
                        <c:v>0</c:v>
                      </c:pt>
                      <c:pt idx="1762">
                        <c:v>0</c:v>
                      </c:pt>
                      <c:pt idx="1763">
                        <c:v>0</c:v>
                      </c:pt>
                      <c:pt idx="1764">
                        <c:v>0</c:v>
                      </c:pt>
                      <c:pt idx="1765">
                        <c:v>0</c:v>
                      </c:pt>
                      <c:pt idx="1766">
                        <c:v>0</c:v>
                      </c:pt>
                      <c:pt idx="1767">
                        <c:v>0</c:v>
                      </c:pt>
                      <c:pt idx="1768">
                        <c:v>0</c:v>
                      </c:pt>
                      <c:pt idx="1769">
                        <c:v>0</c:v>
                      </c:pt>
                      <c:pt idx="1770">
                        <c:v>0</c:v>
                      </c:pt>
                      <c:pt idx="1771">
                        <c:v>0</c:v>
                      </c:pt>
                      <c:pt idx="1772">
                        <c:v>0</c:v>
                      </c:pt>
                      <c:pt idx="1773">
                        <c:v>0</c:v>
                      </c:pt>
                      <c:pt idx="1774">
                        <c:v>0</c:v>
                      </c:pt>
                      <c:pt idx="1775">
                        <c:v>0</c:v>
                      </c:pt>
                      <c:pt idx="1776">
                        <c:v>0</c:v>
                      </c:pt>
                      <c:pt idx="1777">
                        <c:v>0</c:v>
                      </c:pt>
                      <c:pt idx="1778">
                        <c:v>0</c:v>
                      </c:pt>
                      <c:pt idx="1779">
                        <c:v>0</c:v>
                      </c:pt>
                      <c:pt idx="1780">
                        <c:v>0</c:v>
                      </c:pt>
                      <c:pt idx="1781">
                        <c:v>0</c:v>
                      </c:pt>
                      <c:pt idx="1782">
                        <c:v>0</c:v>
                      </c:pt>
                      <c:pt idx="1783">
                        <c:v>0</c:v>
                      </c:pt>
                      <c:pt idx="1784">
                        <c:v>0</c:v>
                      </c:pt>
                      <c:pt idx="1785">
                        <c:v>0</c:v>
                      </c:pt>
                      <c:pt idx="1786">
                        <c:v>0</c:v>
                      </c:pt>
                      <c:pt idx="1787">
                        <c:v>0</c:v>
                      </c:pt>
                      <c:pt idx="1788">
                        <c:v>0</c:v>
                      </c:pt>
                      <c:pt idx="1789">
                        <c:v>0</c:v>
                      </c:pt>
                      <c:pt idx="1790">
                        <c:v>0</c:v>
                      </c:pt>
                      <c:pt idx="1791">
                        <c:v>0</c:v>
                      </c:pt>
                      <c:pt idx="1792">
                        <c:v>0</c:v>
                      </c:pt>
                      <c:pt idx="1793">
                        <c:v>0</c:v>
                      </c:pt>
                      <c:pt idx="1794">
                        <c:v>0</c:v>
                      </c:pt>
                      <c:pt idx="1795">
                        <c:v>0</c:v>
                      </c:pt>
                      <c:pt idx="1796">
                        <c:v>0</c:v>
                      </c:pt>
                      <c:pt idx="1797">
                        <c:v>0</c:v>
                      </c:pt>
                      <c:pt idx="1798">
                        <c:v>0</c:v>
                      </c:pt>
                      <c:pt idx="1799">
                        <c:v>0</c:v>
                      </c:pt>
                      <c:pt idx="1800">
                        <c:v>0</c:v>
                      </c:pt>
                      <c:pt idx="1801">
                        <c:v>0</c:v>
                      </c:pt>
                      <c:pt idx="1802">
                        <c:v>0</c:v>
                      </c:pt>
                      <c:pt idx="1803">
                        <c:v>0</c:v>
                      </c:pt>
                      <c:pt idx="1804">
                        <c:v>0</c:v>
                      </c:pt>
                      <c:pt idx="1805">
                        <c:v>0</c:v>
                      </c:pt>
                      <c:pt idx="1806">
                        <c:v>0</c:v>
                      </c:pt>
                      <c:pt idx="1807">
                        <c:v>0</c:v>
                      </c:pt>
                      <c:pt idx="1808">
                        <c:v>0</c:v>
                      </c:pt>
                      <c:pt idx="1809">
                        <c:v>0</c:v>
                      </c:pt>
                      <c:pt idx="1810">
                        <c:v>0</c:v>
                      </c:pt>
                      <c:pt idx="1811">
                        <c:v>0</c:v>
                      </c:pt>
                      <c:pt idx="1812">
                        <c:v>0</c:v>
                      </c:pt>
                      <c:pt idx="1813">
                        <c:v>0</c:v>
                      </c:pt>
                      <c:pt idx="1814">
                        <c:v>0</c:v>
                      </c:pt>
                      <c:pt idx="1815">
                        <c:v>0</c:v>
                      </c:pt>
                      <c:pt idx="1816">
                        <c:v>0</c:v>
                      </c:pt>
                      <c:pt idx="1817">
                        <c:v>0</c:v>
                      </c:pt>
                      <c:pt idx="1818">
                        <c:v>0</c:v>
                      </c:pt>
                      <c:pt idx="1819">
                        <c:v>0</c:v>
                      </c:pt>
                      <c:pt idx="1820">
                        <c:v>0</c:v>
                      </c:pt>
                      <c:pt idx="1821">
                        <c:v>0</c:v>
                      </c:pt>
                      <c:pt idx="1822">
                        <c:v>0</c:v>
                      </c:pt>
                      <c:pt idx="1823">
                        <c:v>0</c:v>
                      </c:pt>
                      <c:pt idx="1824">
                        <c:v>0</c:v>
                      </c:pt>
                      <c:pt idx="1825">
                        <c:v>0</c:v>
                      </c:pt>
                      <c:pt idx="1826">
                        <c:v>0</c:v>
                      </c:pt>
                      <c:pt idx="1827">
                        <c:v>0</c:v>
                      </c:pt>
                      <c:pt idx="1828">
                        <c:v>0</c:v>
                      </c:pt>
                      <c:pt idx="1829">
                        <c:v>0</c:v>
                      </c:pt>
                      <c:pt idx="1830">
                        <c:v>0</c:v>
                      </c:pt>
                      <c:pt idx="1831">
                        <c:v>0</c:v>
                      </c:pt>
                      <c:pt idx="1832">
                        <c:v>0</c:v>
                      </c:pt>
                      <c:pt idx="1833">
                        <c:v>0</c:v>
                      </c:pt>
                      <c:pt idx="1834">
                        <c:v>0</c:v>
                      </c:pt>
                      <c:pt idx="1835">
                        <c:v>0</c:v>
                      </c:pt>
                      <c:pt idx="1836">
                        <c:v>0</c:v>
                      </c:pt>
                      <c:pt idx="1837">
                        <c:v>0</c:v>
                      </c:pt>
                      <c:pt idx="1838">
                        <c:v>0</c:v>
                      </c:pt>
                      <c:pt idx="1839">
                        <c:v>0</c:v>
                      </c:pt>
                      <c:pt idx="1840">
                        <c:v>0</c:v>
                      </c:pt>
                      <c:pt idx="1841">
                        <c:v>0</c:v>
                      </c:pt>
                      <c:pt idx="1842">
                        <c:v>0</c:v>
                      </c:pt>
                      <c:pt idx="1843">
                        <c:v>0</c:v>
                      </c:pt>
                      <c:pt idx="1844">
                        <c:v>0</c:v>
                      </c:pt>
                      <c:pt idx="1845">
                        <c:v>0</c:v>
                      </c:pt>
                      <c:pt idx="1846">
                        <c:v>0</c:v>
                      </c:pt>
                      <c:pt idx="1847">
                        <c:v>0</c:v>
                      </c:pt>
                      <c:pt idx="1848">
                        <c:v>0</c:v>
                      </c:pt>
                      <c:pt idx="1849">
                        <c:v>0</c:v>
                      </c:pt>
                      <c:pt idx="1850">
                        <c:v>0</c:v>
                      </c:pt>
                      <c:pt idx="1851">
                        <c:v>0</c:v>
                      </c:pt>
                      <c:pt idx="1852">
                        <c:v>0</c:v>
                      </c:pt>
                      <c:pt idx="1853">
                        <c:v>0</c:v>
                      </c:pt>
                      <c:pt idx="1854">
                        <c:v>0</c:v>
                      </c:pt>
                      <c:pt idx="1855">
                        <c:v>0</c:v>
                      </c:pt>
                      <c:pt idx="1856">
                        <c:v>0</c:v>
                      </c:pt>
                      <c:pt idx="1857">
                        <c:v>0</c:v>
                      </c:pt>
                      <c:pt idx="1858">
                        <c:v>0</c:v>
                      </c:pt>
                      <c:pt idx="1859">
                        <c:v>0</c:v>
                      </c:pt>
                      <c:pt idx="1860">
                        <c:v>0</c:v>
                      </c:pt>
                      <c:pt idx="1861">
                        <c:v>0</c:v>
                      </c:pt>
                      <c:pt idx="1862">
                        <c:v>0</c:v>
                      </c:pt>
                      <c:pt idx="1863">
                        <c:v>0</c:v>
                      </c:pt>
                      <c:pt idx="1864">
                        <c:v>0</c:v>
                      </c:pt>
                      <c:pt idx="1865">
                        <c:v>0</c:v>
                      </c:pt>
                      <c:pt idx="1866">
                        <c:v>0</c:v>
                      </c:pt>
                      <c:pt idx="1867">
                        <c:v>0</c:v>
                      </c:pt>
                      <c:pt idx="1868">
                        <c:v>0</c:v>
                      </c:pt>
                      <c:pt idx="1869">
                        <c:v>0</c:v>
                      </c:pt>
                      <c:pt idx="1870">
                        <c:v>0</c:v>
                      </c:pt>
                      <c:pt idx="1871">
                        <c:v>0</c:v>
                      </c:pt>
                      <c:pt idx="1872">
                        <c:v>0</c:v>
                      </c:pt>
                      <c:pt idx="1873">
                        <c:v>0</c:v>
                      </c:pt>
                      <c:pt idx="1874">
                        <c:v>0</c:v>
                      </c:pt>
                      <c:pt idx="1875">
                        <c:v>0</c:v>
                      </c:pt>
                      <c:pt idx="1876">
                        <c:v>0</c:v>
                      </c:pt>
                      <c:pt idx="1877">
                        <c:v>0</c:v>
                      </c:pt>
                      <c:pt idx="1878">
                        <c:v>0</c:v>
                      </c:pt>
                      <c:pt idx="1879">
                        <c:v>0</c:v>
                      </c:pt>
                      <c:pt idx="1880">
                        <c:v>0</c:v>
                      </c:pt>
                      <c:pt idx="1881">
                        <c:v>0</c:v>
                      </c:pt>
                      <c:pt idx="1882">
                        <c:v>0</c:v>
                      </c:pt>
                      <c:pt idx="1883">
                        <c:v>0</c:v>
                      </c:pt>
                      <c:pt idx="1884">
                        <c:v>0</c:v>
                      </c:pt>
                      <c:pt idx="1885">
                        <c:v>0</c:v>
                      </c:pt>
                      <c:pt idx="1886">
                        <c:v>0</c:v>
                      </c:pt>
                      <c:pt idx="1887">
                        <c:v>0</c:v>
                      </c:pt>
                      <c:pt idx="1888">
                        <c:v>0</c:v>
                      </c:pt>
                      <c:pt idx="1889">
                        <c:v>0</c:v>
                      </c:pt>
                      <c:pt idx="1890">
                        <c:v>0</c:v>
                      </c:pt>
                      <c:pt idx="1891">
                        <c:v>0</c:v>
                      </c:pt>
                      <c:pt idx="1892">
                        <c:v>0</c:v>
                      </c:pt>
                      <c:pt idx="1893">
                        <c:v>0</c:v>
                      </c:pt>
                      <c:pt idx="1894">
                        <c:v>0</c:v>
                      </c:pt>
                      <c:pt idx="1895">
                        <c:v>0</c:v>
                      </c:pt>
                      <c:pt idx="1896">
                        <c:v>0</c:v>
                      </c:pt>
                      <c:pt idx="1897">
                        <c:v>0</c:v>
                      </c:pt>
                      <c:pt idx="1898">
                        <c:v>0</c:v>
                      </c:pt>
                      <c:pt idx="1899">
                        <c:v>0</c:v>
                      </c:pt>
                      <c:pt idx="1900">
                        <c:v>0</c:v>
                      </c:pt>
                      <c:pt idx="1901">
                        <c:v>0</c:v>
                      </c:pt>
                      <c:pt idx="1902">
                        <c:v>0</c:v>
                      </c:pt>
                      <c:pt idx="1903">
                        <c:v>0</c:v>
                      </c:pt>
                      <c:pt idx="1904">
                        <c:v>0</c:v>
                      </c:pt>
                      <c:pt idx="1905">
                        <c:v>0</c:v>
                      </c:pt>
                      <c:pt idx="1906">
                        <c:v>0</c:v>
                      </c:pt>
                      <c:pt idx="1907">
                        <c:v>0</c:v>
                      </c:pt>
                      <c:pt idx="1908">
                        <c:v>0</c:v>
                      </c:pt>
                      <c:pt idx="1909">
                        <c:v>0</c:v>
                      </c:pt>
                      <c:pt idx="1910">
                        <c:v>0</c:v>
                      </c:pt>
                      <c:pt idx="1911">
                        <c:v>0</c:v>
                      </c:pt>
                      <c:pt idx="1912">
                        <c:v>0</c:v>
                      </c:pt>
                      <c:pt idx="1913">
                        <c:v>0</c:v>
                      </c:pt>
                      <c:pt idx="1914">
                        <c:v>0</c:v>
                      </c:pt>
                      <c:pt idx="1915">
                        <c:v>0</c:v>
                      </c:pt>
                      <c:pt idx="1916">
                        <c:v>0</c:v>
                      </c:pt>
                      <c:pt idx="1917">
                        <c:v>0</c:v>
                      </c:pt>
                      <c:pt idx="1918">
                        <c:v>0</c:v>
                      </c:pt>
                      <c:pt idx="1919">
                        <c:v>0</c:v>
                      </c:pt>
                      <c:pt idx="1920">
                        <c:v>0</c:v>
                      </c:pt>
                      <c:pt idx="1921">
                        <c:v>0</c:v>
                      </c:pt>
                      <c:pt idx="1922">
                        <c:v>0</c:v>
                      </c:pt>
                      <c:pt idx="1923">
                        <c:v>0</c:v>
                      </c:pt>
                      <c:pt idx="1924">
                        <c:v>0</c:v>
                      </c:pt>
                      <c:pt idx="1925">
                        <c:v>0</c:v>
                      </c:pt>
                      <c:pt idx="1926">
                        <c:v>0</c:v>
                      </c:pt>
                      <c:pt idx="1927">
                        <c:v>0</c:v>
                      </c:pt>
                      <c:pt idx="1928">
                        <c:v>0</c:v>
                      </c:pt>
                      <c:pt idx="1929">
                        <c:v>0</c:v>
                      </c:pt>
                      <c:pt idx="1930">
                        <c:v>0</c:v>
                      </c:pt>
                      <c:pt idx="1931">
                        <c:v>0</c:v>
                      </c:pt>
                      <c:pt idx="1932">
                        <c:v>0</c:v>
                      </c:pt>
                      <c:pt idx="1933">
                        <c:v>0</c:v>
                      </c:pt>
                      <c:pt idx="1934">
                        <c:v>0</c:v>
                      </c:pt>
                      <c:pt idx="1935">
                        <c:v>0</c:v>
                      </c:pt>
                      <c:pt idx="1936">
                        <c:v>0</c:v>
                      </c:pt>
                      <c:pt idx="1937">
                        <c:v>0</c:v>
                      </c:pt>
                      <c:pt idx="1938">
                        <c:v>0</c:v>
                      </c:pt>
                      <c:pt idx="1939">
                        <c:v>0</c:v>
                      </c:pt>
                      <c:pt idx="1940">
                        <c:v>0</c:v>
                      </c:pt>
                      <c:pt idx="1941">
                        <c:v>0</c:v>
                      </c:pt>
                      <c:pt idx="1942">
                        <c:v>0</c:v>
                      </c:pt>
                      <c:pt idx="1943">
                        <c:v>0</c:v>
                      </c:pt>
                      <c:pt idx="1944">
                        <c:v>0</c:v>
                      </c:pt>
                      <c:pt idx="1945">
                        <c:v>0</c:v>
                      </c:pt>
                      <c:pt idx="1946">
                        <c:v>0</c:v>
                      </c:pt>
                      <c:pt idx="1947">
                        <c:v>0</c:v>
                      </c:pt>
                      <c:pt idx="1948">
                        <c:v>0</c:v>
                      </c:pt>
                      <c:pt idx="1949">
                        <c:v>0</c:v>
                      </c:pt>
                      <c:pt idx="1950">
                        <c:v>0</c:v>
                      </c:pt>
                      <c:pt idx="1951">
                        <c:v>0</c:v>
                      </c:pt>
                      <c:pt idx="1952">
                        <c:v>0</c:v>
                      </c:pt>
                      <c:pt idx="1953">
                        <c:v>0</c:v>
                      </c:pt>
                      <c:pt idx="1954">
                        <c:v>0</c:v>
                      </c:pt>
                      <c:pt idx="1955">
                        <c:v>0</c:v>
                      </c:pt>
                      <c:pt idx="1956">
                        <c:v>0</c:v>
                      </c:pt>
                      <c:pt idx="1957">
                        <c:v>0</c:v>
                      </c:pt>
                      <c:pt idx="1958">
                        <c:v>0</c:v>
                      </c:pt>
                      <c:pt idx="1959">
                        <c:v>0</c:v>
                      </c:pt>
                      <c:pt idx="1960">
                        <c:v>0</c:v>
                      </c:pt>
                      <c:pt idx="1961">
                        <c:v>0</c:v>
                      </c:pt>
                      <c:pt idx="1962">
                        <c:v>0</c:v>
                      </c:pt>
                      <c:pt idx="1963">
                        <c:v>0</c:v>
                      </c:pt>
                      <c:pt idx="1964">
                        <c:v>0</c:v>
                      </c:pt>
                      <c:pt idx="1965">
                        <c:v>0</c:v>
                      </c:pt>
                      <c:pt idx="1966">
                        <c:v>0</c:v>
                      </c:pt>
                      <c:pt idx="1967">
                        <c:v>0</c:v>
                      </c:pt>
                      <c:pt idx="1968">
                        <c:v>0</c:v>
                      </c:pt>
                      <c:pt idx="1969">
                        <c:v>0</c:v>
                      </c:pt>
                      <c:pt idx="1970">
                        <c:v>0</c:v>
                      </c:pt>
                      <c:pt idx="1971">
                        <c:v>0</c:v>
                      </c:pt>
                      <c:pt idx="1972">
                        <c:v>0</c:v>
                      </c:pt>
                      <c:pt idx="1973">
                        <c:v>0</c:v>
                      </c:pt>
                      <c:pt idx="1974">
                        <c:v>0</c:v>
                      </c:pt>
                      <c:pt idx="1975">
                        <c:v>0</c:v>
                      </c:pt>
                      <c:pt idx="1976">
                        <c:v>0</c:v>
                      </c:pt>
                      <c:pt idx="1977">
                        <c:v>0</c:v>
                      </c:pt>
                      <c:pt idx="1978">
                        <c:v>0</c:v>
                      </c:pt>
                      <c:pt idx="1979">
                        <c:v>0</c:v>
                      </c:pt>
                      <c:pt idx="1980">
                        <c:v>0</c:v>
                      </c:pt>
                      <c:pt idx="1981">
                        <c:v>0</c:v>
                      </c:pt>
                      <c:pt idx="1982">
                        <c:v>0</c:v>
                      </c:pt>
                      <c:pt idx="1983">
                        <c:v>0</c:v>
                      </c:pt>
                      <c:pt idx="1984">
                        <c:v>0</c:v>
                      </c:pt>
                      <c:pt idx="1985">
                        <c:v>0</c:v>
                      </c:pt>
                      <c:pt idx="1986">
                        <c:v>0</c:v>
                      </c:pt>
                      <c:pt idx="1987">
                        <c:v>0</c:v>
                      </c:pt>
                      <c:pt idx="1988">
                        <c:v>0</c:v>
                      </c:pt>
                      <c:pt idx="1989">
                        <c:v>0</c:v>
                      </c:pt>
                      <c:pt idx="1990">
                        <c:v>0</c:v>
                      </c:pt>
                      <c:pt idx="1991">
                        <c:v>0</c:v>
                      </c:pt>
                      <c:pt idx="1992">
                        <c:v>0</c:v>
                      </c:pt>
                      <c:pt idx="1993">
                        <c:v>0</c:v>
                      </c:pt>
                      <c:pt idx="1994">
                        <c:v>0</c:v>
                      </c:pt>
                      <c:pt idx="1995">
                        <c:v>0</c:v>
                      </c:pt>
                      <c:pt idx="1996">
                        <c:v>0</c:v>
                      </c:pt>
                      <c:pt idx="1997">
                        <c:v>0</c:v>
                      </c:pt>
                      <c:pt idx="1998">
                        <c:v>0</c:v>
                      </c:pt>
                      <c:pt idx="1999">
                        <c:v>0</c:v>
                      </c:pt>
                      <c:pt idx="2000">
                        <c:v>0</c:v>
                      </c:pt>
                      <c:pt idx="2001">
                        <c:v>0</c:v>
                      </c:pt>
                      <c:pt idx="2002">
                        <c:v>0</c:v>
                      </c:pt>
                      <c:pt idx="2003">
                        <c:v>0</c:v>
                      </c:pt>
                      <c:pt idx="2004">
                        <c:v>0</c:v>
                      </c:pt>
                      <c:pt idx="2005">
                        <c:v>0</c:v>
                      </c:pt>
                      <c:pt idx="2006">
                        <c:v>0</c:v>
                      </c:pt>
                      <c:pt idx="2007">
                        <c:v>0</c:v>
                      </c:pt>
                      <c:pt idx="2008">
                        <c:v>0</c:v>
                      </c:pt>
                      <c:pt idx="2009">
                        <c:v>0</c:v>
                      </c:pt>
                      <c:pt idx="2010">
                        <c:v>0</c:v>
                      </c:pt>
                      <c:pt idx="2011">
                        <c:v>0</c:v>
                      </c:pt>
                      <c:pt idx="2012">
                        <c:v>0</c:v>
                      </c:pt>
                      <c:pt idx="2013">
                        <c:v>0</c:v>
                      </c:pt>
                      <c:pt idx="2014">
                        <c:v>0</c:v>
                      </c:pt>
                      <c:pt idx="2015">
                        <c:v>0</c:v>
                      </c:pt>
                      <c:pt idx="2016">
                        <c:v>0</c:v>
                      </c:pt>
                      <c:pt idx="2017">
                        <c:v>0</c:v>
                      </c:pt>
                      <c:pt idx="2018">
                        <c:v>0</c:v>
                      </c:pt>
                      <c:pt idx="2019">
                        <c:v>0</c:v>
                      </c:pt>
                      <c:pt idx="2020">
                        <c:v>0</c:v>
                      </c:pt>
                      <c:pt idx="2021">
                        <c:v>0</c:v>
                      </c:pt>
                      <c:pt idx="2022">
                        <c:v>0</c:v>
                      </c:pt>
                      <c:pt idx="2023">
                        <c:v>0</c:v>
                      </c:pt>
                      <c:pt idx="2024">
                        <c:v>0</c:v>
                      </c:pt>
                      <c:pt idx="2025">
                        <c:v>0</c:v>
                      </c:pt>
                      <c:pt idx="2026">
                        <c:v>0</c:v>
                      </c:pt>
                      <c:pt idx="2027">
                        <c:v>0</c:v>
                      </c:pt>
                      <c:pt idx="2028">
                        <c:v>0</c:v>
                      </c:pt>
                      <c:pt idx="2029">
                        <c:v>0</c:v>
                      </c:pt>
                      <c:pt idx="2030">
                        <c:v>0</c:v>
                      </c:pt>
                      <c:pt idx="2031">
                        <c:v>0</c:v>
                      </c:pt>
                      <c:pt idx="2032">
                        <c:v>0</c:v>
                      </c:pt>
                      <c:pt idx="2033">
                        <c:v>0</c:v>
                      </c:pt>
                      <c:pt idx="2034">
                        <c:v>0</c:v>
                      </c:pt>
                      <c:pt idx="2035">
                        <c:v>0</c:v>
                      </c:pt>
                      <c:pt idx="2036">
                        <c:v>0</c:v>
                      </c:pt>
                      <c:pt idx="2037">
                        <c:v>0</c:v>
                      </c:pt>
                      <c:pt idx="2038">
                        <c:v>0</c:v>
                      </c:pt>
                      <c:pt idx="2039">
                        <c:v>0</c:v>
                      </c:pt>
                      <c:pt idx="2040">
                        <c:v>0</c:v>
                      </c:pt>
                      <c:pt idx="2041">
                        <c:v>0</c:v>
                      </c:pt>
                      <c:pt idx="2042">
                        <c:v>0</c:v>
                      </c:pt>
                      <c:pt idx="2043">
                        <c:v>0</c:v>
                      </c:pt>
                      <c:pt idx="2044">
                        <c:v>0</c:v>
                      </c:pt>
                      <c:pt idx="2045">
                        <c:v>0</c:v>
                      </c:pt>
                      <c:pt idx="2046">
                        <c:v>0</c:v>
                      </c:pt>
                      <c:pt idx="2047">
                        <c:v>0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1-4727-4588-9C38-C62F3209E531}"/>
                  </c:ext>
                </c:extLst>
              </c15:ser>
            </c15:filteredScatterSeries>
          </c:ext>
        </c:extLst>
      </c:scatterChart>
      <c:valAx>
        <c:axId val="588935456"/>
        <c:scaling>
          <c:orientation val="minMax"/>
          <c:max val="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8935848"/>
        <c:crosses val="autoZero"/>
        <c:crossBetween val="midCat"/>
      </c:valAx>
      <c:valAx>
        <c:axId val="5889358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cross"/>
        <c:minorTickMark val="none"/>
        <c:tickLblPos val="nextTo"/>
        <c:crossAx val="5889354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1"/>
          <c:spPr>
            <a:ln w="38100" cap="rnd">
              <a:solidFill>
                <a:srgbClr val="0093D0"/>
              </a:solidFill>
              <a:round/>
            </a:ln>
            <a:effectLst/>
          </c:spPr>
          <c:marker>
            <c:symbol val="none"/>
          </c:marker>
          <c:xVal>
            <c:numRef>
              <c:f>Sheet1!$AE$3:$AE$1451</c:f>
              <c:numCache>
                <c:formatCode>General</c:formatCode>
                <c:ptCount val="1449"/>
                <c:pt idx="0">
                  <c:v>0</c:v>
                </c:pt>
                <c:pt idx="1">
                  <c:v>4.8828125E-2</c:v>
                </c:pt>
                <c:pt idx="2">
                  <c:v>9.765625E-2</c:v>
                </c:pt>
                <c:pt idx="3">
                  <c:v>0.146484375</c:v>
                </c:pt>
                <c:pt idx="4">
                  <c:v>0.1953125</c:v>
                </c:pt>
                <c:pt idx="5">
                  <c:v>0.244140625</c:v>
                </c:pt>
                <c:pt idx="6">
                  <c:v>0.29296875</c:v>
                </c:pt>
                <c:pt idx="7">
                  <c:v>0.341796875</c:v>
                </c:pt>
                <c:pt idx="8">
                  <c:v>0.390625</c:v>
                </c:pt>
                <c:pt idx="9">
                  <c:v>0.439453125</c:v>
                </c:pt>
                <c:pt idx="10">
                  <c:v>0.48828125</c:v>
                </c:pt>
                <c:pt idx="11">
                  <c:v>0.537109375</c:v>
                </c:pt>
                <c:pt idx="12">
                  <c:v>0.5859375</c:v>
                </c:pt>
                <c:pt idx="13">
                  <c:v>0.634765625</c:v>
                </c:pt>
                <c:pt idx="14">
                  <c:v>0.68359375</c:v>
                </c:pt>
                <c:pt idx="15">
                  <c:v>0.732421875</c:v>
                </c:pt>
                <c:pt idx="16">
                  <c:v>0.78125</c:v>
                </c:pt>
                <c:pt idx="17">
                  <c:v>0.830078125</c:v>
                </c:pt>
                <c:pt idx="18">
                  <c:v>0.87890625</c:v>
                </c:pt>
                <c:pt idx="19">
                  <c:v>0.927734375</c:v>
                </c:pt>
                <c:pt idx="20">
                  <c:v>0.9765625</c:v>
                </c:pt>
                <c:pt idx="21">
                  <c:v>1.025390625</c:v>
                </c:pt>
                <c:pt idx="22">
                  <c:v>1.07421875</c:v>
                </c:pt>
                <c:pt idx="23">
                  <c:v>1.123046875</c:v>
                </c:pt>
                <c:pt idx="24">
                  <c:v>1.171875</c:v>
                </c:pt>
                <c:pt idx="25">
                  <c:v>1.220703125</c:v>
                </c:pt>
                <c:pt idx="26">
                  <c:v>1.26953125</c:v>
                </c:pt>
                <c:pt idx="27">
                  <c:v>1.318359375</c:v>
                </c:pt>
                <c:pt idx="28">
                  <c:v>1.3671875</c:v>
                </c:pt>
                <c:pt idx="29">
                  <c:v>1.416015625</c:v>
                </c:pt>
                <c:pt idx="30">
                  <c:v>1.46484375</c:v>
                </c:pt>
                <c:pt idx="31">
                  <c:v>1.513671875</c:v>
                </c:pt>
                <c:pt idx="32">
                  <c:v>1.5625</c:v>
                </c:pt>
                <c:pt idx="33">
                  <c:v>1.611328125</c:v>
                </c:pt>
                <c:pt idx="34">
                  <c:v>1.66015625</c:v>
                </c:pt>
                <c:pt idx="35">
                  <c:v>1.708984375</c:v>
                </c:pt>
                <c:pt idx="36">
                  <c:v>1.7578125</c:v>
                </c:pt>
                <c:pt idx="37">
                  <c:v>1.806640625</c:v>
                </c:pt>
                <c:pt idx="38">
                  <c:v>1.85546875</c:v>
                </c:pt>
                <c:pt idx="39">
                  <c:v>1.904296875</c:v>
                </c:pt>
                <c:pt idx="40">
                  <c:v>1.953125</c:v>
                </c:pt>
                <c:pt idx="41">
                  <c:v>2.001953125</c:v>
                </c:pt>
                <c:pt idx="42">
                  <c:v>2.05078125</c:v>
                </c:pt>
                <c:pt idx="43">
                  <c:v>2.099609375</c:v>
                </c:pt>
                <c:pt idx="44">
                  <c:v>2.1484375</c:v>
                </c:pt>
                <c:pt idx="45">
                  <c:v>2.197265625</c:v>
                </c:pt>
                <c:pt idx="46">
                  <c:v>2.24609375</c:v>
                </c:pt>
                <c:pt idx="47">
                  <c:v>2.294921875</c:v>
                </c:pt>
                <c:pt idx="48">
                  <c:v>2.34375</c:v>
                </c:pt>
                <c:pt idx="49">
                  <c:v>2.392578125</c:v>
                </c:pt>
                <c:pt idx="50">
                  <c:v>2.44140625</c:v>
                </c:pt>
                <c:pt idx="51">
                  <c:v>2.490234375</c:v>
                </c:pt>
                <c:pt idx="52">
                  <c:v>2.5390625</c:v>
                </c:pt>
                <c:pt idx="53">
                  <c:v>2.587890625</c:v>
                </c:pt>
                <c:pt idx="54">
                  <c:v>2.63671875</c:v>
                </c:pt>
                <c:pt idx="55">
                  <c:v>2.685546875</c:v>
                </c:pt>
                <c:pt idx="56">
                  <c:v>2.734375</c:v>
                </c:pt>
                <c:pt idx="57">
                  <c:v>2.783203125</c:v>
                </c:pt>
                <c:pt idx="58">
                  <c:v>2.83203125</c:v>
                </c:pt>
                <c:pt idx="59">
                  <c:v>2.880859375</c:v>
                </c:pt>
                <c:pt idx="60">
                  <c:v>2.9296875</c:v>
                </c:pt>
                <c:pt idx="61">
                  <c:v>2.978515625</c:v>
                </c:pt>
                <c:pt idx="62">
                  <c:v>3.02734375</c:v>
                </c:pt>
                <c:pt idx="63">
                  <c:v>3.076171875</c:v>
                </c:pt>
                <c:pt idx="64">
                  <c:v>3.125</c:v>
                </c:pt>
                <c:pt idx="65">
                  <c:v>3.173828125</c:v>
                </c:pt>
                <c:pt idx="66">
                  <c:v>3.22265625</c:v>
                </c:pt>
                <c:pt idx="67">
                  <c:v>3.271484375</c:v>
                </c:pt>
                <c:pt idx="68">
                  <c:v>3.3203125</c:v>
                </c:pt>
                <c:pt idx="69">
                  <c:v>3.369140625</c:v>
                </c:pt>
                <c:pt idx="70">
                  <c:v>3.41796875</c:v>
                </c:pt>
                <c:pt idx="71">
                  <c:v>3.466796875</c:v>
                </c:pt>
                <c:pt idx="72">
                  <c:v>3.515625</c:v>
                </c:pt>
                <c:pt idx="73">
                  <c:v>3.564453125</c:v>
                </c:pt>
                <c:pt idx="74">
                  <c:v>3.61328125</c:v>
                </c:pt>
                <c:pt idx="75">
                  <c:v>3.662109375</c:v>
                </c:pt>
                <c:pt idx="76">
                  <c:v>3.7109375</c:v>
                </c:pt>
                <c:pt idx="77">
                  <c:v>3.759765625</c:v>
                </c:pt>
                <c:pt idx="78">
                  <c:v>3.80859375</c:v>
                </c:pt>
                <c:pt idx="79">
                  <c:v>3.857421875</c:v>
                </c:pt>
                <c:pt idx="80">
                  <c:v>3.90625</c:v>
                </c:pt>
                <c:pt idx="81">
                  <c:v>3.955078125</c:v>
                </c:pt>
                <c:pt idx="82">
                  <c:v>4.00390625</c:v>
                </c:pt>
                <c:pt idx="83">
                  <c:v>4.052734375</c:v>
                </c:pt>
                <c:pt idx="84">
                  <c:v>4.1015625</c:v>
                </c:pt>
                <c:pt idx="85">
                  <c:v>4.150390625</c:v>
                </c:pt>
                <c:pt idx="86">
                  <c:v>4.19921875</c:v>
                </c:pt>
                <c:pt idx="87">
                  <c:v>4.248046875</c:v>
                </c:pt>
                <c:pt idx="88">
                  <c:v>4.296875</c:v>
                </c:pt>
                <c:pt idx="89">
                  <c:v>4.345703125</c:v>
                </c:pt>
                <c:pt idx="90">
                  <c:v>4.39453125</c:v>
                </c:pt>
                <c:pt idx="91">
                  <c:v>4.443359375</c:v>
                </c:pt>
                <c:pt idx="92">
                  <c:v>4.4921875</c:v>
                </c:pt>
                <c:pt idx="93">
                  <c:v>4.541015625</c:v>
                </c:pt>
                <c:pt idx="94">
                  <c:v>4.58984375</c:v>
                </c:pt>
                <c:pt idx="95">
                  <c:v>4.638671875</c:v>
                </c:pt>
                <c:pt idx="96">
                  <c:v>4.6875</c:v>
                </c:pt>
                <c:pt idx="97">
                  <c:v>4.736328125</c:v>
                </c:pt>
                <c:pt idx="98">
                  <c:v>4.78515625</c:v>
                </c:pt>
                <c:pt idx="99">
                  <c:v>4.833984375</c:v>
                </c:pt>
                <c:pt idx="100">
                  <c:v>4.8828125</c:v>
                </c:pt>
                <c:pt idx="101">
                  <c:v>4.931640625</c:v>
                </c:pt>
                <c:pt idx="102">
                  <c:v>4.98046875</c:v>
                </c:pt>
                <c:pt idx="103">
                  <c:v>5.029296875</c:v>
                </c:pt>
                <c:pt idx="104">
                  <c:v>5.078125</c:v>
                </c:pt>
                <c:pt idx="105">
                  <c:v>5.126953125</c:v>
                </c:pt>
                <c:pt idx="106">
                  <c:v>5.17578125</c:v>
                </c:pt>
                <c:pt idx="107">
                  <c:v>5.224609375</c:v>
                </c:pt>
                <c:pt idx="108">
                  <c:v>5.2734375</c:v>
                </c:pt>
                <c:pt idx="109">
                  <c:v>5.322265625</c:v>
                </c:pt>
                <c:pt idx="110">
                  <c:v>5.37109375</c:v>
                </c:pt>
                <c:pt idx="111">
                  <c:v>5.419921875</c:v>
                </c:pt>
                <c:pt idx="112">
                  <c:v>5.46875</c:v>
                </c:pt>
                <c:pt idx="113">
                  <c:v>5.517578125</c:v>
                </c:pt>
                <c:pt idx="114">
                  <c:v>5.56640625</c:v>
                </c:pt>
                <c:pt idx="115">
                  <c:v>5.615234375</c:v>
                </c:pt>
                <c:pt idx="116">
                  <c:v>5.6640625</c:v>
                </c:pt>
                <c:pt idx="117">
                  <c:v>5.712890625</c:v>
                </c:pt>
                <c:pt idx="118">
                  <c:v>5.76171875</c:v>
                </c:pt>
                <c:pt idx="119">
                  <c:v>5.810546875</c:v>
                </c:pt>
                <c:pt idx="120">
                  <c:v>5.859375</c:v>
                </c:pt>
                <c:pt idx="121">
                  <c:v>5.908203125</c:v>
                </c:pt>
                <c:pt idx="122">
                  <c:v>5.95703125</c:v>
                </c:pt>
                <c:pt idx="123">
                  <c:v>6.005859375</c:v>
                </c:pt>
                <c:pt idx="124">
                  <c:v>6.0546875</c:v>
                </c:pt>
                <c:pt idx="125">
                  <c:v>6.103515625</c:v>
                </c:pt>
                <c:pt idx="126">
                  <c:v>6.15234375</c:v>
                </c:pt>
                <c:pt idx="127">
                  <c:v>6.201171875</c:v>
                </c:pt>
                <c:pt idx="128">
                  <c:v>6.25</c:v>
                </c:pt>
                <c:pt idx="129">
                  <c:v>6.298828125</c:v>
                </c:pt>
                <c:pt idx="130">
                  <c:v>6.34765625</c:v>
                </c:pt>
                <c:pt idx="131">
                  <c:v>6.396484375</c:v>
                </c:pt>
                <c:pt idx="132">
                  <c:v>6.4453125</c:v>
                </c:pt>
                <c:pt idx="133">
                  <c:v>6.494140625</c:v>
                </c:pt>
                <c:pt idx="134">
                  <c:v>6.54296875</c:v>
                </c:pt>
                <c:pt idx="135">
                  <c:v>6.591796875</c:v>
                </c:pt>
                <c:pt idx="136">
                  <c:v>6.640625</c:v>
                </c:pt>
                <c:pt idx="137">
                  <c:v>6.689453125</c:v>
                </c:pt>
                <c:pt idx="138">
                  <c:v>6.73828125</c:v>
                </c:pt>
                <c:pt idx="139">
                  <c:v>6.787109375</c:v>
                </c:pt>
                <c:pt idx="140">
                  <c:v>6.8359375</c:v>
                </c:pt>
                <c:pt idx="141">
                  <c:v>6.884765625</c:v>
                </c:pt>
                <c:pt idx="142">
                  <c:v>6.93359375</c:v>
                </c:pt>
                <c:pt idx="143">
                  <c:v>6.982421875</c:v>
                </c:pt>
                <c:pt idx="144">
                  <c:v>7.03125</c:v>
                </c:pt>
                <c:pt idx="145">
                  <c:v>7.080078125</c:v>
                </c:pt>
                <c:pt idx="146">
                  <c:v>7.12890625</c:v>
                </c:pt>
                <c:pt idx="147">
                  <c:v>7.177734375</c:v>
                </c:pt>
                <c:pt idx="148">
                  <c:v>7.2265625</c:v>
                </c:pt>
                <c:pt idx="149">
                  <c:v>7.275390625</c:v>
                </c:pt>
                <c:pt idx="150">
                  <c:v>7.32421875</c:v>
                </c:pt>
                <c:pt idx="151">
                  <c:v>7.373046875</c:v>
                </c:pt>
                <c:pt idx="152">
                  <c:v>7.421875</c:v>
                </c:pt>
                <c:pt idx="153">
                  <c:v>7.470703125</c:v>
                </c:pt>
                <c:pt idx="154">
                  <c:v>7.51953125</c:v>
                </c:pt>
                <c:pt idx="155">
                  <c:v>7.568359375</c:v>
                </c:pt>
                <c:pt idx="156">
                  <c:v>7.6171875</c:v>
                </c:pt>
                <c:pt idx="157">
                  <c:v>7.666015625</c:v>
                </c:pt>
                <c:pt idx="158">
                  <c:v>7.71484375</c:v>
                </c:pt>
                <c:pt idx="159">
                  <c:v>7.763671875</c:v>
                </c:pt>
                <c:pt idx="160">
                  <c:v>7.8125</c:v>
                </c:pt>
                <c:pt idx="161">
                  <c:v>7.861328125</c:v>
                </c:pt>
                <c:pt idx="162">
                  <c:v>7.91015625</c:v>
                </c:pt>
                <c:pt idx="163">
                  <c:v>7.958984375</c:v>
                </c:pt>
                <c:pt idx="164">
                  <c:v>8.0078125</c:v>
                </c:pt>
                <c:pt idx="165">
                  <c:v>8.056640625</c:v>
                </c:pt>
                <c:pt idx="166">
                  <c:v>8.10546875</c:v>
                </c:pt>
                <c:pt idx="167">
                  <c:v>8.154296875</c:v>
                </c:pt>
                <c:pt idx="168">
                  <c:v>8.203125</c:v>
                </c:pt>
                <c:pt idx="169">
                  <c:v>8.251953125</c:v>
                </c:pt>
                <c:pt idx="170">
                  <c:v>8.30078125</c:v>
                </c:pt>
                <c:pt idx="171">
                  <c:v>8.349609375</c:v>
                </c:pt>
                <c:pt idx="172">
                  <c:v>8.3984375</c:v>
                </c:pt>
                <c:pt idx="173">
                  <c:v>8.447265625</c:v>
                </c:pt>
                <c:pt idx="174">
                  <c:v>8.49609375</c:v>
                </c:pt>
                <c:pt idx="175">
                  <c:v>8.544921875</c:v>
                </c:pt>
                <c:pt idx="176">
                  <c:v>8.59375</c:v>
                </c:pt>
                <c:pt idx="177">
                  <c:v>8.642578125</c:v>
                </c:pt>
                <c:pt idx="178">
                  <c:v>8.69140625</c:v>
                </c:pt>
                <c:pt idx="179">
                  <c:v>8.740234375</c:v>
                </c:pt>
                <c:pt idx="180">
                  <c:v>8.7890625</c:v>
                </c:pt>
                <c:pt idx="181">
                  <c:v>8.837890625</c:v>
                </c:pt>
                <c:pt idx="182">
                  <c:v>8.88671875</c:v>
                </c:pt>
                <c:pt idx="183">
                  <c:v>8.935546875</c:v>
                </c:pt>
                <c:pt idx="184">
                  <c:v>8.984375</c:v>
                </c:pt>
                <c:pt idx="185">
                  <c:v>9.033203125</c:v>
                </c:pt>
                <c:pt idx="186">
                  <c:v>9.08203125</c:v>
                </c:pt>
                <c:pt idx="187">
                  <c:v>9.130859375</c:v>
                </c:pt>
                <c:pt idx="188">
                  <c:v>9.1796875</c:v>
                </c:pt>
                <c:pt idx="189">
                  <c:v>9.228515625</c:v>
                </c:pt>
                <c:pt idx="190">
                  <c:v>9.27734375</c:v>
                </c:pt>
                <c:pt idx="191">
                  <c:v>9.326171875</c:v>
                </c:pt>
                <c:pt idx="192">
                  <c:v>9.375</c:v>
                </c:pt>
                <c:pt idx="193">
                  <c:v>9.423828125</c:v>
                </c:pt>
                <c:pt idx="194">
                  <c:v>9.47265625</c:v>
                </c:pt>
                <c:pt idx="195">
                  <c:v>9.521484375</c:v>
                </c:pt>
                <c:pt idx="196">
                  <c:v>9.5703125</c:v>
                </c:pt>
                <c:pt idx="197">
                  <c:v>9.619140625</c:v>
                </c:pt>
                <c:pt idx="198">
                  <c:v>9.66796875</c:v>
                </c:pt>
                <c:pt idx="199">
                  <c:v>9.716796875</c:v>
                </c:pt>
                <c:pt idx="200">
                  <c:v>9.765625</c:v>
                </c:pt>
                <c:pt idx="201">
                  <c:v>9.814453125</c:v>
                </c:pt>
                <c:pt idx="202">
                  <c:v>9.86328125</c:v>
                </c:pt>
                <c:pt idx="203">
                  <c:v>9.912109375</c:v>
                </c:pt>
                <c:pt idx="204">
                  <c:v>9.9609375</c:v>
                </c:pt>
                <c:pt idx="205">
                  <c:v>10.009765625</c:v>
                </c:pt>
                <c:pt idx="206">
                  <c:v>10.05859375</c:v>
                </c:pt>
                <c:pt idx="207">
                  <c:v>10.107421875</c:v>
                </c:pt>
                <c:pt idx="208">
                  <c:v>10.15625</c:v>
                </c:pt>
                <c:pt idx="209">
                  <c:v>10.205078125</c:v>
                </c:pt>
                <c:pt idx="210">
                  <c:v>10.25390625</c:v>
                </c:pt>
                <c:pt idx="211">
                  <c:v>10.302734375</c:v>
                </c:pt>
                <c:pt idx="212">
                  <c:v>10.3515625</c:v>
                </c:pt>
                <c:pt idx="213">
                  <c:v>10.400390625</c:v>
                </c:pt>
                <c:pt idx="214">
                  <c:v>10.44921875</c:v>
                </c:pt>
                <c:pt idx="215">
                  <c:v>10.498046875</c:v>
                </c:pt>
                <c:pt idx="216">
                  <c:v>10.546875</c:v>
                </c:pt>
                <c:pt idx="217">
                  <c:v>10.595703125</c:v>
                </c:pt>
                <c:pt idx="218">
                  <c:v>10.64453125</c:v>
                </c:pt>
                <c:pt idx="219">
                  <c:v>10.693359375</c:v>
                </c:pt>
                <c:pt idx="220">
                  <c:v>10.7421875</c:v>
                </c:pt>
                <c:pt idx="221">
                  <c:v>10.791015625</c:v>
                </c:pt>
                <c:pt idx="222">
                  <c:v>10.83984375</c:v>
                </c:pt>
                <c:pt idx="223">
                  <c:v>10.888671875</c:v>
                </c:pt>
                <c:pt idx="224">
                  <c:v>10.9375</c:v>
                </c:pt>
                <c:pt idx="225">
                  <c:v>10.986328125</c:v>
                </c:pt>
                <c:pt idx="226">
                  <c:v>11.03515625</c:v>
                </c:pt>
                <c:pt idx="227">
                  <c:v>11.083984375</c:v>
                </c:pt>
                <c:pt idx="228">
                  <c:v>11.1328125</c:v>
                </c:pt>
                <c:pt idx="229">
                  <c:v>11.181640625</c:v>
                </c:pt>
                <c:pt idx="230">
                  <c:v>11.23046875</c:v>
                </c:pt>
                <c:pt idx="231">
                  <c:v>11.279296875</c:v>
                </c:pt>
                <c:pt idx="232">
                  <c:v>11.328125</c:v>
                </c:pt>
                <c:pt idx="233">
                  <c:v>11.376953125</c:v>
                </c:pt>
                <c:pt idx="234">
                  <c:v>11.42578125</c:v>
                </c:pt>
                <c:pt idx="235">
                  <c:v>11.474609375</c:v>
                </c:pt>
                <c:pt idx="236">
                  <c:v>11.5234375</c:v>
                </c:pt>
                <c:pt idx="237">
                  <c:v>11.572265625</c:v>
                </c:pt>
                <c:pt idx="238">
                  <c:v>11.62109375</c:v>
                </c:pt>
                <c:pt idx="239">
                  <c:v>11.669921875</c:v>
                </c:pt>
                <c:pt idx="240">
                  <c:v>11.71875</c:v>
                </c:pt>
                <c:pt idx="241">
                  <c:v>11.767578125</c:v>
                </c:pt>
                <c:pt idx="242">
                  <c:v>11.81640625</c:v>
                </c:pt>
                <c:pt idx="243">
                  <c:v>11.865234375</c:v>
                </c:pt>
                <c:pt idx="244">
                  <c:v>11.9140625</c:v>
                </c:pt>
                <c:pt idx="245">
                  <c:v>11.962890625</c:v>
                </c:pt>
                <c:pt idx="246">
                  <c:v>12.01171875</c:v>
                </c:pt>
                <c:pt idx="247">
                  <c:v>12.060546875</c:v>
                </c:pt>
                <c:pt idx="248">
                  <c:v>12.109375</c:v>
                </c:pt>
                <c:pt idx="249">
                  <c:v>12.158203125</c:v>
                </c:pt>
                <c:pt idx="250">
                  <c:v>12.20703125</c:v>
                </c:pt>
                <c:pt idx="251">
                  <c:v>12.255859375</c:v>
                </c:pt>
                <c:pt idx="252">
                  <c:v>12.3046875</c:v>
                </c:pt>
                <c:pt idx="253">
                  <c:v>12.353515625</c:v>
                </c:pt>
                <c:pt idx="254">
                  <c:v>12.40234375</c:v>
                </c:pt>
                <c:pt idx="255">
                  <c:v>12.451171875</c:v>
                </c:pt>
                <c:pt idx="256">
                  <c:v>12.5</c:v>
                </c:pt>
                <c:pt idx="257">
                  <c:v>12.548828125</c:v>
                </c:pt>
                <c:pt idx="258">
                  <c:v>12.59765625</c:v>
                </c:pt>
                <c:pt idx="259">
                  <c:v>12.646484375</c:v>
                </c:pt>
                <c:pt idx="260">
                  <c:v>12.6953125</c:v>
                </c:pt>
                <c:pt idx="261">
                  <c:v>12.744140625</c:v>
                </c:pt>
                <c:pt idx="262">
                  <c:v>12.79296875</c:v>
                </c:pt>
                <c:pt idx="263">
                  <c:v>12.841796875</c:v>
                </c:pt>
                <c:pt idx="264">
                  <c:v>12.890625</c:v>
                </c:pt>
                <c:pt idx="265">
                  <c:v>12.939453125</c:v>
                </c:pt>
                <c:pt idx="266">
                  <c:v>12.98828125</c:v>
                </c:pt>
                <c:pt idx="267">
                  <c:v>13.037109375</c:v>
                </c:pt>
                <c:pt idx="268">
                  <c:v>13.0859375</c:v>
                </c:pt>
                <c:pt idx="269">
                  <c:v>13.134765625</c:v>
                </c:pt>
                <c:pt idx="270">
                  <c:v>13.18359375</c:v>
                </c:pt>
                <c:pt idx="271">
                  <c:v>13.232421875</c:v>
                </c:pt>
                <c:pt idx="272">
                  <c:v>13.28125</c:v>
                </c:pt>
                <c:pt idx="273">
                  <c:v>13.330078125</c:v>
                </c:pt>
                <c:pt idx="274">
                  <c:v>13.37890625</c:v>
                </c:pt>
                <c:pt idx="275">
                  <c:v>13.427734375</c:v>
                </c:pt>
                <c:pt idx="276">
                  <c:v>13.4765625</c:v>
                </c:pt>
                <c:pt idx="277">
                  <c:v>13.525390625</c:v>
                </c:pt>
                <c:pt idx="278">
                  <c:v>13.57421875</c:v>
                </c:pt>
                <c:pt idx="279">
                  <c:v>13.623046875</c:v>
                </c:pt>
                <c:pt idx="280">
                  <c:v>13.671875</c:v>
                </c:pt>
                <c:pt idx="281">
                  <c:v>13.720703125</c:v>
                </c:pt>
                <c:pt idx="282">
                  <c:v>13.76953125</c:v>
                </c:pt>
                <c:pt idx="283">
                  <c:v>13.818359375</c:v>
                </c:pt>
                <c:pt idx="284">
                  <c:v>13.8671875</c:v>
                </c:pt>
                <c:pt idx="285">
                  <c:v>13.916015625</c:v>
                </c:pt>
                <c:pt idx="286">
                  <c:v>13.96484375</c:v>
                </c:pt>
                <c:pt idx="287">
                  <c:v>14.013671875</c:v>
                </c:pt>
                <c:pt idx="288">
                  <c:v>14.0625</c:v>
                </c:pt>
                <c:pt idx="289">
                  <c:v>14.111328125</c:v>
                </c:pt>
                <c:pt idx="290">
                  <c:v>14.16015625</c:v>
                </c:pt>
                <c:pt idx="291">
                  <c:v>14.208984375</c:v>
                </c:pt>
                <c:pt idx="292">
                  <c:v>14.2578125</c:v>
                </c:pt>
                <c:pt idx="293">
                  <c:v>14.306640625</c:v>
                </c:pt>
                <c:pt idx="294">
                  <c:v>14.35546875</c:v>
                </c:pt>
                <c:pt idx="295">
                  <c:v>14.404296875</c:v>
                </c:pt>
                <c:pt idx="296">
                  <c:v>14.453125</c:v>
                </c:pt>
                <c:pt idx="297">
                  <c:v>14.501953125</c:v>
                </c:pt>
                <c:pt idx="298">
                  <c:v>14.55078125</c:v>
                </c:pt>
                <c:pt idx="299">
                  <c:v>14.599609375</c:v>
                </c:pt>
                <c:pt idx="300">
                  <c:v>14.6484375</c:v>
                </c:pt>
                <c:pt idx="301">
                  <c:v>14.697265625</c:v>
                </c:pt>
                <c:pt idx="302">
                  <c:v>14.74609375</c:v>
                </c:pt>
                <c:pt idx="303">
                  <c:v>14.794921875</c:v>
                </c:pt>
                <c:pt idx="304">
                  <c:v>14.84375</c:v>
                </c:pt>
                <c:pt idx="305">
                  <c:v>14.892578125</c:v>
                </c:pt>
                <c:pt idx="306">
                  <c:v>14.94140625</c:v>
                </c:pt>
                <c:pt idx="307">
                  <c:v>14.990234375</c:v>
                </c:pt>
                <c:pt idx="308">
                  <c:v>15.0390625</c:v>
                </c:pt>
                <c:pt idx="309">
                  <c:v>15.087890625</c:v>
                </c:pt>
                <c:pt idx="310">
                  <c:v>15.13671875</c:v>
                </c:pt>
                <c:pt idx="311">
                  <c:v>15.185546875</c:v>
                </c:pt>
                <c:pt idx="312">
                  <c:v>15.234375</c:v>
                </c:pt>
                <c:pt idx="313">
                  <c:v>15.283203125</c:v>
                </c:pt>
                <c:pt idx="314">
                  <c:v>15.33203125</c:v>
                </c:pt>
                <c:pt idx="315">
                  <c:v>15.380859375</c:v>
                </c:pt>
                <c:pt idx="316">
                  <c:v>15.4296875</c:v>
                </c:pt>
                <c:pt idx="317">
                  <c:v>15.478515625</c:v>
                </c:pt>
                <c:pt idx="318">
                  <c:v>15.52734375</c:v>
                </c:pt>
                <c:pt idx="319">
                  <c:v>15.576171875</c:v>
                </c:pt>
                <c:pt idx="320">
                  <c:v>15.625</c:v>
                </c:pt>
                <c:pt idx="321">
                  <c:v>15.673828125</c:v>
                </c:pt>
                <c:pt idx="322">
                  <c:v>15.72265625</c:v>
                </c:pt>
                <c:pt idx="323">
                  <c:v>15.771484375</c:v>
                </c:pt>
                <c:pt idx="324">
                  <c:v>15.8203125</c:v>
                </c:pt>
                <c:pt idx="325">
                  <c:v>15.869140625</c:v>
                </c:pt>
                <c:pt idx="326">
                  <c:v>15.91796875</c:v>
                </c:pt>
                <c:pt idx="327">
                  <c:v>15.966796875</c:v>
                </c:pt>
                <c:pt idx="328">
                  <c:v>16.015625</c:v>
                </c:pt>
                <c:pt idx="329">
                  <c:v>16.064453125</c:v>
                </c:pt>
                <c:pt idx="330">
                  <c:v>16.11328125</c:v>
                </c:pt>
                <c:pt idx="331">
                  <c:v>16.162109375</c:v>
                </c:pt>
                <c:pt idx="332">
                  <c:v>16.2109375</c:v>
                </c:pt>
                <c:pt idx="333">
                  <c:v>16.259765625</c:v>
                </c:pt>
                <c:pt idx="334">
                  <c:v>16.30859375</c:v>
                </c:pt>
                <c:pt idx="335">
                  <c:v>16.357421875</c:v>
                </c:pt>
                <c:pt idx="336">
                  <c:v>16.40625</c:v>
                </c:pt>
                <c:pt idx="337">
                  <c:v>16.455078125</c:v>
                </c:pt>
                <c:pt idx="338">
                  <c:v>16.50390625</c:v>
                </c:pt>
                <c:pt idx="339">
                  <c:v>16.552734375</c:v>
                </c:pt>
                <c:pt idx="340">
                  <c:v>16.6015625</c:v>
                </c:pt>
                <c:pt idx="341">
                  <c:v>16.650390625</c:v>
                </c:pt>
                <c:pt idx="342">
                  <c:v>16.69921875</c:v>
                </c:pt>
                <c:pt idx="343">
                  <c:v>16.748046875</c:v>
                </c:pt>
                <c:pt idx="344">
                  <c:v>16.796875</c:v>
                </c:pt>
                <c:pt idx="345">
                  <c:v>16.845703125</c:v>
                </c:pt>
                <c:pt idx="346">
                  <c:v>16.89453125</c:v>
                </c:pt>
                <c:pt idx="347">
                  <c:v>16.943359375</c:v>
                </c:pt>
                <c:pt idx="348">
                  <c:v>16.9921875</c:v>
                </c:pt>
                <c:pt idx="349">
                  <c:v>17.041015625</c:v>
                </c:pt>
                <c:pt idx="350">
                  <c:v>17.08984375</c:v>
                </c:pt>
                <c:pt idx="351">
                  <c:v>17.138671875</c:v>
                </c:pt>
                <c:pt idx="352">
                  <c:v>17.1875</c:v>
                </c:pt>
                <c:pt idx="353">
                  <c:v>17.236328125</c:v>
                </c:pt>
                <c:pt idx="354">
                  <c:v>17.28515625</c:v>
                </c:pt>
                <c:pt idx="355">
                  <c:v>17.333984375</c:v>
                </c:pt>
                <c:pt idx="356">
                  <c:v>17.3828125</c:v>
                </c:pt>
                <c:pt idx="357">
                  <c:v>17.431640625</c:v>
                </c:pt>
                <c:pt idx="358">
                  <c:v>17.48046875</c:v>
                </c:pt>
                <c:pt idx="359">
                  <c:v>17.529296875</c:v>
                </c:pt>
                <c:pt idx="360">
                  <c:v>17.578125</c:v>
                </c:pt>
                <c:pt idx="361">
                  <c:v>17.626953125</c:v>
                </c:pt>
                <c:pt idx="362">
                  <c:v>17.67578125</c:v>
                </c:pt>
                <c:pt idx="363">
                  <c:v>17.724609375</c:v>
                </c:pt>
                <c:pt idx="364">
                  <c:v>17.7734375</c:v>
                </c:pt>
                <c:pt idx="365">
                  <c:v>17.822265625</c:v>
                </c:pt>
                <c:pt idx="366">
                  <c:v>17.87109375</c:v>
                </c:pt>
                <c:pt idx="367">
                  <c:v>17.919921875</c:v>
                </c:pt>
                <c:pt idx="368">
                  <c:v>17.96875</c:v>
                </c:pt>
                <c:pt idx="369">
                  <c:v>18.017578125</c:v>
                </c:pt>
                <c:pt idx="370">
                  <c:v>18.06640625</c:v>
                </c:pt>
                <c:pt idx="371">
                  <c:v>18.115234375</c:v>
                </c:pt>
                <c:pt idx="372">
                  <c:v>18.1640625</c:v>
                </c:pt>
                <c:pt idx="373">
                  <c:v>18.212890625</c:v>
                </c:pt>
                <c:pt idx="374">
                  <c:v>18.26171875</c:v>
                </c:pt>
                <c:pt idx="375">
                  <c:v>18.310546875</c:v>
                </c:pt>
                <c:pt idx="376">
                  <c:v>18.359375</c:v>
                </c:pt>
                <c:pt idx="377">
                  <c:v>18.408203125</c:v>
                </c:pt>
                <c:pt idx="378">
                  <c:v>18.45703125</c:v>
                </c:pt>
                <c:pt idx="379">
                  <c:v>18.505859375</c:v>
                </c:pt>
                <c:pt idx="380">
                  <c:v>18.5546875</c:v>
                </c:pt>
                <c:pt idx="381">
                  <c:v>18.603515625</c:v>
                </c:pt>
                <c:pt idx="382">
                  <c:v>18.65234375</c:v>
                </c:pt>
                <c:pt idx="383">
                  <c:v>18.701171875</c:v>
                </c:pt>
                <c:pt idx="384">
                  <c:v>18.75</c:v>
                </c:pt>
                <c:pt idx="385">
                  <c:v>18.798828125</c:v>
                </c:pt>
                <c:pt idx="386">
                  <c:v>18.84765625</c:v>
                </c:pt>
                <c:pt idx="387">
                  <c:v>18.896484375</c:v>
                </c:pt>
                <c:pt idx="388">
                  <c:v>18.9453125</c:v>
                </c:pt>
                <c:pt idx="389">
                  <c:v>18.994140625</c:v>
                </c:pt>
                <c:pt idx="390">
                  <c:v>19.04296875</c:v>
                </c:pt>
                <c:pt idx="391">
                  <c:v>19.091796875</c:v>
                </c:pt>
                <c:pt idx="392">
                  <c:v>19.140625</c:v>
                </c:pt>
                <c:pt idx="393">
                  <c:v>19.189453125</c:v>
                </c:pt>
                <c:pt idx="394">
                  <c:v>19.23828125</c:v>
                </c:pt>
                <c:pt idx="395">
                  <c:v>19.287109375</c:v>
                </c:pt>
                <c:pt idx="396">
                  <c:v>19.3359375</c:v>
                </c:pt>
                <c:pt idx="397">
                  <c:v>19.384765625</c:v>
                </c:pt>
                <c:pt idx="398">
                  <c:v>19.43359375</c:v>
                </c:pt>
                <c:pt idx="399">
                  <c:v>19.482421875</c:v>
                </c:pt>
                <c:pt idx="400">
                  <c:v>19.53125</c:v>
                </c:pt>
                <c:pt idx="401">
                  <c:v>19.580078125</c:v>
                </c:pt>
                <c:pt idx="402">
                  <c:v>19.62890625</c:v>
                </c:pt>
                <c:pt idx="403">
                  <c:v>19.677734375</c:v>
                </c:pt>
                <c:pt idx="404">
                  <c:v>19.7265625</c:v>
                </c:pt>
                <c:pt idx="405">
                  <c:v>19.775390625</c:v>
                </c:pt>
                <c:pt idx="406">
                  <c:v>19.82421875</c:v>
                </c:pt>
                <c:pt idx="407">
                  <c:v>19.873046875</c:v>
                </c:pt>
                <c:pt idx="408">
                  <c:v>19.921875</c:v>
                </c:pt>
                <c:pt idx="409">
                  <c:v>19.970703125</c:v>
                </c:pt>
                <c:pt idx="410">
                  <c:v>20.009765625</c:v>
                </c:pt>
                <c:pt idx="411">
                  <c:v>20.205078125</c:v>
                </c:pt>
                <c:pt idx="412">
                  <c:v>20.400390625</c:v>
                </c:pt>
                <c:pt idx="413">
                  <c:v>20.595703125</c:v>
                </c:pt>
                <c:pt idx="414">
                  <c:v>20.791015625</c:v>
                </c:pt>
                <c:pt idx="415">
                  <c:v>20.986328125</c:v>
                </c:pt>
                <c:pt idx="416">
                  <c:v>21.181640625</c:v>
                </c:pt>
                <c:pt idx="417">
                  <c:v>21.376953125</c:v>
                </c:pt>
                <c:pt idx="418">
                  <c:v>21.572265625</c:v>
                </c:pt>
                <c:pt idx="419">
                  <c:v>21.767578125</c:v>
                </c:pt>
                <c:pt idx="420">
                  <c:v>21.962890625</c:v>
                </c:pt>
                <c:pt idx="421">
                  <c:v>22.158203125</c:v>
                </c:pt>
                <c:pt idx="422">
                  <c:v>22.353515625</c:v>
                </c:pt>
                <c:pt idx="423">
                  <c:v>22.548828125</c:v>
                </c:pt>
                <c:pt idx="424">
                  <c:v>22.744140625</c:v>
                </c:pt>
                <c:pt idx="425">
                  <c:v>22.939453125</c:v>
                </c:pt>
                <c:pt idx="426">
                  <c:v>23.134765625</c:v>
                </c:pt>
                <c:pt idx="427">
                  <c:v>23.330078125</c:v>
                </c:pt>
                <c:pt idx="428">
                  <c:v>23.525390625</c:v>
                </c:pt>
                <c:pt idx="429">
                  <c:v>23.720703125</c:v>
                </c:pt>
                <c:pt idx="430">
                  <c:v>23.916015625</c:v>
                </c:pt>
                <c:pt idx="431">
                  <c:v>24.111328125</c:v>
                </c:pt>
                <c:pt idx="432">
                  <c:v>24.306640625</c:v>
                </c:pt>
                <c:pt idx="433">
                  <c:v>24.501953125</c:v>
                </c:pt>
                <c:pt idx="434">
                  <c:v>24.697265625</c:v>
                </c:pt>
                <c:pt idx="435">
                  <c:v>24.892578125</c:v>
                </c:pt>
                <c:pt idx="436">
                  <c:v>25.087890625</c:v>
                </c:pt>
                <c:pt idx="437">
                  <c:v>25.283203125</c:v>
                </c:pt>
                <c:pt idx="438">
                  <c:v>25.478515625</c:v>
                </c:pt>
                <c:pt idx="439">
                  <c:v>25.673828125</c:v>
                </c:pt>
                <c:pt idx="440">
                  <c:v>25.869140625</c:v>
                </c:pt>
                <c:pt idx="441">
                  <c:v>26.064453125</c:v>
                </c:pt>
                <c:pt idx="442">
                  <c:v>26.259765625</c:v>
                </c:pt>
                <c:pt idx="443">
                  <c:v>26.455078125</c:v>
                </c:pt>
                <c:pt idx="444">
                  <c:v>26.650390625</c:v>
                </c:pt>
                <c:pt idx="445">
                  <c:v>26.845703125</c:v>
                </c:pt>
                <c:pt idx="446">
                  <c:v>27.041015625</c:v>
                </c:pt>
                <c:pt idx="447">
                  <c:v>27.236328125</c:v>
                </c:pt>
                <c:pt idx="448">
                  <c:v>27.431640625</c:v>
                </c:pt>
                <c:pt idx="449">
                  <c:v>27.626953125</c:v>
                </c:pt>
                <c:pt idx="450">
                  <c:v>27.822265625</c:v>
                </c:pt>
                <c:pt idx="451">
                  <c:v>28.017578125</c:v>
                </c:pt>
                <c:pt idx="452">
                  <c:v>28.212890625</c:v>
                </c:pt>
                <c:pt idx="453">
                  <c:v>28.408203125</c:v>
                </c:pt>
                <c:pt idx="454">
                  <c:v>28.603515625</c:v>
                </c:pt>
                <c:pt idx="455">
                  <c:v>28.798828125</c:v>
                </c:pt>
                <c:pt idx="456">
                  <c:v>28.994140625</c:v>
                </c:pt>
                <c:pt idx="457">
                  <c:v>29.189453125</c:v>
                </c:pt>
                <c:pt idx="458">
                  <c:v>29.384765625</c:v>
                </c:pt>
                <c:pt idx="459">
                  <c:v>29.580078125</c:v>
                </c:pt>
                <c:pt idx="460">
                  <c:v>29.775390625</c:v>
                </c:pt>
                <c:pt idx="461">
                  <c:v>29.970703125</c:v>
                </c:pt>
                <c:pt idx="462">
                  <c:v>30.166015625</c:v>
                </c:pt>
                <c:pt idx="463">
                  <c:v>30.361328125</c:v>
                </c:pt>
                <c:pt idx="464">
                  <c:v>30.556640625</c:v>
                </c:pt>
                <c:pt idx="465">
                  <c:v>30.751953125</c:v>
                </c:pt>
                <c:pt idx="466">
                  <c:v>30.947265625</c:v>
                </c:pt>
                <c:pt idx="467">
                  <c:v>31.142578125</c:v>
                </c:pt>
                <c:pt idx="468">
                  <c:v>31.337890625</c:v>
                </c:pt>
                <c:pt idx="469">
                  <c:v>31.533203125</c:v>
                </c:pt>
                <c:pt idx="470">
                  <c:v>31.728515625</c:v>
                </c:pt>
                <c:pt idx="471">
                  <c:v>31.923828125</c:v>
                </c:pt>
                <c:pt idx="472">
                  <c:v>32.119140625</c:v>
                </c:pt>
                <c:pt idx="473">
                  <c:v>32.314453125</c:v>
                </c:pt>
                <c:pt idx="474">
                  <c:v>32.509765625</c:v>
                </c:pt>
                <c:pt idx="475">
                  <c:v>32.705078125</c:v>
                </c:pt>
                <c:pt idx="476">
                  <c:v>32.900390625</c:v>
                </c:pt>
                <c:pt idx="477">
                  <c:v>33.095703125</c:v>
                </c:pt>
                <c:pt idx="478">
                  <c:v>33.291015625</c:v>
                </c:pt>
                <c:pt idx="479">
                  <c:v>33.486328125</c:v>
                </c:pt>
                <c:pt idx="480">
                  <c:v>33.681640625</c:v>
                </c:pt>
                <c:pt idx="481">
                  <c:v>33.876953125</c:v>
                </c:pt>
                <c:pt idx="482">
                  <c:v>34.072265625</c:v>
                </c:pt>
                <c:pt idx="483">
                  <c:v>34.267578125</c:v>
                </c:pt>
                <c:pt idx="484">
                  <c:v>34.462890625</c:v>
                </c:pt>
                <c:pt idx="485">
                  <c:v>34.658203125</c:v>
                </c:pt>
                <c:pt idx="486">
                  <c:v>34.853515625</c:v>
                </c:pt>
                <c:pt idx="487">
                  <c:v>35.048828125</c:v>
                </c:pt>
                <c:pt idx="488">
                  <c:v>35.244140625</c:v>
                </c:pt>
                <c:pt idx="489">
                  <c:v>35.439453125</c:v>
                </c:pt>
                <c:pt idx="490">
                  <c:v>35.634765625</c:v>
                </c:pt>
                <c:pt idx="491">
                  <c:v>35.830078125</c:v>
                </c:pt>
                <c:pt idx="492">
                  <c:v>36.025390625</c:v>
                </c:pt>
                <c:pt idx="493">
                  <c:v>36.220703125</c:v>
                </c:pt>
                <c:pt idx="494">
                  <c:v>36.416015625</c:v>
                </c:pt>
                <c:pt idx="495">
                  <c:v>36.611328125</c:v>
                </c:pt>
                <c:pt idx="496">
                  <c:v>36.806640625</c:v>
                </c:pt>
                <c:pt idx="497">
                  <c:v>37.001953125</c:v>
                </c:pt>
                <c:pt idx="498">
                  <c:v>37.197265625</c:v>
                </c:pt>
                <c:pt idx="499">
                  <c:v>37.392578125</c:v>
                </c:pt>
                <c:pt idx="500">
                  <c:v>37.587890625</c:v>
                </c:pt>
                <c:pt idx="501">
                  <c:v>37.783203125</c:v>
                </c:pt>
                <c:pt idx="502">
                  <c:v>37.978515625</c:v>
                </c:pt>
                <c:pt idx="503">
                  <c:v>38.173828125</c:v>
                </c:pt>
                <c:pt idx="504">
                  <c:v>38.369140625</c:v>
                </c:pt>
                <c:pt idx="505">
                  <c:v>38.564453125</c:v>
                </c:pt>
                <c:pt idx="506">
                  <c:v>38.759765625</c:v>
                </c:pt>
                <c:pt idx="507">
                  <c:v>38.955078125</c:v>
                </c:pt>
                <c:pt idx="508">
                  <c:v>39.150390625</c:v>
                </c:pt>
                <c:pt idx="509">
                  <c:v>39.345703125</c:v>
                </c:pt>
                <c:pt idx="510">
                  <c:v>39.541015625</c:v>
                </c:pt>
                <c:pt idx="511">
                  <c:v>39.736328125</c:v>
                </c:pt>
                <c:pt idx="512">
                  <c:v>39.931640625</c:v>
                </c:pt>
              </c:numCache>
            </c:numRef>
          </c:xVal>
          <c:yVal>
            <c:numRef>
              <c:f>Sheet1!$AF$3:$AF$1451</c:f>
              <c:numCache>
                <c:formatCode>General</c:formatCode>
                <c:ptCount val="1449"/>
                <c:pt idx="0">
                  <c:v>0</c:v>
                </c:pt>
                <c:pt idx="1">
                  <c:v>-4.4560875347528001E-4</c:v>
                </c:pt>
                <c:pt idx="2">
                  <c:v>0.13870941824112601</c:v>
                </c:pt>
                <c:pt idx="3">
                  <c:v>1.21403045122363</c:v>
                </c:pt>
                <c:pt idx="4">
                  <c:v>2.3222045856595201</c:v>
                </c:pt>
                <c:pt idx="5">
                  <c:v>3.4033394086753099</c:v>
                </c:pt>
                <c:pt idx="6">
                  <c:v>4.4588600667476301</c:v>
                </c:pt>
                <c:pt idx="7">
                  <c:v>5.4800186993754396</c:v>
                </c:pt>
                <c:pt idx="8">
                  <c:v>6.4612438343297702</c:v>
                </c:pt>
                <c:pt idx="9">
                  <c:v>7.3963081644877597</c:v>
                </c:pt>
                <c:pt idx="10">
                  <c:v>8.2795815461040903</c:v>
                </c:pt>
                <c:pt idx="11">
                  <c:v>9.1003699344093398</c:v>
                </c:pt>
                <c:pt idx="12">
                  <c:v>9.2253850653916292</c:v>
                </c:pt>
                <c:pt idx="13">
                  <c:v>9.2325922534640199</c:v>
                </c:pt>
                <c:pt idx="14">
                  <c:v>9.2349045996803198</c:v>
                </c:pt>
                <c:pt idx="15">
                  <c:v>9.2388222761130194</c:v>
                </c:pt>
                <c:pt idx="16">
                  <c:v>9.2425065081520792</c:v>
                </c:pt>
                <c:pt idx="17">
                  <c:v>9.2463537928980095</c:v>
                </c:pt>
                <c:pt idx="18">
                  <c:v>9.2502167247276095</c:v>
                </c:pt>
                <c:pt idx="19">
                  <c:v>9.2540766381842996</c:v>
                </c:pt>
                <c:pt idx="20">
                  <c:v>9.2579311508733895</c:v>
                </c:pt>
                <c:pt idx="21">
                  <c:v>9.2617718133697</c:v>
                </c:pt>
                <c:pt idx="22">
                  <c:v>9.2656136872531398</c:v>
                </c:pt>
                <c:pt idx="23">
                  <c:v>9.2694266796485607</c:v>
                </c:pt>
                <c:pt idx="24">
                  <c:v>9.27324567850515</c:v>
                </c:pt>
                <c:pt idx="25">
                  <c:v>9.2770550569289902</c:v>
                </c:pt>
                <c:pt idx="26">
                  <c:v>9.2808548149200796</c:v>
                </c:pt>
                <c:pt idx="27">
                  <c:v>9.2846040176885491</c:v>
                </c:pt>
                <c:pt idx="28">
                  <c:v>9.2883730872058496</c:v>
                </c:pt>
                <c:pt idx="29">
                  <c:v>9.2920891989160594</c:v>
                </c:pt>
                <c:pt idx="30">
                  <c:v>9.2958359991000599</c:v>
                </c:pt>
                <c:pt idx="31">
                  <c:v>9.2995292458783005</c:v>
                </c:pt>
                <c:pt idx="32">
                  <c:v>9.3032405524195791</c:v>
                </c:pt>
                <c:pt idx="33">
                  <c:v>9.3069043120162505</c:v>
                </c:pt>
                <c:pt idx="34">
                  <c:v>9.3105656791233606</c:v>
                </c:pt>
                <c:pt idx="35">
                  <c:v>9.3142053724958398</c:v>
                </c:pt>
                <c:pt idx="36">
                  <c:v>9.3178432689774198</c:v>
                </c:pt>
                <c:pt idx="37">
                  <c:v>9.3214282076519002</c:v>
                </c:pt>
                <c:pt idx="38">
                  <c:v>9.3250450461873093</c:v>
                </c:pt>
                <c:pt idx="39">
                  <c:v>9.3285932798319493</c:v>
                </c:pt>
                <c:pt idx="40">
                  <c:v>9.3321740190310702</c:v>
                </c:pt>
                <c:pt idx="41">
                  <c:v>9.3357144291338692</c:v>
                </c:pt>
                <c:pt idx="42">
                  <c:v>9.3392626728733994</c:v>
                </c:pt>
                <c:pt idx="43">
                  <c:v>9.3427669836398994</c:v>
                </c:pt>
                <c:pt idx="44">
                  <c:v>9.34629055546168</c:v>
                </c:pt>
                <c:pt idx="45">
                  <c:v>9.34973169238968</c:v>
                </c:pt>
                <c:pt idx="46">
                  <c:v>9.3532263827234505</c:v>
                </c:pt>
                <c:pt idx="47">
                  <c:v>9.3566645113734292</c:v>
                </c:pt>
                <c:pt idx="48">
                  <c:v>9.3601351354830005</c:v>
                </c:pt>
                <c:pt idx="49">
                  <c:v>9.3635461795358701</c:v>
                </c:pt>
                <c:pt idx="50">
                  <c:v>9.3669680655034995</c:v>
                </c:pt>
                <c:pt idx="51">
                  <c:v>9.3703478254839006</c:v>
                </c:pt>
                <c:pt idx="52">
                  <c:v>9.3737474421182299</c:v>
                </c:pt>
                <c:pt idx="53">
                  <c:v>9.3771175816658907</c:v>
                </c:pt>
                <c:pt idx="54">
                  <c:v>9.3804762837001192</c:v>
                </c:pt>
                <c:pt idx="55">
                  <c:v>9.3837982807045002</c:v>
                </c:pt>
                <c:pt idx="56">
                  <c:v>9.3871256986662601</c:v>
                </c:pt>
                <c:pt idx="57">
                  <c:v>9.3904579318918397</c:v>
                </c:pt>
                <c:pt idx="58">
                  <c:v>9.3937486347288495</c:v>
                </c:pt>
                <c:pt idx="59">
                  <c:v>9.3970219036861806</c:v>
                </c:pt>
                <c:pt idx="60">
                  <c:v>9.4003186331741393</c:v>
                </c:pt>
                <c:pt idx="61">
                  <c:v>9.4035503717429094</c:v>
                </c:pt>
                <c:pt idx="62">
                  <c:v>9.40680498533853</c:v>
                </c:pt>
                <c:pt idx="63">
                  <c:v>9.4100331200306009</c:v>
                </c:pt>
                <c:pt idx="64">
                  <c:v>9.4132522197937192</c:v>
                </c:pt>
                <c:pt idx="65">
                  <c:v>9.4164454564417408</c:v>
                </c:pt>
                <c:pt idx="66">
                  <c:v>9.4196573484514605</c:v>
                </c:pt>
                <c:pt idx="67">
                  <c:v>9.42280605652779</c:v>
                </c:pt>
                <c:pt idx="68">
                  <c:v>9.4259866543701492</c:v>
                </c:pt>
                <c:pt idx="69">
                  <c:v>9.4291179184718903</c:v>
                </c:pt>
                <c:pt idx="70">
                  <c:v>9.4322774583680804</c:v>
                </c:pt>
                <c:pt idx="71">
                  <c:v>9.4353684034683898</c:v>
                </c:pt>
                <c:pt idx="72">
                  <c:v>9.4384978504894494</c:v>
                </c:pt>
                <c:pt idx="73">
                  <c:v>9.4415701503229492</c:v>
                </c:pt>
                <c:pt idx="74">
                  <c:v>9.4446634980077206</c:v>
                </c:pt>
                <c:pt idx="75">
                  <c:v>9.4476996884100295</c:v>
                </c:pt>
                <c:pt idx="76">
                  <c:v>9.4507786003982392</c:v>
                </c:pt>
                <c:pt idx="77">
                  <c:v>9.4538129838147693</c:v>
                </c:pt>
                <c:pt idx="78">
                  <c:v>9.4568467716326197</c:v>
                </c:pt>
                <c:pt idx="79">
                  <c:v>9.4598528792547008</c:v>
                </c:pt>
                <c:pt idx="80">
                  <c:v>9.4628830531009598</c:v>
                </c:pt>
                <c:pt idx="81">
                  <c:v>9.4658368086095095</c:v>
                </c:pt>
                <c:pt idx="82">
                  <c:v>9.4688194456060604</c:v>
                </c:pt>
                <c:pt idx="83">
                  <c:v>9.4717918564763099</c:v>
                </c:pt>
                <c:pt idx="84">
                  <c:v>9.4747305705947298</c:v>
                </c:pt>
                <c:pt idx="85">
                  <c:v>9.4776789152407908</c:v>
                </c:pt>
                <c:pt idx="86">
                  <c:v>9.4805965714130398</c:v>
                </c:pt>
                <c:pt idx="87">
                  <c:v>9.4834997817938493</c:v>
                </c:pt>
                <c:pt idx="88">
                  <c:v>9.4864042035617704</c:v>
                </c:pt>
                <c:pt idx="89">
                  <c:v>9.4892941795382502</c:v>
                </c:pt>
                <c:pt idx="90">
                  <c:v>9.4921606949841006</c:v>
                </c:pt>
                <c:pt idx="91">
                  <c:v>9.4950320155988699</c:v>
                </c:pt>
                <c:pt idx="92">
                  <c:v>9.4978949170731308</c:v>
                </c:pt>
                <c:pt idx="93">
                  <c:v>9.5006940390153307</c:v>
                </c:pt>
                <c:pt idx="94">
                  <c:v>9.5035689736016806</c:v>
                </c:pt>
                <c:pt idx="95">
                  <c:v>9.5063608676007103</c:v>
                </c:pt>
                <c:pt idx="96">
                  <c:v>9.5091527716946196</c:v>
                </c:pt>
                <c:pt idx="97">
                  <c:v>9.5119518936368195</c:v>
                </c:pt>
                <c:pt idx="98">
                  <c:v>9.5147359640939992</c:v>
                </c:pt>
                <c:pt idx="99">
                  <c:v>9.5174857522955794</c:v>
                </c:pt>
                <c:pt idx="100">
                  <c:v>9.5202710240449893</c:v>
                </c:pt>
                <c:pt idx="101">
                  <c:v>9.5229859142025202</c:v>
                </c:pt>
                <c:pt idx="102">
                  <c:v>9.5257272630738008</c:v>
                </c:pt>
                <c:pt idx="103">
                  <c:v>9.5284108590639605</c:v>
                </c:pt>
                <c:pt idx="104">
                  <c:v>9.5311480084598799</c:v>
                </c:pt>
                <c:pt idx="105">
                  <c:v>9.5338231752146392</c:v>
                </c:pt>
                <c:pt idx="106">
                  <c:v>9.5365224081935906</c:v>
                </c:pt>
                <c:pt idx="107">
                  <c:v>9.5391879545156009</c:v>
                </c:pt>
                <c:pt idx="108">
                  <c:v>9.5418583060065405</c:v>
                </c:pt>
                <c:pt idx="109">
                  <c:v>9.5445142218009202</c:v>
                </c:pt>
                <c:pt idx="110">
                  <c:v>9.5471653223314892</c:v>
                </c:pt>
                <c:pt idx="111">
                  <c:v>9.5497580642873707</c:v>
                </c:pt>
                <c:pt idx="112">
                  <c:v>9.5523838872066094</c:v>
                </c:pt>
                <c:pt idx="113">
                  <c:v>9.5549874609823604</c:v>
                </c:pt>
                <c:pt idx="114">
                  <c:v>9.5575988482050498</c:v>
                </c:pt>
                <c:pt idx="115">
                  <c:v>9.5601825552319593</c:v>
                </c:pt>
                <c:pt idx="116">
                  <c:v>9.5627584488119197</c:v>
                </c:pt>
                <c:pt idx="117">
                  <c:v>9.5652928120033298</c:v>
                </c:pt>
                <c:pt idx="118">
                  <c:v>9.5678650916117096</c:v>
                </c:pt>
                <c:pt idx="119">
                  <c:v>9.5704000705915693</c:v>
                </c:pt>
                <c:pt idx="120">
                  <c:v>9.5729356451700909</c:v>
                </c:pt>
                <c:pt idx="121">
                  <c:v>9.5754423382606095</c:v>
                </c:pt>
                <c:pt idx="122">
                  <c:v>9.5779502326433601</c:v>
                </c:pt>
                <c:pt idx="123">
                  <c:v>9.5804539174558592</c:v>
                </c:pt>
                <c:pt idx="124">
                  <c:v>9.5829551895890006</c:v>
                </c:pt>
                <c:pt idx="125">
                  <c:v>9.5854137502311403</c:v>
                </c:pt>
                <c:pt idx="126">
                  <c:v>9.5878963670025694</c:v>
                </c:pt>
                <c:pt idx="127">
                  <c:v>9.5903392805610199</c:v>
                </c:pt>
                <c:pt idx="128">
                  <c:v>9.5928020507734093</c:v>
                </c:pt>
                <c:pt idx="129">
                  <c:v>9.5952287216495193</c:v>
                </c:pt>
                <c:pt idx="130">
                  <c:v>9.59766561865192</c:v>
                </c:pt>
                <c:pt idx="131">
                  <c:v>9.6000952877111505</c:v>
                </c:pt>
                <c:pt idx="132">
                  <c:v>9.6024882618354308</c:v>
                </c:pt>
                <c:pt idx="133">
                  <c:v>9.6048896551002194</c:v>
                </c:pt>
                <c:pt idx="134">
                  <c:v>9.6072982662132809</c:v>
                </c:pt>
                <c:pt idx="135">
                  <c:v>9.6096521327232498</c:v>
                </c:pt>
                <c:pt idx="136">
                  <c:v>9.6120445011539601</c:v>
                </c:pt>
                <c:pt idx="137">
                  <c:v>9.6143772996228698</c:v>
                </c:pt>
                <c:pt idx="138">
                  <c:v>9.6167449961358304</c:v>
                </c:pt>
                <c:pt idx="139">
                  <c:v>9.6190657614926405</c:v>
                </c:pt>
                <c:pt idx="140">
                  <c:v>9.6214250388650804</c:v>
                </c:pt>
                <c:pt idx="141">
                  <c:v>9.6237349724020298</c:v>
                </c:pt>
                <c:pt idx="142">
                  <c:v>9.6260581504381904</c:v>
                </c:pt>
                <c:pt idx="143">
                  <c:v>9.6283512355992205</c:v>
                </c:pt>
                <c:pt idx="144">
                  <c:v>9.6306599678439309</c:v>
                </c:pt>
                <c:pt idx="145">
                  <c:v>9.6329265841963103</c:v>
                </c:pt>
                <c:pt idx="146">
                  <c:v>9.6352407273035006</c:v>
                </c:pt>
                <c:pt idx="147">
                  <c:v>9.63747846216787</c:v>
                </c:pt>
                <c:pt idx="148">
                  <c:v>9.6397474811047097</c:v>
                </c:pt>
                <c:pt idx="149">
                  <c:v>9.64199123252512</c:v>
                </c:pt>
                <c:pt idx="150">
                  <c:v>9.6442764941443109</c:v>
                </c:pt>
                <c:pt idx="151">
                  <c:v>9.6464739100072396</c:v>
                </c:pt>
                <c:pt idx="152">
                  <c:v>9.6487296945397496</c:v>
                </c:pt>
                <c:pt idx="153">
                  <c:v>9.6509241021246606</c:v>
                </c:pt>
                <c:pt idx="154">
                  <c:v>9.6531407790428592</c:v>
                </c:pt>
                <c:pt idx="155">
                  <c:v>9.6553303713639504</c:v>
                </c:pt>
                <c:pt idx="156">
                  <c:v>9.6575380234480708</c:v>
                </c:pt>
                <c:pt idx="157">
                  <c:v>9.6596993399747202</c:v>
                </c:pt>
                <c:pt idx="158">
                  <c:v>9.6618774947823791</c:v>
                </c:pt>
                <c:pt idx="159">
                  <c:v>9.6640460392521899</c:v>
                </c:pt>
                <c:pt idx="160">
                  <c:v>9.6662115653490908</c:v>
                </c:pt>
                <c:pt idx="161">
                  <c:v>9.66834219340193</c:v>
                </c:pt>
                <c:pt idx="162">
                  <c:v>9.6705047112208096</c:v>
                </c:pt>
                <c:pt idx="163">
                  <c:v>9.6726172896054994</c:v>
                </c:pt>
                <c:pt idx="164">
                  <c:v>9.6747617577562295</c:v>
                </c:pt>
                <c:pt idx="165">
                  <c:v>9.6768628986274994</c:v>
                </c:pt>
                <c:pt idx="166">
                  <c:v>9.6789947279725705</c:v>
                </c:pt>
                <c:pt idx="167">
                  <c:v>9.6810730140067704</c:v>
                </c:pt>
                <c:pt idx="168">
                  <c:v>9.6831621217659496</c:v>
                </c:pt>
                <c:pt idx="169">
                  <c:v>9.6852386008143601</c:v>
                </c:pt>
                <c:pt idx="170">
                  <c:v>9.6873547830757492</c:v>
                </c:pt>
                <c:pt idx="171">
                  <c:v>9.6893981710658892</c:v>
                </c:pt>
                <c:pt idx="172">
                  <c:v>9.6914662208788993</c:v>
                </c:pt>
                <c:pt idx="173">
                  <c:v>9.6934951630775892</c:v>
                </c:pt>
                <c:pt idx="174">
                  <c:v>9.6955680281544101</c:v>
                </c:pt>
                <c:pt idx="175">
                  <c:v>9.6975963646595407</c:v>
                </c:pt>
                <c:pt idx="176">
                  <c:v>9.6996367342767709</c:v>
                </c:pt>
                <c:pt idx="177">
                  <c:v>9.7016392076668101</c:v>
                </c:pt>
                <c:pt idx="178">
                  <c:v>9.7036579136443102</c:v>
                </c:pt>
                <c:pt idx="179">
                  <c:v>9.7056537647847403</c:v>
                </c:pt>
                <c:pt idx="180">
                  <c:v>9.7076845038743294</c:v>
                </c:pt>
                <c:pt idx="181">
                  <c:v>9.7096538761112203</c:v>
                </c:pt>
                <c:pt idx="182">
                  <c:v>9.7116310718899399</c:v>
                </c:pt>
                <c:pt idx="183">
                  <c:v>9.7136022511126203</c:v>
                </c:pt>
                <c:pt idx="184">
                  <c:v>9.7155565819593797</c:v>
                </c:pt>
                <c:pt idx="185">
                  <c:v>9.7175277611820494</c:v>
                </c:pt>
                <c:pt idx="186">
                  <c:v>9.7195085608374701</c:v>
                </c:pt>
                <c:pt idx="187">
                  <c:v>9.7214201700983391</c:v>
                </c:pt>
                <c:pt idx="188">
                  <c:v>9.7233823244869395</c:v>
                </c:pt>
                <c:pt idx="189">
                  <c:v>9.7252752783860998</c:v>
                </c:pt>
                <c:pt idx="190">
                  <c:v>9.7272253996626095</c:v>
                </c:pt>
                <c:pt idx="191">
                  <c:v>9.7291291853816304</c:v>
                </c:pt>
                <c:pt idx="192">
                  <c:v>9.7310353736851205</c:v>
                </c:pt>
                <c:pt idx="193">
                  <c:v>9.7329325472494208</c:v>
                </c:pt>
                <c:pt idx="194">
                  <c:v>9.7348291151201707</c:v>
                </c:pt>
                <c:pt idx="195">
                  <c:v>9.7366955901157795</c:v>
                </c:pt>
                <c:pt idx="196">
                  <c:v>9.7385915623878496</c:v>
                </c:pt>
                <c:pt idx="197">
                  <c:v>9.7404610456614904</c:v>
                </c:pt>
                <c:pt idx="198">
                  <c:v>9.7423341429067101</c:v>
                </c:pt>
                <c:pt idx="199">
                  <c:v>9.7441627216751403</c:v>
                </c:pt>
                <c:pt idx="200">
                  <c:v>9.7460249871004905</c:v>
                </c:pt>
                <c:pt idx="201">
                  <c:v>9.7478547671611508</c:v>
                </c:pt>
                <c:pt idx="202">
                  <c:v>9.7496977816261303</c:v>
                </c:pt>
                <c:pt idx="203">
                  <c:v>9.7515107133108696</c:v>
                </c:pt>
                <c:pt idx="204">
                  <c:v>9.7533513251913906</c:v>
                </c:pt>
                <c:pt idx="205">
                  <c:v>9.7551413818492794</c:v>
                </c:pt>
                <c:pt idx="206">
                  <c:v>9.7569531122417903</c:v>
                </c:pt>
                <c:pt idx="207">
                  <c:v>9.7587353554527301</c:v>
                </c:pt>
                <c:pt idx="208">
                  <c:v>9.7605242108183905</c:v>
                </c:pt>
                <c:pt idx="209">
                  <c:v>9.7622986405823795</c:v>
                </c:pt>
                <c:pt idx="210">
                  <c:v>9.7640850933635708</c:v>
                </c:pt>
                <c:pt idx="211">
                  <c:v>9.7658553034624198</c:v>
                </c:pt>
                <c:pt idx="212">
                  <c:v>9.7676381422720304</c:v>
                </c:pt>
                <c:pt idx="213">
                  <c:v>9.76936984035523</c:v>
                </c:pt>
                <c:pt idx="214">
                  <c:v>9.7710943205901497</c:v>
                </c:pt>
                <c:pt idx="215">
                  <c:v>9.7728344479087603</c:v>
                </c:pt>
                <c:pt idx="216">
                  <c:v>9.7745908179097096</c:v>
                </c:pt>
                <c:pt idx="217">
                  <c:v>9.7762954414906904</c:v>
                </c:pt>
                <c:pt idx="218">
                  <c:v>9.7780367701015294</c:v>
                </c:pt>
                <c:pt idx="219">
                  <c:v>9.7797305618626496</c:v>
                </c:pt>
                <c:pt idx="220">
                  <c:v>9.7814514281259903</c:v>
                </c:pt>
                <c:pt idx="221">
                  <c:v>9.7831410103168501</c:v>
                </c:pt>
                <c:pt idx="222">
                  <c:v>9.7848408186340201</c:v>
                </c:pt>
                <c:pt idx="223">
                  <c:v>9.7865267868532992</c:v>
                </c:pt>
                <c:pt idx="224">
                  <c:v>9.7881766557362901</c:v>
                </c:pt>
                <c:pt idx="225">
                  <c:v>9.7898487838576802</c:v>
                </c:pt>
                <c:pt idx="226">
                  <c:v>9.7915365590627506</c:v>
                </c:pt>
                <c:pt idx="227">
                  <c:v>9.7931756062207693</c:v>
                </c:pt>
                <c:pt idx="228">
                  <c:v>9.7948387095080793</c:v>
                </c:pt>
                <c:pt idx="229">
                  <c:v>9.7964711243216005</c:v>
                </c:pt>
                <c:pt idx="230">
                  <c:v>9.7981083543989307</c:v>
                </c:pt>
                <c:pt idx="231">
                  <c:v>9.7997191156676102</c:v>
                </c:pt>
                <c:pt idx="232">
                  <c:v>9.8013539431604908</c:v>
                </c:pt>
                <c:pt idx="233">
                  <c:v>9.8029604847640108</c:v>
                </c:pt>
                <c:pt idx="234">
                  <c:v>9.8045911026866293</c:v>
                </c:pt>
                <c:pt idx="235">
                  <c:v>9.8061832085936107</c:v>
                </c:pt>
                <c:pt idx="236">
                  <c:v>9.8077849349333199</c:v>
                </c:pt>
                <c:pt idx="237">
                  <c:v>9.8093734369636003</c:v>
                </c:pt>
                <c:pt idx="238">
                  <c:v>9.8109529040649104</c:v>
                </c:pt>
                <c:pt idx="239">
                  <c:v>9.8125010870937608</c:v>
                </c:pt>
                <c:pt idx="240">
                  <c:v>9.8140859650575596</c:v>
                </c:pt>
                <c:pt idx="241">
                  <c:v>9.8156299385161496</c:v>
                </c:pt>
                <c:pt idx="242">
                  <c:v>9.8172244470075807</c:v>
                </c:pt>
                <c:pt idx="243">
                  <c:v>9.8187605969243297</c:v>
                </c:pt>
                <c:pt idx="244">
                  <c:v>9.8203177946923503</c:v>
                </c:pt>
                <c:pt idx="245">
                  <c:v>9.8218142313012304</c:v>
                </c:pt>
                <c:pt idx="246">
                  <c:v>9.8233762544279593</c:v>
                </c:pt>
                <c:pt idx="247">
                  <c:v>9.8248708840510393</c:v>
                </c:pt>
                <c:pt idx="248">
                  <c:v>9.8263979990388304</c:v>
                </c:pt>
                <c:pt idx="249">
                  <c:v>9.8279022591895409</c:v>
                </c:pt>
                <c:pt idx="250">
                  <c:v>9.8294197537445793</c:v>
                </c:pt>
                <c:pt idx="251">
                  <c:v>9.8309089624102803</c:v>
                </c:pt>
                <c:pt idx="252">
                  <c:v>9.83241562514546</c:v>
                </c:pt>
                <c:pt idx="253">
                  <c:v>9.8338928107939605</c:v>
                </c:pt>
                <c:pt idx="254">
                  <c:v>9.8353567519432392</c:v>
                </c:pt>
                <c:pt idx="255">
                  <c:v>9.8368110625648804</c:v>
                </c:pt>
                <c:pt idx="256">
                  <c:v>9.8382762151012901</c:v>
                </c:pt>
                <c:pt idx="257">
                  <c:v>9.8397419632363601</c:v>
                </c:pt>
                <c:pt idx="258">
                  <c:v>9.8412143235261507</c:v>
                </c:pt>
                <c:pt idx="259">
                  <c:v>9.8426499888809804</c:v>
                </c:pt>
                <c:pt idx="260">
                  <c:v>9.8440970816543505</c:v>
                </c:pt>
                <c:pt idx="261">
                  <c:v>9.8455068737991898</c:v>
                </c:pt>
                <c:pt idx="262">
                  <c:v>9.8469232780987603</c:v>
                </c:pt>
                <c:pt idx="263">
                  <c:v>9.8483505142181897</c:v>
                </c:pt>
                <c:pt idx="264">
                  <c:v>9.8497843725872301</c:v>
                </c:pt>
                <c:pt idx="265">
                  <c:v>9.8511821316199804</c:v>
                </c:pt>
                <c:pt idx="266">
                  <c:v>9.8525931250570604</c:v>
                </c:pt>
                <c:pt idx="267">
                  <c:v>9.8539686147565106</c:v>
                </c:pt>
                <c:pt idx="268">
                  <c:v>9.8553404904843909</c:v>
                </c:pt>
                <c:pt idx="269">
                  <c:v>9.8567310316688594</c:v>
                </c:pt>
                <c:pt idx="270">
                  <c:v>9.8581131436179295</c:v>
                </c:pt>
                <c:pt idx="271">
                  <c:v>9.8594669696776602</c:v>
                </c:pt>
                <c:pt idx="272">
                  <c:v>9.8608454676551407</c:v>
                </c:pt>
                <c:pt idx="273">
                  <c:v>9.8622119325205304</c:v>
                </c:pt>
                <c:pt idx="274">
                  <c:v>9.8635778017872493</c:v>
                </c:pt>
                <c:pt idx="275">
                  <c:v>9.8648907132468704</c:v>
                </c:pt>
                <c:pt idx="276">
                  <c:v>9.8662409354299108</c:v>
                </c:pt>
                <c:pt idx="277">
                  <c:v>9.8675490417206095</c:v>
                </c:pt>
                <c:pt idx="278">
                  <c:v>9.8688998595023101</c:v>
                </c:pt>
                <c:pt idx="279">
                  <c:v>9.8702127709619401</c:v>
                </c:pt>
                <c:pt idx="280">
                  <c:v>9.8715335160582907</c:v>
                </c:pt>
                <c:pt idx="281">
                  <c:v>9.8728337887122599</c:v>
                </c:pt>
                <c:pt idx="282">
                  <c:v>9.8741424906016295</c:v>
                </c:pt>
                <c:pt idx="283">
                  <c:v>9.8754313358370602</c:v>
                </c:pt>
                <c:pt idx="284">
                  <c:v>9.8767262077234292</c:v>
                </c:pt>
                <c:pt idx="285">
                  <c:v>9.8779945906113706</c:v>
                </c:pt>
                <c:pt idx="286">
                  <c:v>9.8792828402481305</c:v>
                </c:pt>
                <c:pt idx="287">
                  <c:v>9.8805373931330696</c:v>
                </c:pt>
                <c:pt idx="288">
                  <c:v>9.8818232300904807</c:v>
                </c:pt>
                <c:pt idx="289">
                  <c:v>9.8830880091017193</c:v>
                </c:pt>
                <c:pt idx="290">
                  <c:v>9.8843503754336002</c:v>
                </c:pt>
                <c:pt idx="291">
                  <c:v>9.8855784494149894</c:v>
                </c:pt>
                <c:pt idx="292">
                  <c:v>9.8868197678956005</c:v>
                </c:pt>
                <c:pt idx="293">
                  <c:v>9.8880646902529001</c:v>
                </c:pt>
                <c:pt idx="294">
                  <c:v>9.8893132164869009</c:v>
                </c:pt>
                <c:pt idx="295">
                  <c:v>9.8905184255363299</c:v>
                </c:pt>
                <c:pt idx="296">
                  <c:v>9.8917507191828697</c:v>
                </c:pt>
                <c:pt idx="297">
                  <c:v>9.8929559282323005</c:v>
                </c:pt>
                <c:pt idx="298">
                  <c:v>9.8941767843654098</c:v>
                </c:pt>
                <c:pt idx="299">
                  <c:v>9.8953440870927594</c:v>
                </c:pt>
                <c:pt idx="300">
                  <c:v>9.8965661445181006</c:v>
                </c:pt>
                <c:pt idx="301">
                  <c:v>9.8977346485376803</c:v>
                </c:pt>
                <c:pt idx="302">
                  <c:v>9.8989350423232896</c:v>
                </c:pt>
                <c:pt idx="303">
                  <c:v>9.9001047577300003</c:v>
                </c:pt>
                <c:pt idx="304">
                  <c:v>9.9012840935694406</c:v>
                </c:pt>
                <c:pt idx="305">
                  <c:v>9.9024501849096591</c:v>
                </c:pt>
                <c:pt idx="306">
                  <c:v>9.9036204959150407</c:v>
                </c:pt>
                <c:pt idx="307">
                  <c:v>9.9047366579159792</c:v>
                </c:pt>
                <c:pt idx="308">
                  <c:v>9.9059033650446509</c:v>
                </c:pt>
                <c:pt idx="309">
                  <c:v>9.90705381939609</c:v>
                </c:pt>
                <c:pt idx="310">
                  <c:v>9.9082114915958002</c:v>
                </c:pt>
                <c:pt idx="311">
                  <c:v>9.9093132078052903</c:v>
                </c:pt>
                <c:pt idx="312">
                  <c:v>9.9104582512942407</c:v>
                </c:pt>
                <c:pt idx="313">
                  <c:v>9.9115701936300393</c:v>
                </c:pt>
                <c:pt idx="314">
                  <c:v>9.9127098161616107</c:v>
                </c:pt>
                <c:pt idx="315">
                  <c:v>9.9138055158150493</c:v>
                </c:pt>
                <c:pt idx="316">
                  <c:v>9.9149018211620508</c:v>
                </c:pt>
                <c:pt idx="317">
                  <c:v>9.9159987221077195</c:v>
                </c:pt>
                <c:pt idx="318">
                  <c:v>9.9170841956348603</c:v>
                </c:pt>
                <c:pt idx="319">
                  <c:v>9.9181823079676601</c:v>
                </c:pt>
                <c:pt idx="320">
                  <c:v>9.9192635618296503</c:v>
                </c:pt>
                <c:pt idx="321">
                  <c:v>9.9203502366490195</c:v>
                </c:pt>
                <c:pt idx="322">
                  <c:v>9.9214332974967991</c:v>
                </c:pt>
                <c:pt idx="323">
                  <c:v>9.9224712341742194</c:v>
                </c:pt>
                <c:pt idx="324">
                  <c:v>9.9235386580332197</c:v>
                </c:pt>
                <c:pt idx="325">
                  <c:v>9.92457840169644</c:v>
                </c:pt>
                <c:pt idx="326">
                  <c:v>9.9256512364179095</c:v>
                </c:pt>
                <c:pt idx="327">
                  <c:v>9.92667171902586</c:v>
                </c:pt>
                <c:pt idx="328">
                  <c:v>9.9277204875231497</c:v>
                </c:pt>
                <c:pt idx="329">
                  <c:v>9.9287397789337604</c:v>
                </c:pt>
                <c:pt idx="330">
                  <c:v>9.9297783112098603</c:v>
                </c:pt>
                <c:pt idx="331">
                  <c:v>9.9307933829553203</c:v>
                </c:pt>
                <c:pt idx="332">
                  <c:v>9.9318198922142091</c:v>
                </c:pt>
                <c:pt idx="333">
                  <c:v>9.93282834171006</c:v>
                </c:pt>
                <c:pt idx="334">
                  <c:v>9.9338458261348794</c:v>
                </c:pt>
                <c:pt idx="335">
                  <c:v>9.9348247884491592</c:v>
                </c:pt>
                <c:pt idx="336">
                  <c:v>9.9358212149278096</c:v>
                </c:pt>
                <c:pt idx="337">
                  <c:v>9.9368074051852595</c:v>
                </c:pt>
                <c:pt idx="338">
                  <c:v>9.9377881744853305</c:v>
                </c:pt>
                <c:pt idx="339">
                  <c:v>9.9387791800066108</c:v>
                </c:pt>
                <c:pt idx="340">
                  <c:v>9.9397515301661699</c:v>
                </c:pt>
                <c:pt idx="341">
                  <c:v>9.9407401331029792</c:v>
                </c:pt>
                <c:pt idx="342">
                  <c:v>9.9416757782326908</c:v>
                </c:pt>
                <c:pt idx="343">
                  <c:v>9.9426276660447606</c:v>
                </c:pt>
                <c:pt idx="344">
                  <c:v>9.9435861862013297</c:v>
                </c:pt>
                <c:pt idx="345">
                  <c:v>9.9445146134827596</c:v>
                </c:pt>
                <c:pt idx="346">
                  <c:v>9.9454785344069201</c:v>
                </c:pt>
                <c:pt idx="347">
                  <c:v>9.9464063660896898</c:v>
                </c:pt>
                <c:pt idx="348">
                  <c:v>9.9473450194974298</c:v>
                </c:pt>
                <c:pt idx="349">
                  <c:v>9.9482812703207006</c:v>
                </c:pt>
                <c:pt idx="350">
                  <c:v>9.9492000670745107</c:v>
                </c:pt>
                <c:pt idx="351">
                  <c:v>9.9501008141601606</c:v>
                </c:pt>
                <c:pt idx="352">
                  <c:v>9.9510184096217298</c:v>
                </c:pt>
                <c:pt idx="353">
                  <c:v>9.9519299885272492</c:v>
                </c:pt>
                <c:pt idx="354">
                  <c:v>9.9528481896823902</c:v>
                </c:pt>
                <c:pt idx="355">
                  <c:v>9.9537242648502904</c:v>
                </c:pt>
                <c:pt idx="356">
                  <c:v>9.9546424660054207</c:v>
                </c:pt>
                <c:pt idx="357">
                  <c:v>9.9555101220328197</c:v>
                </c:pt>
                <c:pt idx="358">
                  <c:v>9.9564120704107104</c:v>
                </c:pt>
                <c:pt idx="359">
                  <c:v>9.9572707016040294</c:v>
                </c:pt>
                <c:pt idx="360">
                  <c:v>9.9581245175335305</c:v>
                </c:pt>
                <c:pt idx="361">
                  <c:v>9.9590060136588097</c:v>
                </c:pt>
                <c:pt idx="362">
                  <c:v>9.9598899123685598</c:v>
                </c:pt>
                <c:pt idx="363">
                  <c:v>9.9607340977704304</c:v>
                </c:pt>
                <c:pt idx="364">
                  <c:v>9.9616071747551995</c:v>
                </c:pt>
                <c:pt idx="365">
                  <c:v>9.9624483518790505</c:v>
                </c:pt>
                <c:pt idx="366">
                  <c:v>9.9633009665163197</c:v>
                </c:pt>
                <c:pt idx="367">
                  <c:v>9.9641096481805693</c:v>
                </c:pt>
                <c:pt idx="368">
                  <c:v>9.9649628685114102</c:v>
                </c:pt>
                <c:pt idx="369">
                  <c:v>9.9657980290792096</c:v>
                </c:pt>
                <c:pt idx="370">
                  <c:v>9.9666404175901793</c:v>
                </c:pt>
                <c:pt idx="371">
                  <c:v>9.96744970494799</c:v>
                </c:pt>
                <c:pt idx="372">
                  <c:v>9.9682595979993707</c:v>
                </c:pt>
                <c:pt idx="373">
                  <c:v>9.9690977668451897</c:v>
                </c:pt>
                <c:pt idx="374">
                  <c:v>9.9699064586043296</c:v>
                </c:pt>
                <c:pt idx="375">
                  <c:v>9.9706995032797892</c:v>
                </c:pt>
                <c:pt idx="376">
                  <c:v>9.9715178154716799</c:v>
                </c:pt>
                <c:pt idx="377">
                  <c:v>9.9722940117712309</c:v>
                </c:pt>
                <c:pt idx="378">
                  <c:v>9.9731002908510202</c:v>
                </c:pt>
                <c:pt idx="379">
                  <c:v>9.9739053686385795</c:v>
                </c:pt>
                <c:pt idx="380">
                  <c:v>9.9746761540756399</c:v>
                </c:pt>
                <c:pt idx="381">
                  <c:v>9.9754577612376796</c:v>
                </c:pt>
                <c:pt idx="382">
                  <c:v>9.9762465963428806</c:v>
                </c:pt>
                <c:pt idx="383">
                  <c:v>9.9769999277104695</c:v>
                </c:pt>
                <c:pt idx="384">
                  <c:v>9.9777851488441005</c:v>
                </c:pt>
                <c:pt idx="385">
                  <c:v>9.9785589324642903</c:v>
                </c:pt>
                <c:pt idx="386">
                  <c:v>9.9793351287638394</c:v>
                </c:pt>
                <c:pt idx="387">
                  <c:v>9.9800962836732694</c:v>
                </c:pt>
                <c:pt idx="388">
                  <c:v>9.9808399946081199</c:v>
                </c:pt>
                <c:pt idx="389">
                  <c:v>9.9815963342537302</c:v>
                </c:pt>
                <c:pt idx="390">
                  <c:v>9.9823586904553903</c:v>
                </c:pt>
                <c:pt idx="391">
                  <c:v>9.9830668875577295</c:v>
                </c:pt>
                <c:pt idx="392">
                  <c:v>9.9838460921353001</c:v>
                </c:pt>
                <c:pt idx="393">
                  <c:v>9.9845579133041102</c:v>
                </c:pt>
                <c:pt idx="394">
                  <c:v>9.9853142529497205</c:v>
                </c:pt>
                <c:pt idx="395">
                  <c:v>9.9860441136917899</c:v>
                </c:pt>
                <c:pt idx="396">
                  <c:v>9.9867757814196505</c:v>
                </c:pt>
                <c:pt idx="397">
                  <c:v>9.9875050465630508</c:v>
                </c:pt>
                <c:pt idx="398">
                  <c:v>9.9882192703163195</c:v>
                </c:pt>
                <c:pt idx="399">
                  <c:v>9.9889407119178806</c:v>
                </c:pt>
                <c:pt idx="400">
                  <c:v>9.9896639605052293</c:v>
                </c:pt>
                <c:pt idx="401">
                  <c:v>9.9903685537308693</c:v>
                </c:pt>
                <c:pt idx="402">
                  <c:v>10</c:v>
                </c:pt>
                <c:pt idx="403">
                  <c:v>9.3963377627131504</c:v>
                </c:pt>
                <c:pt idx="404">
                  <c:v>8.4697321753293497</c:v>
                </c:pt>
                <c:pt idx="405">
                  <c:v>7.49876726722563</c:v>
                </c:pt>
                <c:pt idx="406">
                  <c:v>6.4826379707093302</c:v>
                </c:pt>
                <c:pt idx="407">
                  <c:v>5.4305364830784901</c:v>
                </c:pt>
                <c:pt idx="408">
                  <c:v>4.3486022959844099</c:v>
                </c:pt>
                <c:pt idx="409">
                  <c:v>3.2440985433948102</c:v>
                </c:pt>
                <c:pt idx="410">
                  <c:v>2.34906638848642</c:v>
                </c:pt>
                <c:pt idx="411">
                  <c:v>2.5795277413354998E-3</c:v>
                </c:pt>
                <c:pt idx="412">
                  <c:v>1.6101353853315899E-3</c:v>
                </c:pt>
                <c:pt idx="413">
                  <c:v>1.15735925804073E-3</c:v>
                </c:pt>
                <c:pt idx="414">
                  <c:v>8.2577231758940303E-4</c:v>
                </c:pt>
                <c:pt idx="415">
                  <c:v>6.0913592029024301E-4</c:v>
                </c:pt>
                <c:pt idx="416">
                  <c:v>4.2795278614647197E-4</c:v>
                </c:pt>
                <c:pt idx="417">
                  <c:v>2.8655362412553402E-4</c:v>
                </c:pt>
                <c:pt idx="418">
                  <c:v>1.9082375667036399E-4</c:v>
                </c:pt>
                <c:pt idx="419">
                  <c:v>1.2240057396329499E-4</c:v>
                </c:pt>
                <c:pt idx="420" formatCode="0.00E+00">
                  <c:v>7.2743796781814794E-5</c:v>
                </c:pt>
                <c:pt idx="421" formatCode="0.00E+00">
                  <c:v>4.1267921349439203E-5</c:v>
                </c:pt>
                <c:pt idx="422" formatCode="0.00E+00">
                  <c:v>1.66363831663101E-5</c:v>
                </c:pt>
                <c:pt idx="423" formatCode="0.00E+00">
                  <c:v>4.45184767981964E-6</c:v>
                </c:pt>
                <c:pt idx="424" formatCode="0.00E+00">
                  <c:v>-1.6858470805666199E-5</c:v>
                </c:pt>
                <c:pt idx="425" formatCode="0.00E+00">
                  <c:v>-1.5455280720643701E-5</c:v>
                </c:pt>
                <c:pt idx="426" formatCode="0.00E+00">
                  <c:v>-2.75388672801542E-5</c:v>
                </c:pt>
                <c:pt idx="427" formatCode="0.00E+00">
                  <c:v>-3.4352919851306702E-5</c:v>
                </c:pt>
                <c:pt idx="428" formatCode="0.00E+00">
                  <c:v>-1.60104998190339E-5</c:v>
                </c:pt>
                <c:pt idx="429" formatCode="0.00E+00">
                  <c:v>-3.7300628519123803E-5</c:v>
                </c:pt>
                <c:pt idx="430" formatCode="0.00E+00">
                  <c:v>-1.10034330408241E-5</c:v>
                </c:pt>
                <c:pt idx="431" formatCode="0.00E+00">
                  <c:v>-1.0781345401468E-5</c:v>
                </c:pt>
                <c:pt idx="432" formatCode="0.00E+00">
                  <c:v>-1.3628105142305001E-5</c:v>
                </c:pt>
                <c:pt idx="433" formatCode="0.00E+00">
                  <c:v>-1.18211193493624E-5</c:v>
                </c:pt>
                <c:pt idx="434" formatCode="0.00E+00">
                  <c:v>-1.5313952222871599E-5</c:v>
                </c:pt>
                <c:pt idx="435" formatCode="0.00E+00">
                  <c:v>6.5717751464004202E-6</c:v>
                </c:pt>
                <c:pt idx="436" formatCode="0.00E+00">
                  <c:v>-2.4025844621248902E-6</c:v>
                </c:pt>
                <c:pt idx="437" formatCode="0.00E+00">
                  <c:v>6.3496875070443397E-6</c:v>
                </c:pt>
                <c:pt idx="438" formatCode="0.00E+00">
                  <c:v>1.13264696071602E-5</c:v>
                </c:pt>
                <c:pt idx="439" formatCode="0.00E+00">
                  <c:v>5.5118114131100297E-6</c:v>
                </c:pt>
                <c:pt idx="440" formatCode="0.00E+00">
                  <c:v>1.4375127201957299E-5</c:v>
                </c:pt>
                <c:pt idx="441" formatCode="0.00E+00">
                  <c:v>1.2638805657900701E-5</c:v>
                </c:pt>
                <c:pt idx="442" formatCode="0.00E+00">
                  <c:v>1.3860287674359101E-5</c:v>
                </c:pt>
                <c:pt idx="443" formatCode="0.00E+00">
                  <c:v>2.1128610416921801E-5</c:v>
                </c:pt>
                <c:pt idx="444" formatCode="0.00E+00">
                  <c:v>2.00484568982354E-5</c:v>
                </c:pt>
                <c:pt idx="445" formatCode="0.00E+00">
                  <c:v>2.4823341144391201E-5</c:v>
                </c:pt>
                <c:pt idx="446" formatCode="0.00E+00">
                  <c:v>1.7928529431654599E-5</c:v>
                </c:pt>
                <c:pt idx="447" formatCode="0.00E+00">
                  <c:v>2.5822735521493501E-5</c:v>
                </c:pt>
                <c:pt idx="448" formatCode="0.00E+00">
                  <c:v>2.53583704573854E-5</c:v>
                </c:pt>
                <c:pt idx="449" formatCode="0.00E+00">
                  <c:v>1.9563902048731201E-5</c:v>
                </c:pt>
                <c:pt idx="450" formatCode="0.00E+00">
                  <c:v>2.1845347798480101E-5</c:v>
                </c:pt>
                <c:pt idx="451" formatCode="0.00E+00">
                  <c:v>2.3561479557140699E-5</c:v>
                </c:pt>
                <c:pt idx="452" formatCode="0.00E+00">
                  <c:v>2.6317385263695701E-5</c:v>
                </c:pt>
                <c:pt idx="453" formatCode="0.00E+00">
                  <c:v>1.9685040761107301E-5</c:v>
                </c:pt>
                <c:pt idx="454" formatCode="0.00E+00">
                  <c:v>2.2784172819394399E-5</c:v>
                </c:pt>
                <c:pt idx="455" formatCode="0.00E+00">
                  <c:v>1.8857259559871002E-5</c:v>
                </c:pt>
                <c:pt idx="456" formatCode="0.00E+00">
                  <c:v>2.0028267112839401E-5</c:v>
                </c:pt>
                <c:pt idx="457" formatCode="0.00E+00">
                  <c:v>3.2485364702176002E-5</c:v>
                </c:pt>
                <c:pt idx="458" formatCode="0.00E+00">
                  <c:v>1.9785989688087299E-5</c:v>
                </c:pt>
                <c:pt idx="459" formatCode="0.00E+00">
                  <c:v>1.7767011148486601E-5</c:v>
                </c:pt>
                <c:pt idx="460" formatCode="0.00E+00">
                  <c:v>1.6293156814578E-5</c:v>
                </c:pt>
                <c:pt idx="461" formatCode="0.00E+00">
                  <c:v>2.6297195478299701E-5</c:v>
                </c:pt>
                <c:pt idx="462" formatCode="0.00E+00">
                  <c:v>3.0627904445743299E-5</c:v>
                </c:pt>
                <c:pt idx="463" formatCode="0.00E+00">
                  <c:v>1.44659812362393E-5</c:v>
                </c:pt>
                <c:pt idx="464" formatCode="0.00E+00">
                  <c:v>1.33252583613649E-5</c:v>
                </c:pt>
                <c:pt idx="465" formatCode="0.00E+00">
                  <c:v>2.23904720041723E-5</c:v>
                </c:pt>
                <c:pt idx="466" formatCode="0.00E+00">
                  <c:v>1.7756916255788602E-5</c:v>
                </c:pt>
                <c:pt idx="467" formatCode="0.00E+00">
                  <c:v>2.4399355651075001E-5</c:v>
                </c:pt>
                <c:pt idx="468" formatCode="0.00E+00">
                  <c:v>1.9563902048731201E-5</c:v>
                </c:pt>
                <c:pt idx="469" formatCode="0.00E+00">
                  <c:v>1.13668491779522E-5</c:v>
                </c:pt>
                <c:pt idx="470" formatCode="0.00E+00">
                  <c:v>1.5727842823489799E-5</c:v>
                </c:pt>
                <c:pt idx="471" formatCode="0.00E+00">
                  <c:v>2.60549180535476E-5</c:v>
                </c:pt>
                <c:pt idx="472" formatCode="0.00E+00">
                  <c:v>2.1007471704545701E-5</c:v>
                </c:pt>
                <c:pt idx="473" formatCode="0.00E+00">
                  <c:v>1.29315575461428E-5</c:v>
                </c:pt>
                <c:pt idx="474" formatCode="0.00E+00">
                  <c:v>1.0892389221146E-5</c:v>
                </c:pt>
                <c:pt idx="475" formatCode="0.00E+00">
                  <c:v>1.0942863684636E-5</c:v>
                </c:pt>
                <c:pt idx="476" formatCode="0.00E+00">
                  <c:v>1.1528367461120301E-5</c:v>
                </c:pt>
                <c:pt idx="477" formatCode="0.00E+00">
                  <c:v>2.6236626122111698E-5</c:v>
                </c:pt>
                <c:pt idx="478" formatCode="0.00E+00">
                  <c:v>6.9553810689245702E-6</c:v>
                </c:pt>
                <c:pt idx="479" formatCode="0.00E+00">
                  <c:v>1.5838886643167801E-5</c:v>
                </c:pt>
                <c:pt idx="480" formatCode="0.00E+00">
                  <c:v>9.0046442866193192E-6</c:v>
                </c:pt>
                <c:pt idx="481" formatCode="0.00E+00">
                  <c:v>1.3072886043914801E-5</c:v>
                </c:pt>
                <c:pt idx="482" formatCode="0.00E+00">
                  <c:v>1.7191602264700298E-5</c:v>
                </c:pt>
                <c:pt idx="483" formatCode="0.00E+00">
                  <c:v>1.5414901149851699E-5</c:v>
                </c:pt>
                <c:pt idx="484" formatCode="0.00E+00">
                  <c:v>2.04219679280615E-5</c:v>
                </c:pt>
                <c:pt idx="485" formatCode="0.00E+00">
                  <c:v>1.3274783897874899E-5</c:v>
                </c:pt>
                <c:pt idx="486" formatCode="0.00E+00">
                  <c:v>1.7635777543412498E-5</c:v>
                </c:pt>
                <c:pt idx="487" formatCode="0.00E+00">
                  <c:v>1.3718959176587099E-5</c:v>
                </c:pt>
                <c:pt idx="488" formatCode="0.00E+00">
                  <c:v>1.9937413078557399E-5</c:v>
                </c:pt>
                <c:pt idx="489" formatCode="0.00E+00">
                  <c:v>1.0539067976715901E-5</c:v>
                </c:pt>
                <c:pt idx="490" formatCode="0.00E+00">
                  <c:v>2.05330117477396E-5</c:v>
                </c:pt>
                <c:pt idx="491" formatCode="0.00E+00">
                  <c:v>9.1762574624853895E-6</c:v>
                </c:pt>
                <c:pt idx="492" formatCode="0.00E+00">
                  <c:v>2.2087625223232101E-5</c:v>
                </c:pt>
                <c:pt idx="493" formatCode="0.00E+00">
                  <c:v>2.2047245652440098E-5</c:v>
                </c:pt>
                <c:pt idx="494" formatCode="0.00E+00">
                  <c:v>1.4294368060373301E-5</c:v>
                </c:pt>
                <c:pt idx="495" formatCode="0.00E+00">
                  <c:v>8.3080966904570604E-6</c:v>
                </c:pt>
                <c:pt idx="496" formatCode="0.00E+00">
                  <c:v>2.7084597108744001E-5</c:v>
                </c:pt>
                <c:pt idx="497" formatCode="0.00E+00">
                  <c:v>2.4096508870134901E-5</c:v>
                </c:pt>
                <c:pt idx="498" formatCode="0.00E+00">
                  <c:v>1.6838281020270199E-5</c:v>
                </c:pt>
                <c:pt idx="499" formatCode="0.00E+00">
                  <c:v>1.2083586559510501E-5</c:v>
                </c:pt>
                <c:pt idx="500" formatCode="0.00E+00">
                  <c:v>9.8021408097616205E-6</c:v>
                </c:pt>
                <c:pt idx="501" formatCode="0.00E+00">
                  <c:v>2.8528166764558501E-5</c:v>
                </c:pt>
                <c:pt idx="502" formatCode="0.00E+00">
                  <c:v>1.1518272568422199E-5</c:v>
                </c:pt>
                <c:pt idx="503" formatCode="0.00E+00">
                  <c:v>1.8796690203682901E-5</c:v>
                </c:pt>
                <c:pt idx="504" formatCode="0.00E+00">
                  <c:v>2.2188574150212201E-5</c:v>
                </c:pt>
                <c:pt idx="505" formatCode="0.00E+00">
                  <c:v>7.7326878066708506E-6</c:v>
                </c:pt>
                <c:pt idx="506" formatCode="0.00E+00">
                  <c:v>1.5041390120025499E-5</c:v>
                </c:pt>
                <c:pt idx="507" formatCode="0.00E+00">
                  <c:v>1.7948719217050599E-5</c:v>
                </c:pt>
                <c:pt idx="508" formatCode="0.00E+00">
                  <c:v>1.5828791750469801E-5</c:v>
                </c:pt>
                <c:pt idx="509" formatCode="0.00E+00">
                  <c:v>1.44659812362393E-5</c:v>
                </c:pt>
                <c:pt idx="510" formatCode="0.00E+00">
                  <c:v>8.8027464326592494E-6</c:v>
                </c:pt>
                <c:pt idx="511" formatCode="0.00E+00">
                  <c:v>1.13769440706502E-5</c:v>
                </c:pt>
                <c:pt idx="512" formatCode="0.00E+00">
                  <c:v>2.3097114493032499E-5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5C0-4382-BBB6-B109AEA035E4}"/>
            </c:ext>
          </c:extLst>
        </c:ser>
        <c:ser>
          <c:idx val="3"/>
          <c:order val="2"/>
          <c:spPr>
            <a:ln w="3810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Sheet1!$Z$2:$Z$3001</c:f>
              <c:numCache>
                <c:formatCode>General</c:formatCode>
                <c:ptCount val="3000"/>
                <c:pt idx="0">
                  <c:v>0</c:v>
                </c:pt>
                <c:pt idx="1">
                  <c:v>5.4999999999999997E-3</c:v>
                </c:pt>
                <c:pt idx="2">
                  <c:v>1.11E-2</c:v>
                </c:pt>
                <c:pt idx="3">
                  <c:v>1.66E-2</c:v>
                </c:pt>
                <c:pt idx="4">
                  <c:v>2.2100000000000002E-2</c:v>
                </c:pt>
                <c:pt idx="5">
                  <c:v>2.7699999999999999E-2</c:v>
                </c:pt>
                <c:pt idx="6">
                  <c:v>3.32E-2</c:v>
                </c:pt>
                <c:pt idx="7">
                  <c:v>3.8699999999999998E-2</c:v>
                </c:pt>
                <c:pt idx="8">
                  <c:v>4.4299999999999999E-2</c:v>
                </c:pt>
                <c:pt idx="9">
                  <c:v>4.9799999999999997E-2</c:v>
                </c:pt>
                <c:pt idx="10">
                  <c:v>5.5399999999999998E-2</c:v>
                </c:pt>
                <c:pt idx="11">
                  <c:v>6.0900000000000003E-2</c:v>
                </c:pt>
                <c:pt idx="12">
                  <c:v>6.6400000000000001E-2</c:v>
                </c:pt>
                <c:pt idx="13">
                  <c:v>7.1999999999999995E-2</c:v>
                </c:pt>
                <c:pt idx="14">
                  <c:v>7.7499999999999999E-2</c:v>
                </c:pt>
                <c:pt idx="15">
                  <c:v>8.3000000000000004E-2</c:v>
                </c:pt>
                <c:pt idx="16">
                  <c:v>8.8599999999999998E-2</c:v>
                </c:pt>
                <c:pt idx="17">
                  <c:v>9.4100000000000003E-2</c:v>
                </c:pt>
                <c:pt idx="18">
                  <c:v>9.9599999999999994E-2</c:v>
                </c:pt>
                <c:pt idx="19">
                  <c:v>0.1052</c:v>
                </c:pt>
                <c:pt idx="20">
                  <c:v>0.11070000000000001</c:v>
                </c:pt>
                <c:pt idx="21">
                  <c:v>0.1162</c:v>
                </c:pt>
                <c:pt idx="22">
                  <c:v>0.12180000000000001</c:v>
                </c:pt>
                <c:pt idx="23">
                  <c:v>0.1273</c:v>
                </c:pt>
                <c:pt idx="24">
                  <c:v>0.1328</c:v>
                </c:pt>
                <c:pt idx="25">
                  <c:v>0.1384</c:v>
                </c:pt>
                <c:pt idx="26">
                  <c:v>0.1439</c:v>
                </c:pt>
                <c:pt idx="27">
                  <c:v>0.14940000000000001</c:v>
                </c:pt>
                <c:pt idx="28">
                  <c:v>0.155</c:v>
                </c:pt>
                <c:pt idx="29">
                  <c:v>0.1605</c:v>
                </c:pt>
                <c:pt idx="30">
                  <c:v>0.1661</c:v>
                </c:pt>
                <c:pt idx="31">
                  <c:v>0.1716</c:v>
                </c:pt>
                <c:pt idx="32">
                  <c:v>0.17710000000000001</c:v>
                </c:pt>
                <c:pt idx="33">
                  <c:v>0.1827</c:v>
                </c:pt>
                <c:pt idx="34">
                  <c:v>0.18820000000000001</c:v>
                </c:pt>
                <c:pt idx="35">
                  <c:v>0.19370000000000001</c:v>
                </c:pt>
                <c:pt idx="36">
                  <c:v>0.1993</c:v>
                </c:pt>
                <c:pt idx="37">
                  <c:v>0.20480000000000001</c:v>
                </c:pt>
                <c:pt idx="38">
                  <c:v>0.21029999999999999</c:v>
                </c:pt>
                <c:pt idx="39">
                  <c:v>0.21590000000000001</c:v>
                </c:pt>
                <c:pt idx="40">
                  <c:v>0.22140000000000001</c:v>
                </c:pt>
                <c:pt idx="41">
                  <c:v>0.22689999999999999</c:v>
                </c:pt>
                <c:pt idx="42">
                  <c:v>0.23250000000000001</c:v>
                </c:pt>
                <c:pt idx="43">
                  <c:v>0.23799999999999999</c:v>
                </c:pt>
                <c:pt idx="44">
                  <c:v>0.24349999999999999</c:v>
                </c:pt>
                <c:pt idx="45">
                  <c:v>0.24909999999999999</c:v>
                </c:pt>
                <c:pt idx="46">
                  <c:v>0.25459999999999999</c:v>
                </c:pt>
                <c:pt idx="47">
                  <c:v>0.26019999999999999</c:v>
                </c:pt>
                <c:pt idx="48">
                  <c:v>0.26569999999999999</c:v>
                </c:pt>
                <c:pt idx="49">
                  <c:v>0.2712</c:v>
                </c:pt>
                <c:pt idx="50">
                  <c:v>0.27679999999999999</c:v>
                </c:pt>
                <c:pt idx="51">
                  <c:v>0.2823</c:v>
                </c:pt>
                <c:pt idx="52">
                  <c:v>0.2878</c:v>
                </c:pt>
                <c:pt idx="53">
                  <c:v>0.29339999999999999</c:v>
                </c:pt>
                <c:pt idx="54">
                  <c:v>0.2989</c:v>
                </c:pt>
                <c:pt idx="55">
                  <c:v>0.3044</c:v>
                </c:pt>
                <c:pt idx="56">
                  <c:v>0.31</c:v>
                </c:pt>
                <c:pt idx="57">
                  <c:v>0.3155</c:v>
                </c:pt>
                <c:pt idx="58">
                  <c:v>0.32100000000000001</c:v>
                </c:pt>
                <c:pt idx="59">
                  <c:v>0.3266</c:v>
                </c:pt>
                <c:pt idx="60">
                  <c:v>0.33210000000000001</c:v>
                </c:pt>
                <c:pt idx="61">
                  <c:v>0.33760000000000001</c:v>
                </c:pt>
                <c:pt idx="62">
                  <c:v>0.34320000000000001</c:v>
                </c:pt>
                <c:pt idx="63">
                  <c:v>0.34870000000000001</c:v>
                </c:pt>
                <c:pt idx="64">
                  <c:v>0.3543</c:v>
                </c:pt>
                <c:pt idx="65">
                  <c:v>0.35980000000000001</c:v>
                </c:pt>
                <c:pt idx="66">
                  <c:v>0.36530000000000001</c:v>
                </c:pt>
                <c:pt idx="67">
                  <c:v>0.37090000000000001</c:v>
                </c:pt>
                <c:pt idx="68">
                  <c:v>0.37640000000000001</c:v>
                </c:pt>
                <c:pt idx="69">
                  <c:v>0.38190000000000002</c:v>
                </c:pt>
                <c:pt idx="70">
                  <c:v>0.38750000000000001</c:v>
                </c:pt>
                <c:pt idx="71">
                  <c:v>0.39300000000000002</c:v>
                </c:pt>
                <c:pt idx="72">
                  <c:v>0.39850000000000002</c:v>
                </c:pt>
                <c:pt idx="73">
                  <c:v>0.40410000000000001</c:v>
                </c:pt>
                <c:pt idx="74">
                  <c:v>0.40960000000000002</c:v>
                </c:pt>
                <c:pt idx="75">
                  <c:v>0.41510000000000002</c:v>
                </c:pt>
                <c:pt idx="76">
                  <c:v>0.42070000000000002</c:v>
                </c:pt>
                <c:pt idx="77">
                  <c:v>0.42620000000000002</c:v>
                </c:pt>
                <c:pt idx="78">
                  <c:v>0.43169999999999997</c:v>
                </c:pt>
                <c:pt idx="79">
                  <c:v>0.43730000000000002</c:v>
                </c:pt>
                <c:pt idx="80">
                  <c:v>0.44280000000000003</c:v>
                </c:pt>
                <c:pt idx="81">
                  <c:v>0.44829999999999998</c:v>
                </c:pt>
                <c:pt idx="82">
                  <c:v>0.45390000000000003</c:v>
                </c:pt>
                <c:pt idx="83">
                  <c:v>0.45939999999999998</c:v>
                </c:pt>
                <c:pt idx="84">
                  <c:v>0.46500000000000002</c:v>
                </c:pt>
                <c:pt idx="85">
                  <c:v>0.47049999999999997</c:v>
                </c:pt>
                <c:pt idx="86">
                  <c:v>0.47599999999999998</c:v>
                </c:pt>
                <c:pt idx="87">
                  <c:v>0.48159999999999997</c:v>
                </c:pt>
                <c:pt idx="88">
                  <c:v>0.48709999999999998</c:v>
                </c:pt>
                <c:pt idx="89">
                  <c:v>0.49259999999999998</c:v>
                </c:pt>
                <c:pt idx="90">
                  <c:v>0.49819999999999998</c:v>
                </c:pt>
                <c:pt idx="91">
                  <c:v>0.50370000000000004</c:v>
                </c:pt>
                <c:pt idx="92">
                  <c:v>0.50919999999999999</c:v>
                </c:pt>
                <c:pt idx="93">
                  <c:v>0.51480000000000004</c:v>
                </c:pt>
                <c:pt idx="94">
                  <c:v>0.52029999999999998</c:v>
                </c:pt>
                <c:pt idx="95">
                  <c:v>0.52580000000000005</c:v>
                </c:pt>
                <c:pt idx="96">
                  <c:v>0.53139999999999998</c:v>
                </c:pt>
                <c:pt idx="97">
                  <c:v>0.53690000000000004</c:v>
                </c:pt>
                <c:pt idx="98">
                  <c:v>0.54239999999999999</c:v>
                </c:pt>
                <c:pt idx="99">
                  <c:v>0.54800000000000004</c:v>
                </c:pt>
                <c:pt idx="100">
                  <c:v>0.55349999999999999</c:v>
                </c:pt>
                <c:pt idx="101">
                  <c:v>0.55910000000000004</c:v>
                </c:pt>
                <c:pt idx="102">
                  <c:v>0.56459999999999999</c:v>
                </c:pt>
                <c:pt idx="103">
                  <c:v>0.57010000000000005</c:v>
                </c:pt>
                <c:pt idx="104">
                  <c:v>0.57569999999999999</c:v>
                </c:pt>
                <c:pt idx="105">
                  <c:v>0.58120000000000005</c:v>
                </c:pt>
                <c:pt idx="106">
                  <c:v>0.5867</c:v>
                </c:pt>
                <c:pt idx="107">
                  <c:v>0.59230000000000005</c:v>
                </c:pt>
                <c:pt idx="108">
                  <c:v>0.5978</c:v>
                </c:pt>
                <c:pt idx="109">
                  <c:v>0.60329999999999995</c:v>
                </c:pt>
                <c:pt idx="110">
                  <c:v>0.6089</c:v>
                </c:pt>
                <c:pt idx="111">
                  <c:v>0.61439999999999995</c:v>
                </c:pt>
                <c:pt idx="112">
                  <c:v>0.61990000000000001</c:v>
                </c:pt>
                <c:pt idx="113">
                  <c:v>0.62549999999999994</c:v>
                </c:pt>
                <c:pt idx="114">
                  <c:v>0.63100000000000001</c:v>
                </c:pt>
                <c:pt idx="115">
                  <c:v>0.63649999999999995</c:v>
                </c:pt>
                <c:pt idx="116">
                  <c:v>0.6421</c:v>
                </c:pt>
                <c:pt idx="117">
                  <c:v>0.64759999999999995</c:v>
                </c:pt>
                <c:pt idx="118">
                  <c:v>0.6532</c:v>
                </c:pt>
                <c:pt idx="119">
                  <c:v>0.65869999999999995</c:v>
                </c:pt>
                <c:pt idx="120">
                  <c:v>0.66420000000000001</c:v>
                </c:pt>
                <c:pt idx="121">
                  <c:v>0.66979999999999995</c:v>
                </c:pt>
                <c:pt idx="122">
                  <c:v>0.67530000000000001</c:v>
                </c:pt>
                <c:pt idx="123">
                  <c:v>0.68079999999999996</c:v>
                </c:pt>
                <c:pt idx="124">
                  <c:v>0.68640000000000001</c:v>
                </c:pt>
                <c:pt idx="125">
                  <c:v>0.69189999999999996</c:v>
                </c:pt>
                <c:pt idx="126">
                  <c:v>0.69740000000000002</c:v>
                </c:pt>
                <c:pt idx="127">
                  <c:v>0.70299999999999996</c:v>
                </c:pt>
                <c:pt idx="128">
                  <c:v>0.70850000000000002</c:v>
                </c:pt>
                <c:pt idx="129">
                  <c:v>0.71399999999999997</c:v>
                </c:pt>
                <c:pt idx="130">
                  <c:v>0.71960000000000002</c:v>
                </c:pt>
                <c:pt idx="131">
                  <c:v>0.72509999999999997</c:v>
                </c:pt>
                <c:pt idx="132">
                  <c:v>0.73060000000000003</c:v>
                </c:pt>
                <c:pt idx="133">
                  <c:v>0.73619999999999997</c:v>
                </c:pt>
                <c:pt idx="134">
                  <c:v>0.74170000000000003</c:v>
                </c:pt>
                <c:pt idx="135">
                  <c:v>0.74719999999999998</c:v>
                </c:pt>
                <c:pt idx="136">
                  <c:v>0.75280000000000002</c:v>
                </c:pt>
                <c:pt idx="137">
                  <c:v>0.75829999999999997</c:v>
                </c:pt>
                <c:pt idx="138">
                  <c:v>0.76390000000000002</c:v>
                </c:pt>
                <c:pt idx="139">
                  <c:v>0.76939999999999997</c:v>
                </c:pt>
                <c:pt idx="140">
                  <c:v>0.77490000000000003</c:v>
                </c:pt>
                <c:pt idx="141">
                  <c:v>0.78049999999999997</c:v>
                </c:pt>
                <c:pt idx="142">
                  <c:v>0.78600000000000003</c:v>
                </c:pt>
                <c:pt idx="143">
                  <c:v>0.79149999999999998</c:v>
                </c:pt>
                <c:pt idx="144">
                  <c:v>0.79710000000000003</c:v>
                </c:pt>
                <c:pt idx="145">
                  <c:v>0.80259999999999998</c:v>
                </c:pt>
                <c:pt idx="146">
                  <c:v>0.80810000000000004</c:v>
                </c:pt>
                <c:pt idx="147">
                  <c:v>0.81369999999999998</c:v>
                </c:pt>
                <c:pt idx="148">
                  <c:v>0.81920000000000004</c:v>
                </c:pt>
                <c:pt idx="149">
                  <c:v>0.82469999999999999</c:v>
                </c:pt>
                <c:pt idx="150">
                  <c:v>0.83030000000000004</c:v>
                </c:pt>
                <c:pt idx="151">
                  <c:v>0.83579999999999999</c:v>
                </c:pt>
                <c:pt idx="152">
                  <c:v>0.84130000000000005</c:v>
                </c:pt>
                <c:pt idx="153">
                  <c:v>0.84689999999999999</c:v>
                </c:pt>
                <c:pt idx="154">
                  <c:v>0.85240000000000005</c:v>
                </c:pt>
                <c:pt idx="155">
                  <c:v>0.85799999999999998</c:v>
                </c:pt>
                <c:pt idx="156">
                  <c:v>0.86350000000000005</c:v>
                </c:pt>
                <c:pt idx="157">
                  <c:v>0.86899999999999999</c:v>
                </c:pt>
                <c:pt idx="158">
                  <c:v>0.87460000000000004</c:v>
                </c:pt>
                <c:pt idx="159">
                  <c:v>0.88009999999999999</c:v>
                </c:pt>
                <c:pt idx="160">
                  <c:v>0.88560000000000005</c:v>
                </c:pt>
                <c:pt idx="161">
                  <c:v>0.89119999999999999</c:v>
                </c:pt>
                <c:pt idx="162">
                  <c:v>0.89670000000000005</c:v>
                </c:pt>
                <c:pt idx="163">
                  <c:v>0.9022</c:v>
                </c:pt>
                <c:pt idx="164">
                  <c:v>0.90780000000000005</c:v>
                </c:pt>
                <c:pt idx="165">
                  <c:v>0.9133</c:v>
                </c:pt>
                <c:pt idx="166">
                  <c:v>0.91879999999999995</c:v>
                </c:pt>
                <c:pt idx="167">
                  <c:v>0.9244</c:v>
                </c:pt>
                <c:pt idx="168">
                  <c:v>0.92989999999999995</c:v>
                </c:pt>
                <c:pt idx="169">
                  <c:v>0.93540000000000001</c:v>
                </c:pt>
                <c:pt idx="170">
                  <c:v>0.94099999999999995</c:v>
                </c:pt>
                <c:pt idx="171">
                  <c:v>0.94650000000000001</c:v>
                </c:pt>
                <c:pt idx="172">
                  <c:v>0.95209999999999995</c:v>
                </c:pt>
                <c:pt idx="173">
                  <c:v>0.95760000000000001</c:v>
                </c:pt>
                <c:pt idx="174">
                  <c:v>0.96309999999999996</c:v>
                </c:pt>
                <c:pt idx="175">
                  <c:v>0.96870000000000001</c:v>
                </c:pt>
                <c:pt idx="176">
                  <c:v>0.97419999999999995</c:v>
                </c:pt>
                <c:pt idx="177">
                  <c:v>0.97970000000000002</c:v>
                </c:pt>
                <c:pt idx="178">
                  <c:v>0.98529999999999995</c:v>
                </c:pt>
                <c:pt idx="179">
                  <c:v>0.99080000000000001</c:v>
                </c:pt>
                <c:pt idx="180">
                  <c:v>0.99629999999999996</c:v>
                </c:pt>
                <c:pt idx="181">
                  <c:v>1.0019</c:v>
                </c:pt>
                <c:pt idx="182">
                  <c:v>1.0074000000000001</c:v>
                </c:pt>
                <c:pt idx="183">
                  <c:v>1.0128999999999999</c:v>
                </c:pt>
                <c:pt idx="184">
                  <c:v>1.0185</c:v>
                </c:pt>
                <c:pt idx="185">
                  <c:v>1.024</c:v>
                </c:pt>
                <c:pt idx="186">
                  <c:v>1.0295000000000001</c:v>
                </c:pt>
                <c:pt idx="187">
                  <c:v>1.0350999999999999</c:v>
                </c:pt>
                <c:pt idx="188">
                  <c:v>1.0406</c:v>
                </c:pt>
                <c:pt idx="189">
                  <c:v>1.0461</c:v>
                </c:pt>
                <c:pt idx="190">
                  <c:v>1.0517000000000001</c:v>
                </c:pt>
                <c:pt idx="191">
                  <c:v>1.0571999999999999</c:v>
                </c:pt>
                <c:pt idx="192">
                  <c:v>1.0628</c:v>
                </c:pt>
                <c:pt idx="193">
                  <c:v>1.0683</c:v>
                </c:pt>
                <c:pt idx="194">
                  <c:v>1.0738000000000001</c:v>
                </c:pt>
                <c:pt idx="195">
                  <c:v>1.0793999999999999</c:v>
                </c:pt>
                <c:pt idx="196">
                  <c:v>1.0849</c:v>
                </c:pt>
                <c:pt idx="197">
                  <c:v>1.0904</c:v>
                </c:pt>
                <c:pt idx="198">
                  <c:v>1.0960000000000001</c:v>
                </c:pt>
                <c:pt idx="199">
                  <c:v>1.1014999999999999</c:v>
                </c:pt>
                <c:pt idx="200">
                  <c:v>1.107</c:v>
                </c:pt>
                <c:pt idx="201">
                  <c:v>1.1126</c:v>
                </c:pt>
                <c:pt idx="202">
                  <c:v>1.1181000000000001</c:v>
                </c:pt>
                <c:pt idx="203">
                  <c:v>1.1235999999999999</c:v>
                </c:pt>
                <c:pt idx="204">
                  <c:v>1.1292</c:v>
                </c:pt>
                <c:pt idx="205">
                  <c:v>1.1347</c:v>
                </c:pt>
                <c:pt idx="206">
                  <c:v>1.1402000000000001</c:v>
                </c:pt>
                <c:pt idx="207">
                  <c:v>1.1457999999999999</c:v>
                </c:pt>
                <c:pt idx="208">
                  <c:v>1.1513</c:v>
                </c:pt>
                <c:pt idx="209">
                  <c:v>1.1569</c:v>
                </c:pt>
                <c:pt idx="210">
                  <c:v>1.1624000000000001</c:v>
                </c:pt>
                <c:pt idx="211">
                  <c:v>1.1678999999999999</c:v>
                </c:pt>
                <c:pt idx="212">
                  <c:v>1.1735</c:v>
                </c:pt>
                <c:pt idx="213">
                  <c:v>1.179</c:v>
                </c:pt>
                <c:pt idx="214">
                  <c:v>1.1845000000000001</c:v>
                </c:pt>
                <c:pt idx="215">
                  <c:v>1.1900999999999999</c:v>
                </c:pt>
                <c:pt idx="216">
                  <c:v>1.1956</c:v>
                </c:pt>
                <c:pt idx="217">
                  <c:v>1.2011000000000001</c:v>
                </c:pt>
                <c:pt idx="218">
                  <c:v>1.2067000000000001</c:v>
                </c:pt>
                <c:pt idx="219">
                  <c:v>1.2121999999999999</c:v>
                </c:pt>
                <c:pt idx="220">
                  <c:v>1.2177</c:v>
                </c:pt>
                <c:pt idx="221">
                  <c:v>1.2233000000000001</c:v>
                </c:pt>
                <c:pt idx="222">
                  <c:v>1.2287999999999999</c:v>
                </c:pt>
                <c:pt idx="223">
                  <c:v>1.2343</c:v>
                </c:pt>
                <c:pt idx="224">
                  <c:v>1.2399</c:v>
                </c:pt>
                <c:pt idx="225">
                  <c:v>1.2454000000000001</c:v>
                </c:pt>
                <c:pt idx="226">
                  <c:v>1.2509999999999999</c:v>
                </c:pt>
                <c:pt idx="227">
                  <c:v>1.2565</c:v>
                </c:pt>
                <c:pt idx="228">
                  <c:v>1.262</c:v>
                </c:pt>
                <c:pt idx="229">
                  <c:v>1.2676000000000001</c:v>
                </c:pt>
                <c:pt idx="230">
                  <c:v>1.2730999999999999</c:v>
                </c:pt>
                <c:pt idx="231">
                  <c:v>1.2786</c:v>
                </c:pt>
                <c:pt idx="232">
                  <c:v>1.2842</c:v>
                </c:pt>
                <c:pt idx="233">
                  <c:v>1.2897000000000001</c:v>
                </c:pt>
                <c:pt idx="234">
                  <c:v>1.2951999999999999</c:v>
                </c:pt>
                <c:pt idx="235">
                  <c:v>1.3008</c:v>
                </c:pt>
                <c:pt idx="236">
                  <c:v>1.3063</c:v>
                </c:pt>
                <c:pt idx="237">
                  <c:v>1.3118000000000001</c:v>
                </c:pt>
                <c:pt idx="238">
                  <c:v>1.3173999999999999</c:v>
                </c:pt>
                <c:pt idx="239">
                  <c:v>1.3229</c:v>
                </c:pt>
                <c:pt idx="240">
                  <c:v>1.3284</c:v>
                </c:pt>
                <c:pt idx="241">
                  <c:v>1.3340000000000001</c:v>
                </c:pt>
                <c:pt idx="242">
                  <c:v>1.3394999999999999</c:v>
                </c:pt>
                <c:pt idx="243">
                  <c:v>1.345</c:v>
                </c:pt>
                <c:pt idx="244">
                  <c:v>1.3506</c:v>
                </c:pt>
                <c:pt idx="245">
                  <c:v>1.3561000000000001</c:v>
                </c:pt>
                <c:pt idx="246">
                  <c:v>1.3616999999999999</c:v>
                </c:pt>
                <c:pt idx="247">
                  <c:v>1.3672</c:v>
                </c:pt>
                <c:pt idx="248">
                  <c:v>1.3727</c:v>
                </c:pt>
                <c:pt idx="249">
                  <c:v>1.3783000000000001</c:v>
                </c:pt>
                <c:pt idx="250">
                  <c:v>1.3837999999999999</c:v>
                </c:pt>
                <c:pt idx="251">
                  <c:v>1.3893</c:v>
                </c:pt>
                <c:pt idx="252">
                  <c:v>1.3949</c:v>
                </c:pt>
                <c:pt idx="253">
                  <c:v>1.4004000000000001</c:v>
                </c:pt>
                <c:pt idx="254">
                  <c:v>1.4058999999999999</c:v>
                </c:pt>
                <c:pt idx="255">
                  <c:v>1.4115</c:v>
                </c:pt>
                <c:pt idx="256">
                  <c:v>1.417</c:v>
                </c:pt>
                <c:pt idx="257">
                  <c:v>1.4225000000000001</c:v>
                </c:pt>
                <c:pt idx="258">
                  <c:v>1.4280999999999999</c:v>
                </c:pt>
                <c:pt idx="259">
                  <c:v>1.4336</c:v>
                </c:pt>
                <c:pt idx="260">
                  <c:v>1.4391</c:v>
                </c:pt>
                <c:pt idx="261">
                  <c:v>1.4447000000000001</c:v>
                </c:pt>
                <c:pt idx="262">
                  <c:v>1.4501999999999999</c:v>
                </c:pt>
                <c:pt idx="263">
                  <c:v>1.4558</c:v>
                </c:pt>
                <c:pt idx="264">
                  <c:v>1.4613</c:v>
                </c:pt>
                <c:pt idx="265">
                  <c:v>1.4668000000000001</c:v>
                </c:pt>
                <c:pt idx="266">
                  <c:v>1.4723999999999999</c:v>
                </c:pt>
                <c:pt idx="267">
                  <c:v>1.4779</c:v>
                </c:pt>
                <c:pt idx="268">
                  <c:v>1.4834000000000001</c:v>
                </c:pt>
                <c:pt idx="269">
                  <c:v>1.4890000000000001</c:v>
                </c:pt>
                <c:pt idx="270">
                  <c:v>1.4944999999999999</c:v>
                </c:pt>
                <c:pt idx="271">
                  <c:v>1.5</c:v>
                </c:pt>
                <c:pt idx="272">
                  <c:v>1.5056</c:v>
                </c:pt>
                <c:pt idx="273">
                  <c:v>1.5111000000000001</c:v>
                </c:pt>
                <c:pt idx="274">
                  <c:v>1.5165999999999999</c:v>
                </c:pt>
                <c:pt idx="275">
                  <c:v>1.5222</c:v>
                </c:pt>
                <c:pt idx="276">
                  <c:v>1.5277000000000001</c:v>
                </c:pt>
                <c:pt idx="277">
                  <c:v>1.5331999999999999</c:v>
                </c:pt>
                <c:pt idx="278">
                  <c:v>1.5387999999999999</c:v>
                </c:pt>
                <c:pt idx="279">
                  <c:v>1.5443</c:v>
                </c:pt>
                <c:pt idx="280">
                  <c:v>1.5498000000000001</c:v>
                </c:pt>
                <c:pt idx="281">
                  <c:v>1.5553999999999999</c:v>
                </c:pt>
                <c:pt idx="282">
                  <c:v>1.5609</c:v>
                </c:pt>
                <c:pt idx="283">
                  <c:v>1.5665</c:v>
                </c:pt>
                <c:pt idx="284">
                  <c:v>1.5720000000000001</c:v>
                </c:pt>
                <c:pt idx="285">
                  <c:v>1.5774999999999999</c:v>
                </c:pt>
                <c:pt idx="286">
                  <c:v>1.5831</c:v>
                </c:pt>
                <c:pt idx="287">
                  <c:v>1.5886</c:v>
                </c:pt>
                <c:pt idx="288">
                  <c:v>1.5941000000000001</c:v>
                </c:pt>
                <c:pt idx="289">
                  <c:v>1.5996999999999999</c:v>
                </c:pt>
                <c:pt idx="290">
                  <c:v>1.6052</c:v>
                </c:pt>
                <c:pt idx="291">
                  <c:v>1.6107</c:v>
                </c:pt>
                <c:pt idx="292">
                  <c:v>1.6163000000000001</c:v>
                </c:pt>
                <c:pt idx="293">
                  <c:v>1.6217999999999999</c:v>
                </c:pt>
                <c:pt idx="294">
                  <c:v>1.6273</c:v>
                </c:pt>
                <c:pt idx="295">
                  <c:v>1.6329</c:v>
                </c:pt>
                <c:pt idx="296">
                  <c:v>1.6384000000000001</c:v>
                </c:pt>
                <c:pt idx="297">
                  <c:v>1.6438999999999999</c:v>
                </c:pt>
                <c:pt idx="298">
                  <c:v>1.6495</c:v>
                </c:pt>
                <c:pt idx="299">
                  <c:v>1.655</c:v>
                </c:pt>
                <c:pt idx="300">
                  <c:v>1.6606000000000001</c:v>
                </c:pt>
                <c:pt idx="301">
                  <c:v>1.6660999999999999</c:v>
                </c:pt>
                <c:pt idx="302">
                  <c:v>1.6716</c:v>
                </c:pt>
                <c:pt idx="303">
                  <c:v>1.6772</c:v>
                </c:pt>
                <c:pt idx="304">
                  <c:v>1.6827000000000001</c:v>
                </c:pt>
                <c:pt idx="305">
                  <c:v>1.6881999999999999</c:v>
                </c:pt>
                <c:pt idx="306">
                  <c:v>1.6938</c:v>
                </c:pt>
                <c:pt idx="307">
                  <c:v>1.6993</c:v>
                </c:pt>
                <c:pt idx="308">
                  <c:v>1.7048000000000001</c:v>
                </c:pt>
                <c:pt idx="309">
                  <c:v>1.7103999999999999</c:v>
                </c:pt>
                <c:pt idx="310">
                  <c:v>1.7159</c:v>
                </c:pt>
                <c:pt idx="311">
                  <c:v>1.7214</c:v>
                </c:pt>
                <c:pt idx="312">
                  <c:v>1.7270000000000001</c:v>
                </c:pt>
                <c:pt idx="313">
                  <c:v>1.7324999999999999</c:v>
                </c:pt>
                <c:pt idx="314">
                  <c:v>1.738</c:v>
                </c:pt>
                <c:pt idx="315">
                  <c:v>1.7436</c:v>
                </c:pt>
                <c:pt idx="316">
                  <c:v>1.7491000000000001</c:v>
                </c:pt>
                <c:pt idx="317">
                  <c:v>1.7546999999999999</c:v>
                </c:pt>
                <c:pt idx="318">
                  <c:v>1.7602</c:v>
                </c:pt>
                <c:pt idx="319">
                  <c:v>1.7657</c:v>
                </c:pt>
                <c:pt idx="320">
                  <c:v>1.7713000000000001</c:v>
                </c:pt>
                <c:pt idx="321">
                  <c:v>1.7767999999999999</c:v>
                </c:pt>
                <c:pt idx="322">
                  <c:v>1.7823</c:v>
                </c:pt>
                <c:pt idx="323">
                  <c:v>1.7879</c:v>
                </c:pt>
                <c:pt idx="324">
                  <c:v>1.7934000000000001</c:v>
                </c:pt>
                <c:pt idx="325">
                  <c:v>1.7988999999999999</c:v>
                </c:pt>
                <c:pt idx="326">
                  <c:v>1.8045</c:v>
                </c:pt>
                <c:pt idx="327">
                  <c:v>1.81</c:v>
                </c:pt>
                <c:pt idx="328">
                  <c:v>1.8154999999999999</c:v>
                </c:pt>
                <c:pt idx="329">
                  <c:v>1.8210999999999999</c:v>
                </c:pt>
                <c:pt idx="330">
                  <c:v>1.8266</c:v>
                </c:pt>
                <c:pt idx="331">
                  <c:v>1.8321000000000001</c:v>
                </c:pt>
                <c:pt idx="332">
                  <c:v>1.8376999999999999</c:v>
                </c:pt>
                <c:pt idx="333">
                  <c:v>1.8431999999999999</c:v>
                </c:pt>
                <c:pt idx="334">
                  <c:v>1.8487</c:v>
                </c:pt>
                <c:pt idx="335">
                  <c:v>1.8543000000000001</c:v>
                </c:pt>
                <c:pt idx="336">
                  <c:v>1.8597999999999999</c:v>
                </c:pt>
                <c:pt idx="337">
                  <c:v>1.8653999999999999</c:v>
                </c:pt>
                <c:pt idx="338">
                  <c:v>1.8709</c:v>
                </c:pt>
                <c:pt idx="339">
                  <c:v>1.8764000000000001</c:v>
                </c:pt>
                <c:pt idx="340">
                  <c:v>1.8819999999999999</c:v>
                </c:pt>
                <c:pt idx="341">
                  <c:v>1.8875</c:v>
                </c:pt>
                <c:pt idx="342">
                  <c:v>1.893</c:v>
                </c:pt>
                <c:pt idx="343">
                  <c:v>1.8986000000000001</c:v>
                </c:pt>
                <c:pt idx="344">
                  <c:v>1.9040999999999999</c:v>
                </c:pt>
                <c:pt idx="345">
                  <c:v>1.9096</c:v>
                </c:pt>
                <c:pt idx="346">
                  <c:v>1.9152</c:v>
                </c:pt>
                <c:pt idx="347">
                  <c:v>1.9207000000000001</c:v>
                </c:pt>
                <c:pt idx="348">
                  <c:v>1.9261999999999999</c:v>
                </c:pt>
                <c:pt idx="349">
                  <c:v>1.9318</c:v>
                </c:pt>
                <c:pt idx="350">
                  <c:v>1.9373</c:v>
                </c:pt>
                <c:pt idx="351">
                  <c:v>1.9428000000000001</c:v>
                </c:pt>
                <c:pt idx="352">
                  <c:v>1.9483999999999999</c:v>
                </c:pt>
                <c:pt idx="353">
                  <c:v>1.9539</c:v>
                </c:pt>
                <c:pt idx="354">
                  <c:v>1.9595</c:v>
                </c:pt>
                <c:pt idx="355">
                  <c:v>1.9650000000000001</c:v>
                </c:pt>
                <c:pt idx="356">
                  <c:v>1.9704999999999999</c:v>
                </c:pt>
                <c:pt idx="357">
                  <c:v>1.9761</c:v>
                </c:pt>
                <c:pt idx="358">
                  <c:v>1.9816</c:v>
                </c:pt>
                <c:pt idx="359">
                  <c:v>1.9871000000000001</c:v>
                </c:pt>
                <c:pt idx="360">
                  <c:v>1.9926999999999999</c:v>
                </c:pt>
                <c:pt idx="361">
                  <c:v>1.9982</c:v>
                </c:pt>
                <c:pt idx="362">
                  <c:v>2.0036999999999998</c:v>
                </c:pt>
                <c:pt idx="363">
                  <c:v>2.0093000000000001</c:v>
                </c:pt>
                <c:pt idx="364">
                  <c:v>2.0148000000000001</c:v>
                </c:pt>
                <c:pt idx="365">
                  <c:v>2.0203000000000002</c:v>
                </c:pt>
                <c:pt idx="366">
                  <c:v>2.0259</c:v>
                </c:pt>
                <c:pt idx="367">
                  <c:v>2.0314000000000001</c:v>
                </c:pt>
                <c:pt idx="368">
                  <c:v>2.0369000000000002</c:v>
                </c:pt>
                <c:pt idx="369">
                  <c:v>2.0425</c:v>
                </c:pt>
                <c:pt idx="370">
                  <c:v>2.048</c:v>
                </c:pt>
                <c:pt idx="371">
                  <c:v>2.0535999999999999</c:v>
                </c:pt>
                <c:pt idx="372">
                  <c:v>2.0590999999999999</c:v>
                </c:pt>
                <c:pt idx="373">
                  <c:v>2.0646</c:v>
                </c:pt>
                <c:pt idx="374">
                  <c:v>2.0701999999999998</c:v>
                </c:pt>
                <c:pt idx="375">
                  <c:v>2.0756999999999999</c:v>
                </c:pt>
                <c:pt idx="376">
                  <c:v>2.0811999999999999</c:v>
                </c:pt>
                <c:pt idx="377">
                  <c:v>2.0868000000000002</c:v>
                </c:pt>
                <c:pt idx="378">
                  <c:v>2.0922999999999998</c:v>
                </c:pt>
                <c:pt idx="379">
                  <c:v>2.0977999999999999</c:v>
                </c:pt>
                <c:pt idx="380">
                  <c:v>2.1034000000000002</c:v>
                </c:pt>
                <c:pt idx="381">
                  <c:v>2.1089000000000002</c:v>
                </c:pt>
                <c:pt idx="382">
                  <c:v>2.1143999999999998</c:v>
                </c:pt>
                <c:pt idx="383">
                  <c:v>2.12</c:v>
                </c:pt>
                <c:pt idx="384">
                  <c:v>2.1255000000000002</c:v>
                </c:pt>
                <c:pt idx="385">
                  <c:v>2.1309999999999998</c:v>
                </c:pt>
                <c:pt idx="386">
                  <c:v>2.1366000000000001</c:v>
                </c:pt>
                <c:pt idx="387">
                  <c:v>2.1421000000000001</c:v>
                </c:pt>
                <c:pt idx="388">
                  <c:v>2.1476000000000002</c:v>
                </c:pt>
                <c:pt idx="389">
                  <c:v>2.1532</c:v>
                </c:pt>
                <c:pt idx="390">
                  <c:v>2.1587000000000001</c:v>
                </c:pt>
                <c:pt idx="391">
                  <c:v>2.1642999999999999</c:v>
                </c:pt>
                <c:pt idx="392">
                  <c:v>2.1698</c:v>
                </c:pt>
                <c:pt idx="393">
                  <c:v>2.1753</c:v>
                </c:pt>
                <c:pt idx="394">
                  <c:v>2.1808999999999998</c:v>
                </c:pt>
                <c:pt idx="395">
                  <c:v>2.1863999999999999</c:v>
                </c:pt>
                <c:pt idx="396">
                  <c:v>2.1919</c:v>
                </c:pt>
                <c:pt idx="397">
                  <c:v>2.1974999999999998</c:v>
                </c:pt>
                <c:pt idx="398">
                  <c:v>2.2029999999999998</c:v>
                </c:pt>
                <c:pt idx="399">
                  <c:v>2.2084999999999999</c:v>
                </c:pt>
                <c:pt idx="400">
                  <c:v>2.2141000000000002</c:v>
                </c:pt>
                <c:pt idx="401">
                  <c:v>2.2195999999999998</c:v>
                </c:pt>
                <c:pt idx="402">
                  <c:v>2.2250999999999999</c:v>
                </c:pt>
                <c:pt idx="403">
                  <c:v>2.2307000000000001</c:v>
                </c:pt>
                <c:pt idx="404">
                  <c:v>2.2362000000000002</c:v>
                </c:pt>
                <c:pt idx="405">
                  <c:v>2.2416999999999998</c:v>
                </c:pt>
                <c:pt idx="406">
                  <c:v>2.2473000000000001</c:v>
                </c:pt>
                <c:pt idx="407">
                  <c:v>2.2528000000000001</c:v>
                </c:pt>
                <c:pt idx="408">
                  <c:v>2.2584</c:v>
                </c:pt>
                <c:pt idx="409">
                  <c:v>2.2639</c:v>
                </c:pt>
                <c:pt idx="410">
                  <c:v>2.2694000000000001</c:v>
                </c:pt>
                <c:pt idx="411">
                  <c:v>2.2749999999999999</c:v>
                </c:pt>
                <c:pt idx="412">
                  <c:v>2.2805</c:v>
                </c:pt>
                <c:pt idx="413">
                  <c:v>2.286</c:v>
                </c:pt>
                <c:pt idx="414">
                  <c:v>2.2915999999999999</c:v>
                </c:pt>
                <c:pt idx="415">
                  <c:v>2.2970999999999999</c:v>
                </c:pt>
                <c:pt idx="416">
                  <c:v>2.3026</c:v>
                </c:pt>
                <c:pt idx="417">
                  <c:v>2.3081999999999998</c:v>
                </c:pt>
                <c:pt idx="418">
                  <c:v>2.3136999999999999</c:v>
                </c:pt>
                <c:pt idx="419">
                  <c:v>2.3191999999999999</c:v>
                </c:pt>
                <c:pt idx="420">
                  <c:v>2.3248000000000002</c:v>
                </c:pt>
                <c:pt idx="421">
                  <c:v>2.3302999999999998</c:v>
                </c:pt>
                <c:pt idx="422">
                  <c:v>2.3357999999999999</c:v>
                </c:pt>
                <c:pt idx="423">
                  <c:v>2.3414000000000001</c:v>
                </c:pt>
                <c:pt idx="424">
                  <c:v>2.3469000000000002</c:v>
                </c:pt>
                <c:pt idx="425">
                  <c:v>2.3525</c:v>
                </c:pt>
                <c:pt idx="426">
                  <c:v>2.3580000000000001</c:v>
                </c:pt>
                <c:pt idx="427">
                  <c:v>2.3635000000000002</c:v>
                </c:pt>
                <c:pt idx="428">
                  <c:v>2.3691</c:v>
                </c:pt>
                <c:pt idx="429">
                  <c:v>2.3746</c:v>
                </c:pt>
                <c:pt idx="430">
                  <c:v>2.3801000000000001</c:v>
                </c:pt>
                <c:pt idx="431">
                  <c:v>2.3856999999999999</c:v>
                </c:pt>
                <c:pt idx="432">
                  <c:v>2.3912</c:v>
                </c:pt>
                <c:pt idx="433">
                  <c:v>2.3967000000000001</c:v>
                </c:pt>
                <c:pt idx="434">
                  <c:v>2.4022999999999999</c:v>
                </c:pt>
                <c:pt idx="435">
                  <c:v>2.4077999999999999</c:v>
                </c:pt>
                <c:pt idx="436">
                  <c:v>2.4133</c:v>
                </c:pt>
                <c:pt idx="437">
                  <c:v>2.4188999999999998</c:v>
                </c:pt>
                <c:pt idx="438">
                  <c:v>2.4243999999999999</c:v>
                </c:pt>
                <c:pt idx="439">
                  <c:v>2.4298999999999999</c:v>
                </c:pt>
                <c:pt idx="440">
                  <c:v>2.4355000000000002</c:v>
                </c:pt>
                <c:pt idx="441">
                  <c:v>2.4409999999999998</c:v>
                </c:pt>
                <c:pt idx="442">
                  <c:v>2.4464999999999999</c:v>
                </c:pt>
                <c:pt idx="443">
                  <c:v>2.4521000000000002</c:v>
                </c:pt>
                <c:pt idx="444">
                  <c:v>2.4575999999999998</c:v>
                </c:pt>
                <c:pt idx="445">
                  <c:v>2.4632000000000001</c:v>
                </c:pt>
                <c:pt idx="446">
                  <c:v>2.4687000000000001</c:v>
                </c:pt>
                <c:pt idx="447">
                  <c:v>2.4742000000000002</c:v>
                </c:pt>
                <c:pt idx="448">
                  <c:v>2.4798</c:v>
                </c:pt>
                <c:pt idx="449">
                  <c:v>2.4853000000000001</c:v>
                </c:pt>
                <c:pt idx="450">
                  <c:v>2.4908000000000001</c:v>
                </c:pt>
                <c:pt idx="451">
                  <c:v>2.4964</c:v>
                </c:pt>
                <c:pt idx="452">
                  <c:v>2.5019</c:v>
                </c:pt>
                <c:pt idx="453">
                  <c:v>2.5074000000000001</c:v>
                </c:pt>
                <c:pt idx="454">
                  <c:v>2.5129999999999999</c:v>
                </c:pt>
                <c:pt idx="455">
                  <c:v>2.5185</c:v>
                </c:pt>
                <c:pt idx="456">
                  <c:v>2.524</c:v>
                </c:pt>
                <c:pt idx="457">
                  <c:v>2.5295999999999998</c:v>
                </c:pt>
                <c:pt idx="458">
                  <c:v>2.5350999999999999</c:v>
                </c:pt>
                <c:pt idx="459">
                  <c:v>2.5406</c:v>
                </c:pt>
                <c:pt idx="460">
                  <c:v>2.5461999999999998</c:v>
                </c:pt>
                <c:pt idx="461">
                  <c:v>2.5516999999999999</c:v>
                </c:pt>
                <c:pt idx="462">
                  <c:v>2.5573000000000001</c:v>
                </c:pt>
                <c:pt idx="463">
                  <c:v>2.5628000000000002</c:v>
                </c:pt>
                <c:pt idx="464">
                  <c:v>2.5682999999999998</c:v>
                </c:pt>
                <c:pt idx="465">
                  <c:v>2.5739000000000001</c:v>
                </c:pt>
                <c:pt idx="466">
                  <c:v>2.5794000000000001</c:v>
                </c:pt>
                <c:pt idx="467">
                  <c:v>2.5849000000000002</c:v>
                </c:pt>
                <c:pt idx="468">
                  <c:v>2.5905</c:v>
                </c:pt>
                <c:pt idx="469">
                  <c:v>2.5960000000000001</c:v>
                </c:pt>
                <c:pt idx="470">
                  <c:v>2.6015000000000001</c:v>
                </c:pt>
                <c:pt idx="471">
                  <c:v>2.6071</c:v>
                </c:pt>
                <c:pt idx="472">
                  <c:v>2.6126</c:v>
                </c:pt>
                <c:pt idx="473">
                  <c:v>2.6181000000000001</c:v>
                </c:pt>
                <c:pt idx="474">
                  <c:v>2.6236999999999999</c:v>
                </c:pt>
                <c:pt idx="475">
                  <c:v>2.6292</c:v>
                </c:pt>
                <c:pt idx="476">
                  <c:v>2.6347</c:v>
                </c:pt>
                <c:pt idx="477">
                  <c:v>2.6402999999999999</c:v>
                </c:pt>
                <c:pt idx="478">
                  <c:v>2.6457999999999999</c:v>
                </c:pt>
                <c:pt idx="479">
                  <c:v>2.6514000000000002</c:v>
                </c:pt>
                <c:pt idx="480">
                  <c:v>2.6568999999999998</c:v>
                </c:pt>
                <c:pt idx="481">
                  <c:v>2.6623999999999999</c:v>
                </c:pt>
                <c:pt idx="482">
                  <c:v>2.6680000000000001</c:v>
                </c:pt>
                <c:pt idx="483">
                  <c:v>2.6735000000000002</c:v>
                </c:pt>
                <c:pt idx="484">
                  <c:v>2.6789999999999998</c:v>
                </c:pt>
                <c:pt idx="485">
                  <c:v>2.6846000000000001</c:v>
                </c:pt>
                <c:pt idx="486">
                  <c:v>2.6901000000000002</c:v>
                </c:pt>
                <c:pt idx="487">
                  <c:v>2.6956000000000002</c:v>
                </c:pt>
                <c:pt idx="488">
                  <c:v>2.7012</c:v>
                </c:pt>
                <c:pt idx="489">
                  <c:v>2.7067000000000001</c:v>
                </c:pt>
                <c:pt idx="490">
                  <c:v>2.7122000000000002</c:v>
                </c:pt>
                <c:pt idx="491">
                  <c:v>2.7178</c:v>
                </c:pt>
                <c:pt idx="492">
                  <c:v>2.7233000000000001</c:v>
                </c:pt>
                <c:pt idx="493">
                  <c:v>2.7288000000000001</c:v>
                </c:pt>
                <c:pt idx="494">
                  <c:v>2.7343999999999999</c:v>
                </c:pt>
                <c:pt idx="495">
                  <c:v>2.7399</c:v>
                </c:pt>
                <c:pt idx="496">
                  <c:v>2.7454000000000001</c:v>
                </c:pt>
                <c:pt idx="497">
                  <c:v>2.7509999999999999</c:v>
                </c:pt>
                <c:pt idx="498">
                  <c:v>2.7565</c:v>
                </c:pt>
                <c:pt idx="499">
                  <c:v>2.7621000000000002</c:v>
                </c:pt>
                <c:pt idx="500">
                  <c:v>2.7675999999999998</c:v>
                </c:pt>
                <c:pt idx="501">
                  <c:v>2.7730999999999999</c:v>
                </c:pt>
                <c:pt idx="502">
                  <c:v>2.7787000000000002</c:v>
                </c:pt>
                <c:pt idx="503">
                  <c:v>2.7841999999999998</c:v>
                </c:pt>
                <c:pt idx="504">
                  <c:v>2.7896999999999998</c:v>
                </c:pt>
                <c:pt idx="505">
                  <c:v>2.7953000000000001</c:v>
                </c:pt>
                <c:pt idx="506">
                  <c:v>2.8008000000000002</c:v>
                </c:pt>
                <c:pt idx="507">
                  <c:v>2.8062999999999998</c:v>
                </c:pt>
                <c:pt idx="508">
                  <c:v>2.8119000000000001</c:v>
                </c:pt>
                <c:pt idx="509">
                  <c:v>2.8174000000000001</c:v>
                </c:pt>
                <c:pt idx="510">
                  <c:v>2.8229000000000002</c:v>
                </c:pt>
                <c:pt idx="511">
                  <c:v>2.8285</c:v>
                </c:pt>
                <c:pt idx="512">
                  <c:v>2.8340000000000001</c:v>
                </c:pt>
                <c:pt idx="513">
                  <c:v>2.8395000000000001</c:v>
                </c:pt>
                <c:pt idx="514">
                  <c:v>2.8451</c:v>
                </c:pt>
                <c:pt idx="515">
                  <c:v>2.8506</c:v>
                </c:pt>
                <c:pt idx="516">
                  <c:v>2.8561999999999999</c:v>
                </c:pt>
                <c:pt idx="517">
                  <c:v>2.8616999999999999</c:v>
                </c:pt>
                <c:pt idx="518">
                  <c:v>2.8672</c:v>
                </c:pt>
                <c:pt idx="519">
                  <c:v>2.8727999999999998</c:v>
                </c:pt>
                <c:pt idx="520">
                  <c:v>2.8782999999999999</c:v>
                </c:pt>
                <c:pt idx="521">
                  <c:v>2.8837999999999999</c:v>
                </c:pt>
                <c:pt idx="522">
                  <c:v>2.8894000000000002</c:v>
                </c:pt>
                <c:pt idx="523">
                  <c:v>2.8948999999999998</c:v>
                </c:pt>
                <c:pt idx="524">
                  <c:v>2.9003999999999999</c:v>
                </c:pt>
                <c:pt idx="525">
                  <c:v>2.9060000000000001</c:v>
                </c:pt>
                <c:pt idx="526">
                  <c:v>2.9115000000000002</c:v>
                </c:pt>
                <c:pt idx="527">
                  <c:v>2.9169999999999998</c:v>
                </c:pt>
                <c:pt idx="528">
                  <c:v>2.9226000000000001</c:v>
                </c:pt>
                <c:pt idx="529">
                  <c:v>2.9281000000000001</c:v>
                </c:pt>
                <c:pt idx="530">
                  <c:v>2.9336000000000002</c:v>
                </c:pt>
                <c:pt idx="531">
                  <c:v>2.9392</c:v>
                </c:pt>
                <c:pt idx="532">
                  <c:v>2.9447000000000001</c:v>
                </c:pt>
                <c:pt idx="533">
                  <c:v>2.9502999999999999</c:v>
                </c:pt>
                <c:pt idx="534">
                  <c:v>2.9558</c:v>
                </c:pt>
                <c:pt idx="535">
                  <c:v>2.9613</c:v>
                </c:pt>
                <c:pt idx="536">
                  <c:v>2.9668999999999999</c:v>
                </c:pt>
                <c:pt idx="537">
                  <c:v>2.9723999999999999</c:v>
                </c:pt>
                <c:pt idx="538">
                  <c:v>2.9779</c:v>
                </c:pt>
                <c:pt idx="539">
                  <c:v>2.9834999999999998</c:v>
                </c:pt>
                <c:pt idx="540">
                  <c:v>2.9889999999999999</c:v>
                </c:pt>
                <c:pt idx="541">
                  <c:v>2.9944999999999999</c:v>
                </c:pt>
                <c:pt idx="542">
                  <c:v>3.0001000000000002</c:v>
                </c:pt>
                <c:pt idx="543">
                  <c:v>3.0055999999999998</c:v>
                </c:pt>
                <c:pt idx="544">
                  <c:v>3.0110999999999999</c:v>
                </c:pt>
                <c:pt idx="545">
                  <c:v>3.0167000000000002</c:v>
                </c:pt>
                <c:pt idx="546">
                  <c:v>3.0222000000000002</c:v>
                </c:pt>
                <c:pt idx="547">
                  <c:v>3.0276999999999998</c:v>
                </c:pt>
                <c:pt idx="548">
                  <c:v>3.0333000000000001</c:v>
                </c:pt>
                <c:pt idx="549">
                  <c:v>3.0388000000000002</c:v>
                </c:pt>
                <c:pt idx="550">
                  <c:v>3.0442999999999998</c:v>
                </c:pt>
                <c:pt idx="551">
                  <c:v>3.0499000000000001</c:v>
                </c:pt>
                <c:pt idx="552">
                  <c:v>3.0554000000000001</c:v>
                </c:pt>
                <c:pt idx="553">
                  <c:v>3.0609999999999999</c:v>
                </c:pt>
                <c:pt idx="554">
                  <c:v>3.0665</c:v>
                </c:pt>
                <c:pt idx="555">
                  <c:v>3.0720000000000001</c:v>
                </c:pt>
                <c:pt idx="556">
                  <c:v>3.0775999999999999</c:v>
                </c:pt>
                <c:pt idx="557">
                  <c:v>3.0831</c:v>
                </c:pt>
                <c:pt idx="558">
                  <c:v>3.0886</c:v>
                </c:pt>
                <c:pt idx="559">
                  <c:v>3.0941999999999998</c:v>
                </c:pt>
                <c:pt idx="560">
                  <c:v>3.0996999999999999</c:v>
                </c:pt>
                <c:pt idx="561">
                  <c:v>3.1052</c:v>
                </c:pt>
                <c:pt idx="562">
                  <c:v>3.1107999999999998</c:v>
                </c:pt>
                <c:pt idx="563">
                  <c:v>3.1162999999999998</c:v>
                </c:pt>
                <c:pt idx="564">
                  <c:v>3.1217999999999999</c:v>
                </c:pt>
                <c:pt idx="565">
                  <c:v>3.1274000000000002</c:v>
                </c:pt>
                <c:pt idx="566">
                  <c:v>3.1328999999999998</c:v>
                </c:pt>
                <c:pt idx="567">
                  <c:v>3.1383999999999999</c:v>
                </c:pt>
                <c:pt idx="568">
                  <c:v>3.1440000000000001</c:v>
                </c:pt>
                <c:pt idx="569">
                  <c:v>3.1495000000000002</c:v>
                </c:pt>
                <c:pt idx="570">
                  <c:v>3.1551</c:v>
                </c:pt>
                <c:pt idx="571">
                  <c:v>3.1606000000000001</c:v>
                </c:pt>
                <c:pt idx="572">
                  <c:v>3.1661000000000001</c:v>
                </c:pt>
                <c:pt idx="573">
                  <c:v>3.1717</c:v>
                </c:pt>
                <c:pt idx="574">
                  <c:v>3.1772</c:v>
                </c:pt>
                <c:pt idx="575">
                  <c:v>3.1827000000000001</c:v>
                </c:pt>
                <c:pt idx="576">
                  <c:v>3.1882999999999999</c:v>
                </c:pt>
                <c:pt idx="577">
                  <c:v>3.1938</c:v>
                </c:pt>
                <c:pt idx="578">
                  <c:v>3.1993</c:v>
                </c:pt>
                <c:pt idx="579">
                  <c:v>3.2048999999999999</c:v>
                </c:pt>
                <c:pt idx="580">
                  <c:v>3.2103999999999999</c:v>
                </c:pt>
                <c:pt idx="581">
                  <c:v>3.2159</c:v>
                </c:pt>
                <c:pt idx="582">
                  <c:v>3.2214999999999998</c:v>
                </c:pt>
                <c:pt idx="583">
                  <c:v>3.2269999999999999</c:v>
                </c:pt>
                <c:pt idx="584">
                  <c:v>3.2324999999999999</c:v>
                </c:pt>
                <c:pt idx="585">
                  <c:v>3.2381000000000002</c:v>
                </c:pt>
                <c:pt idx="586">
                  <c:v>3.2435999999999998</c:v>
                </c:pt>
                <c:pt idx="587">
                  <c:v>3.2490999999999999</c:v>
                </c:pt>
                <c:pt idx="588">
                  <c:v>3.2547000000000001</c:v>
                </c:pt>
                <c:pt idx="589">
                  <c:v>3.2602000000000002</c:v>
                </c:pt>
                <c:pt idx="590">
                  <c:v>3.2658</c:v>
                </c:pt>
                <c:pt idx="591">
                  <c:v>3.2713000000000001</c:v>
                </c:pt>
                <c:pt idx="592">
                  <c:v>3.2768000000000002</c:v>
                </c:pt>
                <c:pt idx="593">
                  <c:v>3.2824</c:v>
                </c:pt>
                <c:pt idx="594">
                  <c:v>3.2879</c:v>
                </c:pt>
                <c:pt idx="595">
                  <c:v>3.2934000000000001</c:v>
                </c:pt>
                <c:pt idx="596">
                  <c:v>3.2989999999999999</c:v>
                </c:pt>
                <c:pt idx="597">
                  <c:v>3.3045</c:v>
                </c:pt>
                <c:pt idx="598">
                  <c:v>3.31</c:v>
                </c:pt>
                <c:pt idx="599">
                  <c:v>3.3155999999999999</c:v>
                </c:pt>
                <c:pt idx="600">
                  <c:v>3.3210999999999999</c:v>
                </c:pt>
                <c:pt idx="601">
                  <c:v>3.3266</c:v>
                </c:pt>
                <c:pt idx="602">
                  <c:v>3.3321999999999998</c:v>
                </c:pt>
                <c:pt idx="603">
                  <c:v>3.3376999999999999</c:v>
                </c:pt>
                <c:pt idx="604">
                  <c:v>3.3431999999999999</c:v>
                </c:pt>
                <c:pt idx="605">
                  <c:v>3.3488000000000002</c:v>
                </c:pt>
                <c:pt idx="606">
                  <c:v>3.3542999999999998</c:v>
                </c:pt>
                <c:pt idx="607">
                  <c:v>3.3599000000000001</c:v>
                </c:pt>
                <c:pt idx="608">
                  <c:v>3.3654000000000002</c:v>
                </c:pt>
                <c:pt idx="609">
                  <c:v>3.3708999999999998</c:v>
                </c:pt>
                <c:pt idx="610">
                  <c:v>3.3765000000000001</c:v>
                </c:pt>
                <c:pt idx="611">
                  <c:v>3.3820000000000001</c:v>
                </c:pt>
                <c:pt idx="612">
                  <c:v>3.3875000000000002</c:v>
                </c:pt>
                <c:pt idx="613">
                  <c:v>3.3931</c:v>
                </c:pt>
                <c:pt idx="614">
                  <c:v>3.3986000000000001</c:v>
                </c:pt>
                <c:pt idx="615">
                  <c:v>3.4041000000000001</c:v>
                </c:pt>
                <c:pt idx="616">
                  <c:v>3.4097</c:v>
                </c:pt>
                <c:pt idx="617">
                  <c:v>3.4152</c:v>
                </c:pt>
                <c:pt idx="618">
                  <c:v>3.4207000000000001</c:v>
                </c:pt>
                <c:pt idx="619">
                  <c:v>3.4262999999999999</c:v>
                </c:pt>
                <c:pt idx="620">
                  <c:v>3.4318</c:v>
                </c:pt>
                <c:pt idx="621">
                  <c:v>3.4373</c:v>
                </c:pt>
                <c:pt idx="622">
                  <c:v>3.4428999999999998</c:v>
                </c:pt>
                <c:pt idx="623">
                  <c:v>3.4483999999999999</c:v>
                </c:pt>
                <c:pt idx="624">
                  <c:v>3.4540000000000002</c:v>
                </c:pt>
                <c:pt idx="625">
                  <c:v>3.4594999999999998</c:v>
                </c:pt>
                <c:pt idx="626">
                  <c:v>3.4649999999999999</c:v>
                </c:pt>
                <c:pt idx="627">
                  <c:v>3.4706000000000001</c:v>
                </c:pt>
                <c:pt idx="628">
                  <c:v>3.4761000000000002</c:v>
                </c:pt>
                <c:pt idx="629">
                  <c:v>3.4815999999999998</c:v>
                </c:pt>
                <c:pt idx="630">
                  <c:v>3.4872000000000001</c:v>
                </c:pt>
                <c:pt idx="631">
                  <c:v>3.4927000000000001</c:v>
                </c:pt>
                <c:pt idx="632">
                  <c:v>3.4982000000000002</c:v>
                </c:pt>
                <c:pt idx="633">
                  <c:v>3.5038</c:v>
                </c:pt>
                <c:pt idx="634">
                  <c:v>3.5093000000000001</c:v>
                </c:pt>
                <c:pt idx="635">
                  <c:v>3.5148000000000001</c:v>
                </c:pt>
                <c:pt idx="636">
                  <c:v>3.5204</c:v>
                </c:pt>
                <c:pt idx="637">
                  <c:v>3.5259</c:v>
                </c:pt>
                <c:pt idx="638">
                  <c:v>3.5314000000000001</c:v>
                </c:pt>
                <c:pt idx="639">
                  <c:v>3.5369999999999999</c:v>
                </c:pt>
                <c:pt idx="640">
                  <c:v>3.5425</c:v>
                </c:pt>
                <c:pt idx="641">
                  <c:v>3.548</c:v>
                </c:pt>
                <c:pt idx="642">
                  <c:v>3.5535999999999999</c:v>
                </c:pt>
                <c:pt idx="643">
                  <c:v>3.5590999999999999</c:v>
                </c:pt>
                <c:pt idx="644">
                  <c:v>3.5647000000000002</c:v>
                </c:pt>
                <c:pt idx="645">
                  <c:v>3.5701999999999998</c:v>
                </c:pt>
                <c:pt idx="646">
                  <c:v>3.5756999999999999</c:v>
                </c:pt>
                <c:pt idx="647">
                  <c:v>3.5813000000000001</c:v>
                </c:pt>
                <c:pt idx="648">
                  <c:v>3.5868000000000002</c:v>
                </c:pt>
                <c:pt idx="649">
                  <c:v>3.5922999999999998</c:v>
                </c:pt>
                <c:pt idx="650">
                  <c:v>3.5979000000000001</c:v>
                </c:pt>
                <c:pt idx="651">
                  <c:v>3.6034000000000002</c:v>
                </c:pt>
                <c:pt idx="652">
                  <c:v>3.6089000000000002</c:v>
                </c:pt>
                <c:pt idx="653">
                  <c:v>3.6145</c:v>
                </c:pt>
                <c:pt idx="654">
                  <c:v>3.62</c:v>
                </c:pt>
                <c:pt idx="655">
                  <c:v>3.6255000000000002</c:v>
                </c:pt>
                <c:pt idx="656">
                  <c:v>3.6311</c:v>
                </c:pt>
                <c:pt idx="657">
                  <c:v>3.6366000000000001</c:v>
                </c:pt>
                <c:pt idx="658">
                  <c:v>3.6421000000000001</c:v>
                </c:pt>
                <c:pt idx="659">
                  <c:v>3.6476999999999999</c:v>
                </c:pt>
                <c:pt idx="660">
                  <c:v>3.6532</c:v>
                </c:pt>
                <c:pt idx="661">
                  <c:v>3.6587999999999998</c:v>
                </c:pt>
                <c:pt idx="662">
                  <c:v>3.6642999999999999</c:v>
                </c:pt>
                <c:pt idx="663">
                  <c:v>3.6698</c:v>
                </c:pt>
                <c:pt idx="664">
                  <c:v>3.6753999999999998</c:v>
                </c:pt>
                <c:pt idx="665">
                  <c:v>3.6808999999999998</c:v>
                </c:pt>
                <c:pt idx="666">
                  <c:v>3.6863999999999999</c:v>
                </c:pt>
                <c:pt idx="667">
                  <c:v>3.6920000000000002</c:v>
                </c:pt>
                <c:pt idx="668">
                  <c:v>3.6974999999999998</c:v>
                </c:pt>
                <c:pt idx="669">
                  <c:v>3.7029999999999998</c:v>
                </c:pt>
                <c:pt idx="670">
                  <c:v>3.7086000000000001</c:v>
                </c:pt>
                <c:pt idx="671">
                  <c:v>3.7141000000000002</c:v>
                </c:pt>
                <c:pt idx="672">
                  <c:v>3.7195999999999998</c:v>
                </c:pt>
                <c:pt idx="673">
                  <c:v>3.7252000000000001</c:v>
                </c:pt>
                <c:pt idx="674">
                  <c:v>3.7307000000000001</c:v>
                </c:pt>
                <c:pt idx="675">
                  <c:v>3.7362000000000002</c:v>
                </c:pt>
                <c:pt idx="676">
                  <c:v>3.7418</c:v>
                </c:pt>
                <c:pt idx="677">
                  <c:v>3.7473000000000001</c:v>
                </c:pt>
                <c:pt idx="678">
                  <c:v>3.7528999999999999</c:v>
                </c:pt>
                <c:pt idx="679">
                  <c:v>3.7584</c:v>
                </c:pt>
                <c:pt idx="680">
                  <c:v>3.7639</c:v>
                </c:pt>
                <c:pt idx="681">
                  <c:v>3.7694999999999999</c:v>
                </c:pt>
                <c:pt idx="682">
                  <c:v>3.7749999999999999</c:v>
                </c:pt>
                <c:pt idx="683">
                  <c:v>3.7805</c:v>
                </c:pt>
                <c:pt idx="684">
                  <c:v>3.7860999999999998</c:v>
                </c:pt>
                <c:pt idx="685">
                  <c:v>3.7915999999999999</c:v>
                </c:pt>
                <c:pt idx="686">
                  <c:v>3.7970999999999999</c:v>
                </c:pt>
                <c:pt idx="687">
                  <c:v>3.8027000000000002</c:v>
                </c:pt>
                <c:pt idx="688">
                  <c:v>3.8081999999999998</c:v>
                </c:pt>
                <c:pt idx="689">
                  <c:v>3.8136999999999999</c:v>
                </c:pt>
                <c:pt idx="690">
                  <c:v>3.8193000000000001</c:v>
                </c:pt>
                <c:pt idx="691">
                  <c:v>3.8248000000000002</c:v>
                </c:pt>
                <c:pt idx="692">
                  <c:v>3.8302999999999998</c:v>
                </c:pt>
                <c:pt idx="693">
                  <c:v>3.8359000000000001</c:v>
                </c:pt>
                <c:pt idx="694">
                  <c:v>3.8414000000000001</c:v>
                </c:pt>
                <c:pt idx="695">
                  <c:v>3.8469000000000002</c:v>
                </c:pt>
                <c:pt idx="696">
                  <c:v>3.8525</c:v>
                </c:pt>
                <c:pt idx="697">
                  <c:v>3.8580000000000001</c:v>
                </c:pt>
                <c:pt idx="698">
                  <c:v>3.8635999999999999</c:v>
                </c:pt>
                <c:pt idx="699">
                  <c:v>3.8691</c:v>
                </c:pt>
                <c:pt idx="700">
                  <c:v>3.8746</c:v>
                </c:pt>
                <c:pt idx="701">
                  <c:v>3.8801999999999999</c:v>
                </c:pt>
                <c:pt idx="702">
                  <c:v>3.8856999999999999</c:v>
                </c:pt>
                <c:pt idx="703">
                  <c:v>3.8912</c:v>
                </c:pt>
                <c:pt idx="704">
                  <c:v>3.8967999999999998</c:v>
                </c:pt>
                <c:pt idx="705">
                  <c:v>3.9022999999999999</c:v>
                </c:pt>
                <c:pt idx="706">
                  <c:v>3.9077999999999999</c:v>
                </c:pt>
                <c:pt idx="707">
                  <c:v>3.9134000000000002</c:v>
                </c:pt>
                <c:pt idx="708">
                  <c:v>3.9188999999999998</c:v>
                </c:pt>
                <c:pt idx="709">
                  <c:v>3.9243999999999999</c:v>
                </c:pt>
                <c:pt idx="710">
                  <c:v>3.93</c:v>
                </c:pt>
                <c:pt idx="711">
                  <c:v>3.9355000000000002</c:v>
                </c:pt>
                <c:pt idx="712">
                  <c:v>3.9409999999999998</c:v>
                </c:pt>
                <c:pt idx="713">
                  <c:v>3.9466000000000001</c:v>
                </c:pt>
                <c:pt idx="714">
                  <c:v>3.9521000000000002</c:v>
                </c:pt>
                <c:pt idx="715">
                  <c:v>3.9577</c:v>
                </c:pt>
                <c:pt idx="716">
                  <c:v>3.9632000000000001</c:v>
                </c:pt>
                <c:pt idx="717">
                  <c:v>3.9687000000000001</c:v>
                </c:pt>
                <c:pt idx="718">
                  <c:v>3.9742999999999999</c:v>
                </c:pt>
                <c:pt idx="719">
                  <c:v>3.9798</c:v>
                </c:pt>
                <c:pt idx="720">
                  <c:v>3.9853000000000001</c:v>
                </c:pt>
                <c:pt idx="721">
                  <c:v>3.9908999999999999</c:v>
                </c:pt>
                <c:pt idx="722">
                  <c:v>3.9964</c:v>
                </c:pt>
                <c:pt idx="723">
                  <c:v>4.0019</c:v>
                </c:pt>
                <c:pt idx="724">
                  <c:v>4.0075000000000003</c:v>
                </c:pt>
                <c:pt idx="725">
                  <c:v>4.0129999999999999</c:v>
                </c:pt>
                <c:pt idx="726">
                  <c:v>4.0185000000000004</c:v>
                </c:pt>
                <c:pt idx="727">
                  <c:v>4.0240999999999998</c:v>
                </c:pt>
                <c:pt idx="728">
                  <c:v>4.0296000000000003</c:v>
                </c:pt>
                <c:pt idx="729">
                  <c:v>4.0350999999999999</c:v>
                </c:pt>
                <c:pt idx="730">
                  <c:v>4.0407000000000002</c:v>
                </c:pt>
                <c:pt idx="731">
                  <c:v>4.0461999999999998</c:v>
                </c:pt>
                <c:pt idx="732">
                  <c:v>4.0518000000000001</c:v>
                </c:pt>
                <c:pt idx="733">
                  <c:v>4.0572999999999997</c:v>
                </c:pt>
                <c:pt idx="734">
                  <c:v>4.0628000000000002</c:v>
                </c:pt>
                <c:pt idx="735">
                  <c:v>4.0683999999999996</c:v>
                </c:pt>
                <c:pt idx="736">
                  <c:v>4.0739000000000001</c:v>
                </c:pt>
                <c:pt idx="737">
                  <c:v>4.0793999999999997</c:v>
                </c:pt>
                <c:pt idx="738">
                  <c:v>4.085</c:v>
                </c:pt>
                <c:pt idx="739">
                  <c:v>4.0904999999999996</c:v>
                </c:pt>
                <c:pt idx="740">
                  <c:v>4.0960000000000001</c:v>
                </c:pt>
                <c:pt idx="741">
                  <c:v>4.1016000000000004</c:v>
                </c:pt>
                <c:pt idx="742">
                  <c:v>4.1071</c:v>
                </c:pt>
                <c:pt idx="743">
                  <c:v>4.1125999999999996</c:v>
                </c:pt>
                <c:pt idx="744">
                  <c:v>4.1181999999999999</c:v>
                </c:pt>
                <c:pt idx="745">
                  <c:v>4.1237000000000004</c:v>
                </c:pt>
                <c:pt idx="746">
                  <c:v>4.1292</c:v>
                </c:pt>
                <c:pt idx="747">
                  <c:v>4.1348000000000003</c:v>
                </c:pt>
                <c:pt idx="748">
                  <c:v>4.1402999999999999</c:v>
                </c:pt>
                <c:pt idx="749">
                  <c:v>4.1458000000000004</c:v>
                </c:pt>
                <c:pt idx="750">
                  <c:v>4.1513999999999998</c:v>
                </c:pt>
                <c:pt idx="751">
                  <c:v>4.1569000000000003</c:v>
                </c:pt>
                <c:pt idx="752">
                  <c:v>4.1624999999999996</c:v>
                </c:pt>
                <c:pt idx="753">
                  <c:v>4.1680000000000001</c:v>
                </c:pt>
                <c:pt idx="754">
                  <c:v>4.1734999999999998</c:v>
                </c:pt>
                <c:pt idx="755">
                  <c:v>4.1791</c:v>
                </c:pt>
                <c:pt idx="756">
                  <c:v>4.1845999999999997</c:v>
                </c:pt>
                <c:pt idx="757">
                  <c:v>4.1901000000000002</c:v>
                </c:pt>
                <c:pt idx="758">
                  <c:v>4.1957000000000004</c:v>
                </c:pt>
                <c:pt idx="759">
                  <c:v>4.2012</c:v>
                </c:pt>
                <c:pt idx="760">
                  <c:v>4.2066999999999997</c:v>
                </c:pt>
                <c:pt idx="761">
                  <c:v>4.2122999999999999</c:v>
                </c:pt>
                <c:pt idx="762">
                  <c:v>4.2178000000000004</c:v>
                </c:pt>
                <c:pt idx="763">
                  <c:v>4.2233000000000001</c:v>
                </c:pt>
                <c:pt idx="764">
                  <c:v>4.2289000000000003</c:v>
                </c:pt>
                <c:pt idx="765">
                  <c:v>4.2343999999999999</c:v>
                </c:pt>
                <c:pt idx="766">
                  <c:v>4.2398999999999996</c:v>
                </c:pt>
                <c:pt idx="767">
                  <c:v>4.2454999999999998</c:v>
                </c:pt>
                <c:pt idx="768">
                  <c:v>4.2510000000000003</c:v>
                </c:pt>
                <c:pt idx="769">
                  <c:v>4.2565999999999997</c:v>
                </c:pt>
                <c:pt idx="770">
                  <c:v>4.2621000000000002</c:v>
                </c:pt>
                <c:pt idx="771">
                  <c:v>4.2675999999999998</c:v>
                </c:pt>
                <c:pt idx="772">
                  <c:v>4.2732000000000001</c:v>
                </c:pt>
                <c:pt idx="773">
                  <c:v>4.2786999999999997</c:v>
                </c:pt>
                <c:pt idx="774">
                  <c:v>4.2842000000000002</c:v>
                </c:pt>
                <c:pt idx="775">
                  <c:v>4.2897999999999996</c:v>
                </c:pt>
                <c:pt idx="776">
                  <c:v>4.2953000000000001</c:v>
                </c:pt>
                <c:pt idx="777">
                  <c:v>4.3007999999999997</c:v>
                </c:pt>
                <c:pt idx="778">
                  <c:v>4.3064</c:v>
                </c:pt>
                <c:pt idx="779">
                  <c:v>4.3118999999999996</c:v>
                </c:pt>
                <c:pt idx="780">
                  <c:v>4.3174000000000001</c:v>
                </c:pt>
                <c:pt idx="781">
                  <c:v>4.3230000000000004</c:v>
                </c:pt>
                <c:pt idx="782">
                  <c:v>4.3285</c:v>
                </c:pt>
                <c:pt idx="783">
                  <c:v>4.3339999999999996</c:v>
                </c:pt>
                <c:pt idx="784">
                  <c:v>4.3395999999999999</c:v>
                </c:pt>
                <c:pt idx="785">
                  <c:v>4.3451000000000004</c:v>
                </c:pt>
                <c:pt idx="786">
                  <c:v>4.3506999999999998</c:v>
                </c:pt>
                <c:pt idx="787">
                  <c:v>4.3562000000000003</c:v>
                </c:pt>
                <c:pt idx="788">
                  <c:v>4.3616999999999999</c:v>
                </c:pt>
                <c:pt idx="789">
                  <c:v>4.3673000000000002</c:v>
                </c:pt>
                <c:pt idx="790">
                  <c:v>4.3727999999999998</c:v>
                </c:pt>
                <c:pt idx="791">
                  <c:v>4.3783000000000003</c:v>
                </c:pt>
                <c:pt idx="792">
                  <c:v>4.3838999999999997</c:v>
                </c:pt>
                <c:pt idx="793">
                  <c:v>4.3894000000000002</c:v>
                </c:pt>
                <c:pt idx="794">
                  <c:v>4.3948999999999998</c:v>
                </c:pt>
                <c:pt idx="795">
                  <c:v>4.4005000000000001</c:v>
                </c:pt>
                <c:pt idx="796">
                  <c:v>4.4059999999999997</c:v>
                </c:pt>
                <c:pt idx="797">
                  <c:v>4.4115000000000002</c:v>
                </c:pt>
                <c:pt idx="798">
                  <c:v>4.4170999999999996</c:v>
                </c:pt>
                <c:pt idx="799">
                  <c:v>4.4226000000000001</c:v>
                </c:pt>
                <c:pt idx="800">
                  <c:v>4.4280999999999997</c:v>
                </c:pt>
                <c:pt idx="801">
                  <c:v>4.4337</c:v>
                </c:pt>
                <c:pt idx="802">
                  <c:v>4.4391999999999996</c:v>
                </c:pt>
                <c:pt idx="803">
                  <c:v>4.4447000000000001</c:v>
                </c:pt>
                <c:pt idx="804">
                  <c:v>4.4503000000000004</c:v>
                </c:pt>
                <c:pt idx="805">
                  <c:v>4.4558</c:v>
                </c:pt>
                <c:pt idx="806">
                  <c:v>4.4614000000000003</c:v>
                </c:pt>
                <c:pt idx="807">
                  <c:v>4.4668999999999999</c:v>
                </c:pt>
                <c:pt idx="808">
                  <c:v>4.4724000000000004</c:v>
                </c:pt>
                <c:pt idx="809">
                  <c:v>4.4779999999999998</c:v>
                </c:pt>
                <c:pt idx="810">
                  <c:v>4.4835000000000003</c:v>
                </c:pt>
                <c:pt idx="811">
                  <c:v>4.4889999999999999</c:v>
                </c:pt>
                <c:pt idx="812">
                  <c:v>4.4946000000000002</c:v>
                </c:pt>
                <c:pt idx="813">
                  <c:v>4.5000999999999998</c:v>
                </c:pt>
                <c:pt idx="814">
                  <c:v>4.5056000000000003</c:v>
                </c:pt>
                <c:pt idx="815">
                  <c:v>4.5111999999999997</c:v>
                </c:pt>
                <c:pt idx="816">
                  <c:v>4.5167000000000002</c:v>
                </c:pt>
                <c:pt idx="817">
                  <c:v>4.5221999999999998</c:v>
                </c:pt>
                <c:pt idx="818">
                  <c:v>4.5278</c:v>
                </c:pt>
                <c:pt idx="819">
                  <c:v>4.5332999999999997</c:v>
                </c:pt>
                <c:pt idx="820">
                  <c:v>4.5388000000000002</c:v>
                </c:pt>
                <c:pt idx="821">
                  <c:v>4.5444000000000004</c:v>
                </c:pt>
                <c:pt idx="822">
                  <c:v>4.5499000000000001</c:v>
                </c:pt>
                <c:pt idx="823">
                  <c:v>4.5555000000000003</c:v>
                </c:pt>
                <c:pt idx="824">
                  <c:v>4.5609999999999999</c:v>
                </c:pt>
                <c:pt idx="825">
                  <c:v>4.5664999999999996</c:v>
                </c:pt>
                <c:pt idx="826">
                  <c:v>4.5720999999999998</c:v>
                </c:pt>
                <c:pt idx="827">
                  <c:v>4.5776000000000003</c:v>
                </c:pt>
                <c:pt idx="828">
                  <c:v>4.5831</c:v>
                </c:pt>
                <c:pt idx="829">
                  <c:v>4.5887000000000002</c:v>
                </c:pt>
                <c:pt idx="830">
                  <c:v>4.5941999999999998</c:v>
                </c:pt>
                <c:pt idx="831">
                  <c:v>4.5997000000000003</c:v>
                </c:pt>
                <c:pt idx="832">
                  <c:v>4.6052999999999997</c:v>
                </c:pt>
                <c:pt idx="833">
                  <c:v>4.6108000000000002</c:v>
                </c:pt>
                <c:pt idx="834">
                  <c:v>4.6162999999999998</c:v>
                </c:pt>
                <c:pt idx="835">
                  <c:v>4.6219000000000001</c:v>
                </c:pt>
                <c:pt idx="836">
                  <c:v>4.6273999999999997</c:v>
                </c:pt>
                <c:pt idx="837">
                  <c:v>4.6329000000000002</c:v>
                </c:pt>
                <c:pt idx="838">
                  <c:v>4.6384999999999996</c:v>
                </c:pt>
                <c:pt idx="839">
                  <c:v>4.6440000000000001</c:v>
                </c:pt>
                <c:pt idx="840">
                  <c:v>4.6494999999999997</c:v>
                </c:pt>
                <c:pt idx="841">
                  <c:v>4.6551</c:v>
                </c:pt>
                <c:pt idx="842">
                  <c:v>4.6605999999999996</c:v>
                </c:pt>
                <c:pt idx="843">
                  <c:v>4.6661999999999999</c:v>
                </c:pt>
                <c:pt idx="844">
                  <c:v>4.6717000000000004</c:v>
                </c:pt>
                <c:pt idx="845">
                  <c:v>4.6772</c:v>
                </c:pt>
                <c:pt idx="846">
                  <c:v>4.6828000000000003</c:v>
                </c:pt>
                <c:pt idx="847">
                  <c:v>4.6882999999999999</c:v>
                </c:pt>
                <c:pt idx="848">
                  <c:v>4.6938000000000004</c:v>
                </c:pt>
                <c:pt idx="849">
                  <c:v>4.6993999999999998</c:v>
                </c:pt>
                <c:pt idx="850">
                  <c:v>4.7049000000000003</c:v>
                </c:pt>
                <c:pt idx="851">
                  <c:v>4.7103999999999999</c:v>
                </c:pt>
                <c:pt idx="852">
                  <c:v>4.7160000000000002</c:v>
                </c:pt>
                <c:pt idx="853">
                  <c:v>4.7214999999999998</c:v>
                </c:pt>
                <c:pt idx="854">
                  <c:v>4.7270000000000003</c:v>
                </c:pt>
                <c:pt idx="855">
                  <c:v>4.7325999999999997</c:v>
                </c:pt>
                <c:pt idx="856">
                  <c:v>4.7381000000000002</c:v>
                </c:pt>
                <c:pt idx="857">
                  <c:v>4.7435999999999998</c:v>
                </c:pt>
                <c:pt idx="858">
                  <c:v>4.7492000000000001</c:v>
                </c:pt>
                <c:pt idx="859">
                  <c:v>4.7546999999999997</c:v>
                </c:pt>
                <c:pt idx="860">
                  <c:v>4.7603</c:v>
                </c:pt>
                <c:pt idx="861">
                  <c:v>4.7657999999999996</c:v>
                </c:pt>
                <c:pt idx="862">
                  <c:v>4.7713000000000001</c:v>
                </c:pt>
                <c:pt idx="863">
                  <c:v>4.7769000000000004</c:v>
                </c:pt>
                <c:pt idx="864">
                  <c:v>4.7824</c:v>
                </c:pt>
                <c:pt idx="865">
                  <c:v>4.7878999999999996</c:v>
                </c:pt>
                <c:pt idx="866">
                  <c:v>4.7934999999999999</c:v>
                </c:pt>
                <c:pt idx="867">
                  <c:v>4.7990000000000004</c:v>
                </c:pt>
                <c:pt idx="868">
                  <c:v>4.8045</c:v>
                </c:pt>
                <c:pt idx="869">
                  <c:v>4.8101000000000003</c:v>
                </c:pt>
                <c:pt idx="870">
                  <c:v>4.8155999999999999</c:v>
                </c:pt>
                <c:pt idx="871">
                  <c:v>4.8211000000000004</c:v>
                </c:pt>
                <c:pt idx="872">
                  <c:v>4.8266999999999998</c:v>
                </c:pt>
                <c:pt idx="873">
                  <c:v>4.8322000000000003</c:v>
                </c:pt>
                <c:pt idx="874">
                  <c:v>4.8376999999999999</c:v>
                </c:pt>
                <c:pt idx="875">
                  <c:v>4.8433000000000002</c:v>
                </c:pt>
                <c:pt idx="876">
                  <c:v>4.8487999999999998</c:v>
                </c:pt>
                <c:pt idx="877">
                  <c:v>4.8544</c:v>
                </c:pt>
                <c:pt idx="878">
                  <c:v>4.8598999999999997</c:v>
                </c:pt>
                <c:pt idx="879">
                  <c:v>4.8654000000000002</c:v>
                </c:pt>
                <c:pt idx="880">
                  <c:v>4.8710000000000004</c:v>
                </c:pt>
                <c:pt idx="881">
                  <c:v>4.8765000000000001</c:v>
                </c:pt>
                <c:pt idx="882">
                  <c:v>4.8819999999999997</c:v>
                </c:pt>
                <c:pt idx="883">
                  <c:v>4.8875999999999999</c:v>
                </c:pt>
                <c:pt idx="884">
                  <c:v>4.8930999999999996</c:v>
                </c:pt>
                <c:pt idx="885">
                  <c:v>4.8986000000000001</c:v>
                </c:pt>
                <c:pt idx="886">
                  <c:v>4.9042000000000003</c:v>
                </c:pt>
                <c:pt idx="887">
                  <c:v>4.9097</c:v>
                </c:pt>
                <c:pt idx="888">
                  <c:v>4.9151999999999996</c:v>
                </c:pt>
                <c:pt idx="889">
                  <c:v>4.9207999999999998</c:v>
                </c:pt>
                <c:pt idx="890">
                  <c:v>4.9263000000000003</c:v>
                </c:pt>
                <c:pt idx="891">
                  <c:v>4.9318</c:v>
                </c:pt>
                <c:pt idx="892">
                  <c:v>4.9374000000000002</c:v>
                </c:pt>
                <c:pt idx="893">
                  <c:v>4.9428999999999998</c:v>
                </c:pt>
                <c:pt idx="894">
                  <c:v>4.9484000000000004</c:v>
                </c:pt>
                <c:pt idx="895">
                  <c:v>4.9539999999999997</c:v>
                </c:pt>
                <c:pt idx="896">
                  <c:v>4.9595000000000002</c:v>
                </c:pt>
                <c:pt idx="897">
                  <c:v>4.9650999999999996</c:v>
                </c:pt>
                <c:pt idx="898">
                  <c:v>4.9706000000000001</c:v>
                </c:pt>
                <c:pt idx="899">
                  <c:v>4.9760999999999997</c:v>
                </c:pt>
                <c:pt idx="900">
                  <c:v>4.9817</c:v>
                </c:pt>
                <c:pt idx="901">
                  <c:v>4.9871999999999996</c:v>
                </c:pt>
                <c:pt idx="902">
                  <c:v>4.9927000000000001</c:v>
                </c:pt>
                <c:pt idx="903">
                  <c:v>4.9983000000000004</c:v>
                </c:pt>
                <c:pt idx="904">
                  <c:v>5.0038</c:v>
                </c:pt>
                <c:pt idx="905">
                  <c:v>5.0092999999999996</c:v>
                </c:pt>
                <c:pt idx="906">
                  <c:v>5.0148999999999999</c:v>
                </c:pt>
                <c:pt idx="907">
                  <c:v>5.0204000000000004</c:v>
                </c:pt>
                <c:pt idx="908">
                  <c:v>5.0259</c:v>
                </c:pt>
                <c:pt idx="909">
                  <c:v>5.0315000000000003</c:v>
                </c:pt>
                <c:pt idx="910">
                  <c:v>5.0369999999999999</c:v>
                </c:pt>
                <c:pt idx="911">
                  <c:v>5.0425000000000004</c:v>
                </c:pt>
                <c:pt idx="912">
                  <c:v>5.0480999999999998</c:v>
                </c:pt>
                <c:pt idx="913">
                  <c:v>5.0536000000000003</c:v>
                </c:pt>
                <c:pt idx="914">
                  <c:v>5.0591999999999997</c:v>
                </c:pt>
                <c:pt idx="915">
                  <c:v>5.0647000000000002</c:v>
                </c:pt>
                <c:pt idx="916">
                  <c:v>5.0701999999999998</c:v>
                </c:pt>
                <c:pt idx="917">
                  <c:v>5.0758000000000001</c:v>
                </c:pt>
                <c:pt idx="918">
                  <c:v>5.0812999999999997</c:v>
                </c:pt>
                <c:pt idx="919">
                  <c:v>5.0868000000000002</c:v>
                </c:pt>
                <c:pt idx="920">
                  <c:v>5.0923999999999996</c:v>
                </c:pt>
                <c:pt idx="921">
                  <c:v>5.0979000000000001</c:v>
                </c:pt>
                <c:pt idx="922">
                  <c:v>5.1033999999999997</c:v>
                </c:pt>
                <c:pt idx="923">
                  <c:v>5.109</c:v>
                </c:pt>
                <c:pt idx="924">
                  <c:v>5.1144999999999996</c:v>
                </c:pt>
                <c:pt idx="925">
                  <c:v>5.12</c:v>
                </c:pt>
                <c:pt idx="926">
                  <c:v>5.1256000000000004</c:v>
                </c:pt>
                <c:pt idx="927">
                  <c:v>5.1311</c:v>
                </c:pt>
                <c:pt idx="928">
                  <c:v>5.1365999999999996</c:v>
                </c:pt>
                <c:pt idx="929">
                  <c:v>5.1421999999999999</c:v>
                </c:pt>
                <c:pt idx="930">
                  <c:v>5.1477000000000004</c:v>
                </c:pt>
                <c:pt idx="931">
                  <c:v>5.1532999999999998</c:v>
                </c:pt>
                <c:pt idx="932">
                  <c:v>5.1588000000000003</c:v>
                </c:pt>
                <c:pt idx="933">
                  <c:v>5.1642999999999999</c:v>
                </c:pt>
                <c:pt idx="934">
                  <c:v>5.1699000000000002</c:v>
                </c:pt>
                <c:pt idx="935">
                  <c:v>5.1753999999999998</c:v>
                </c:pt>
                <c:pt idx="936">
                  <c:v>5.1809000000000003</c:v>
                </c:pt>
                <c:pt idx="937">
                  <c:v>5.1864999999999997</c:v>
                </c:pt>
                <c:pt idx="938">
                  <c:v>5.1920000000000002</c:v>
                </c:pt>
                <c:pt idx="939">
                  <c:v>5.1974999999999998</c:v>
                </c:pt>
                <c:pt idx="940">
                  <c:v>5.2031000000000001</c:v>
                </c:pt>
                <c:pt idx="941">
                  <c:v>5.2085999999999997</c:v>
                </c:pt>
                <c:pt idx="942">
                  <c:v>5.2141000000000002</c:v>
                </c:pt>
                <c:pt idx="943">
                  <c:v>5.2196999999999996</c:v>
                </c:pt>
                <c:pt idx="944">
                  <c:v>5.2252000000000001</c:v>
                </c:pt>
                <c:pt idx="945">
                  <c:v>5.2306999999999997</c:v>
                </c:pt>
                <c:pt idx="946">
                  <c:v>5.2363</c:v>
                </c:pt>
                <c:pt idx="947">
                  <c:v>5.2417999999999996</c:v>
                </c:pt>
                <c:pt idx="948">
                  <c:v>5.2473000000000001</c:v>
                </c:pt>
                <c:pt idx="949">
                  <c:v>5.2529000000000003</c:v>
                </c:pt>
                <c:pt idx="950">
                  <c:v>5.2584</c:v>
                </c:pt>
                <c:pt idx="951">
                  <c:v>5.2640000000000002</c:v>
                </c:pt>
                <c:pt idx="952">
                  <c:v>5.2694999999999999</c:v>
                </c:pt>
                <c:pt idx="953">
                  <c:v>5.2750000000000004</c:v>
                </c:pt>
                <c:pt idx="954">
                  <c:v>5.2805999999999997</c:v>
                </c:pt>
                <c:pt idx="955">
                  <c:v>5.2861000000000002</c:v>
                </c:pt>
                <c:pt idx="956">
                  <c:v>5.2915999999999999</c:v>
                </c:pt>
                <c:pt idx="957">
                  <c:v>5.2972000000000001</c:v>
                </c:pt>
                <c:pt idx="958">
                  <c:v>5.3026999999999997</c:v>
                </c:pt>
                <c:pt idx="959">
                  <c:v>5.3082000000000003</c:v>
                </c:pt>
                <c:pt idx="960">
                  <c:v>5.3137999999999996</c:v>
                </c:pt>
                <c:pt idx="961">
                  <c:v>5.3193000000000001</c:v>
                </c:pt>
                <c:pt idx="962">
                  <c:v>5.3247999999999998</c:v>
                </c:pt>
                <c:pt idx="963">
                  <c:v>5.3304</c:v>
                </c:pt>
                <c:pt idx="964">
                  <c:v>5.3358999999999996</c:v>
                </c:pt>
                <c:pt idx="965">
                  <c:v>5.3414000000000001</c:v>
                </c:pt>
                <c:pt idx="966">
                  <c:v>5.3470000000000004</c:v>
                </c:pt>
                <c:pt idx="967">
                  <c:v>5.3525</c:v>
                </c:pt>
                <c:pt idx="968">
                  <c:v>5.3581000000000003</c:v>
                </c:pt>
                <c:pt idx="969">
                  <c:v>5.3635999999999999</c:v>
                </c:pt>
                <c:pt idx="970">
                  <c:v>5.3691000000000004</c:v>
                </c:pt>
                <c:pt idx="971">
                  <c:v>5.3746999999999998</c:v>
                </c:pt>
                <c:pt idx="972">
                  <c:v>5.3802000000000003</c:v>
                </c:pt>
                <c:pt idx="973">
                  <c:v>5.3856999999999999</c:v>
                </c:pt>
                <c:pt idx="974">
                  <c:v>5.3913000000000002</c:v>
                </c:pt>
                <c:pt idx="975">
                  <c:v>5.3967999999999998</c:v>
                </c:pt>
                <c:pt idx="976">
                  <c:v>5.4023000000000003</c:v>
                </c:pt>
                <c:pt idx="977">
                  <c:v>5.4078999999999997</c:v>
                </c:pt>
                <c:pt idx="978">
                  <c:v>5.4134000000000002</c:v>
                </c:pt>
                <c:pt idx="979">
                  <c:v>5.4188999999999998</c:v>
                </c:pt>
                <c:pt idx="980">
                  <c:v>5.4245000000000001</c:v>
                </c:pt>
                <c:pt idx="981">
                  <c:v>5.43</c:v>
                </c:pt>
                <c:pt idx="982">
                  <c:v>5.4355000000000002</c:v>
                </c:pt>
                <c:pt idx="983">
                  <c:v>5.4410999999999996</c:v>
                </c:pt>
                <c:pt idx="984">
                  <c:v>5.4466000000000001</c:v>
                </c:pt>
                <c:pt idx="985">
                  <c:v>5.4522000000000004</c:v>
                </c:pt>
                <c:pt idx="986">
                  <c:v>5.4577</c:v>
                </c:pt>
                <c:pt idx="987">
                  <c:v>5.4631999999999996</c:v>
                </c:pt>
                <c:pt idx="988">
                  <c:v>5.4687999999999999</c:v>
                </c:pt>
                <c:pt idx="989">
                  <c:v>5.4743000000000004</c:v>
                </c:pt>
                <c:pt idx="990">
                  <c:v>5.4798</c:v>
                </c:pt>
                <c:pt idx="991">
                  <c:v>5.4854000000000003</c:v>
                </c:pt>
                <c:pt idx="992">
                  <c:v>5.4908999999999999</c:v>
                </c:pt>
                <c:pt idx="993">
                  <c:v>5.4964000000000004</c:v>
                </c:pt>
                <c:pt idx="994">
                  <c:v>5.5019999999999998</c:v>
                </c:pt>
                <c:pt idx="995">
                  <c:v>5.5075000000000003</c:v>
                </c:pt>
                <c:pt idx="996">
                  <c:v>5.5129999999999999</c:v>
                </c:pt>
                <c:pt idx="997">
                  <c:v>5.5186000000000002</c:v>
                </c:pt>
                <c:pt idx="998">
                  <c:v>5.5240999999999998</c:v>
                </c:pt>
                <c:pt idx="999">
                  <c:v>5.5296000000000003</c:v>
                </c:pt>
                <c:pt idx="1000">
                  <c:v>5.5351999999999997</c:v>
                </c:pt>
                <c:pt idx="1001">
                  <c:v>5.5407000000000002</c:v>
                </c:pt>
                <c:pt idx="1002">
                  <c:v>5.5461999999999998</c:v>
                </c:pt>
                <c:pt idx="1003">
                  <c:v>5.5518000000000001</c:v>
                </c:pt>
                <c:pt idx="1004">
                  <c:v>5.5572999999999997</c:v>
                </c:pt>
                <c:pt idx="1005">
                  <c:v>5.5629</c:v>
                </c:pt>
                <c:pt idx="1006">
                  <c:v>5.5683999999999996</c:v>
                </c:pt>
                <c:pt idx="1007">
                  <c:v>5.5739000000000001</c:v>
                </c:pt>
                <c:pt idx="1008">
                  <c:v>5.5795000000000003</c:v>
                </c:pt>
                <c:pt idx="1009">
                  <c:v>5.585</c:v>
                </c:pt>
                <c:pt idx="1010">
                  <c:v>5.5904999999999996</c:v>
                </c:pt>
                <c:pt idx="1011">
                  <c:v>5.5960999999999999</c:v>
                </c:pt>
                <c:pt idx="1012">
                  <c:v>5.6016000000000004</c:v>
                </c:pt>
                <c:pt idx="1013">
                  <c:v>5.6071</c:v>
                </c:pt>
                <c:pt idx="1014">
                  <c:v>5.6127000000000002</c:v>
                </c:pt>
                <c:pt idx="1015">
                  <c:v>5.6181999999999999</c:v>
                </c:pt>
                <c:pt idx="1016">
                  <c:v>5.6237000000000004</c:v>
                </c:pt>
                <c:pt idx="1017">
                  <c:v>5.6292999999999997</c:v>
                </c:pt>
                <c:pt idx="1018">
                  <c:v>5.6348000000000003</c:v>
                </c:pt>
                <c:pt idx="1019">
                  <c:v>5.6402999999999999</c:v>
                </c:pt>
                <c:pt idx="1020">
                  <c:v>5.6459000000000001</c:v>
                </c:pt>
                <c:pt idx="1021">
                  <c:v>5.6513999999999998</c:v>
                </c:pt>
                <c:pt idx="1022">
                  <c:v>5.657</c:v>
                </c:pt>
                <c:pt idx="1023">
                  <c:v>5.6624999999999996</c:v>
                </c:pt>
                <c:pt idx="1024">
                  <c:v>5.6680000000000001</c:v>
                </c:pt>
                <c:pt idx="1025">
                  <c:v>5.6736000000000004</c:v>
                </c:pt>
                <c:pt idx="1026">
                  <c:v>5.6791</c:v>
                </c:pt>
                <c:pt idx="1027">
                  <c:v>5.6845999999999997</c:v>
                </c:pt>
                <c:pt idx="1028">
                  <c:v>5.6901999999999999</c:v>
                </c:pt>
                <c:pt idx="1029">
                  <c:v>5.6957000000000004</c:v>
                </c:pt>
                <c:pt idx="1030">
                  <c:v>5.7012</c:v>
                </c:pt>
                <c:pt idx="1031">
                  <c:v>5.7068000000000003</c:v>
                </c:pt>
                <c:pt idx="1032">
                  <c:v>5.7122999999999999</c:v>
                </c:pt>
                <c:pt idx="1033">
                  <c:v>5.7178000000000004</c:v>
                </c:pt>
                <c:pt idx="1034">
                  <c:v>5.7233999999999998</c:v>
                </c:pt>
                <c:pt idx="1035">
                  <c:v>5.7289000000000003</c:v>
                </c:pt>
                <c:pt idx="1036">
                  <c:v>5.7343999999999999</c:v>
                </c:pt>
                <c:pt idx="1037">
                  <c:v>5.74</c:v>
                </c:pt>
                <c:pt idx="1038">
                  <c:v>5.7454999999999998</c:v>
                </c:pt>
                <c:pt idx="1039">
                  <c:v>5.7511000000000001</c:v>
                </c:pt>
                <c:pt idx="1040">
                  <c:v>5.7565999999999997</c:v>
                </c:pt>
                <c:pt idx="1041">
                  <c:v>5.7621000000000002</c:v>
                </c:pt>
                <c:pt idx="1042">
                  <c:v>5.7676999999999996</c:v>
                </c:pt>
                <c:pt idx="1043">
                  <c:v>5.7732000000000001</c:v>
                </c:pt>
                <c:pt idx="1044">
                  <c:v>5.7786999999999997</c:v>
                </c:pt>
                <c:pt idx="1045">
                  <c:v>5.7843</c:v>
                </c:pt>
                <c:pt idx="1046">
                  <c:v>5.7897999999999996</c:v>
                </c:pt>
                <c:pt idx="1047">
                  <c:v>5.7953000000000001</c:v>
                </c:pt>
                <c:pt idx="1048">
                  <c:v>5.8009000000000004</c:v>
                </c:pt>
                <c:pt idx="1049">
                  <c:v>5.8064</c:v>
                </c:pt>
                <c:pt idx="1050">
                  <c:v>5.8118999999999996</c:v>
                </c:pt>
                <c:pt idx="1051">
                  <c:v>5.8174999999999999</c:v>
                </c:pt>
                <c:pt idx="1052">
                  <c:v>5.8230000000000004</c:v>
                </c:pt>
                <c:pt idx="1053">
                  <c:v>5.8285</c:v>
                </c:pt>
                <c:pt idx="1054">
                  <c:v>5.8341000000000003</c:v>
                </c:pt>
                <c:pt idx="1055">
                  <c:v>5.8395999999999999</c:v>
                </c:pt>
                <c:pt idx="1056">
                  <c:v>5.8451000000000004</c:v>
                </c:pt>
                <c:pt idx="1057">
                  <c:v>5.8506999999999998</c:v>
                </c:pt>
                <c:pt idx="1058">
                  <c:v>5.8562000000000003</c:v>
                </c:pt>
                <c:pt idx="1059">
                  <c:v>5.8617999999999997</c:v>
                </c:pt>
                <c:pt idx="1060">
                  <c:v>5.8673000000000002</c:v>
                </c:pt>
                <c:pt idx="1061">
                  <c:v>5.8727999999999998</c:v>
                </c:pt>
                <c:pt idx="1062">
                  <c:v>5.8784000000000001</c:v>
                </c:pt>
                <c:pt idx="1063">
                  <c:v>5.8838999999999997</c:v>
                </c:pt>
                <c:pt idx="1064">
                  <c:v>5.8894000000000002</c:v>
                </c:pt>
                <c:pt idx="1065">
                  <c:v>5.8949999999999996</c:v>
                </c:pt>
                <c:pt idx="1066">
                  <c:v>5.9005000000000001</c:v>
                </c:pt>
                <c:pt idx="1067">
                  <c:v>5.9059999999999997</c:v>
                </c:pt>
                <c:pt idx="1068">
                  <c:v>5.9116</c:v>
                </c:pt>
                <c:pt idx="1069">
                  <c:v>5.9170999999999996</c:v>
                </c:pt>
                <c:pt idx="1070">
                  <c:v>5.9226000000000001</c:v>
                </c:pt>
                <c:pt idx="1071">
                  <c:v>5.9282000000000004</c:v>
                </c:pt>
                <c:pt idx="1072">
                  <c:v>5.9337</c:v>
                </c:pt>
                <c:pt idx="1073">
                  <c:v>5.9391999999999996</c:v>
                </c:pt>
                <c:pt idx="1074">
                  <c:v>5.9447999999999999</c:v>
                </c:pt>
                <c:pt idx="1075">
                  <c:v>5.9503000000000004</c:v>
                </c:pt>
                <c:pt idx="1076">
                  <c:v>5.9558999999999997</c:v>
                </c:pt>
                <c:pt idx="1077">
                  <c:v>5.9614000000000003</c:v>
                </c:pt>
                <c:pt idx="1078">
                  <c:v>5.9668999999999999</c:v>
                </c:pt>
                <c:pt idx="1079">
                  <c:v>5.9725000000000001</c:v>
                </c:pt>
                <c:pt idx="1080">
                  <c:v>5.9779999999999998</c:v>
                </c:pt>
                <c:pt idx="1081">
                  <c:v>5.9835000000000003</c:v>
                </c:pt>
                <c:pt idx="1082">
                  <c:v>5.9890999999999996</c:v>
                </c:pt>
                <c:pt idx="1083">
                  <c:v>5.9946000000000002</c:v>
                </c:pt>
                <c:pt idx="1084">
                  <c:v>6.0000999999999998</c:v>
                </c:pt>
                <c:pt idx="1085">
                  <c:v>6.0057</c:v>
                </c:pt>
                <c:pt idx="1086">
                  <c:v>6.0111999999999997</c:v>
                </c:pt>
                <c:pt idx="1087">
                  <c:v>6.0167000000000002</c:v>
                </c:pt>
                <c:pt idx="1088">
                  <c:v>6.0223000000000004</c:v>
                </c:pt>
                <c:pt idx="1089">
                  <c:v>6.0278</c:v>
                </c:pt>
                <c:pt idx="1090">
                  <c:v>6.0332999999999997</c:v>
                </c:pt>
                <c:pt idx="1091">
                  <c:v>6.0388999999999999</c:v>
                </c:pt>
                <c:pt idx="1092">
                  <c:v>6.0444000000000004</c:v>
                </c:pt>
                <c:pt idx="1093">
                  <c:v>6.0499000000000001</c:v>
                </c:pt>
                <c:pt idx="1094">
                  <c:v>6.0555000000000003</c:v>
                </c:pt>
                <c:pt idx="1095">
                  <c:v>6.0609999999999999</c:v>
                </c:pt>
                <c:pt idx="1096">
                  <c:v>6.0666000000000002</c:v>
                </c:pt>
                <c:pt idx="1097">
                  <c:v>6.0720999999999998</c:v>
                </c:pt>
                <c:pt idx="1098">
                  <c:v>6.0776000000000003</c:v>
                </c:pt>
                <c:pt idx="1099">
                  <c:v>6.0831999999999997</c:v>
                </c:pt>
                <c:pt idx="1100">
                  <c:v>6.0887000000000002</c:v>
                </c:pt>
                <c:pt idx="1101">
                  <c:v>6.0941999999999998</c:v>
                </c:pt>
                <c:pt idx="1102">
                  <c:v>6.0998000000000001</c:v>
                </c:pt>
                <c:pt idx="1103">
                  <c:v>6.1052999999999997</c:v>
                </c:pt>
                <c:pt idx="1104">
                  <c:v>6.1108000000000002</c:v>
                </c:pt>
                <c:pt idx="1105">
                  <c:v>6.1163999999999996</c:v>
                </c:pt>
                <c:pt idx="1106">
                  <c:v>6.1219000000000001</c:v>
                </c:pt>
                <c:pt idx="1107">
                  <c:v>6.1273999999999997</c:v>
                </c:pt>
                <c:pt idx="1108">
                  <c:v>6.133</c:v>
                </c:pt>
                <c:pt idx="1109">
                  <c:v>6.1384999999999996</c:v>
                </c:pt>
                <c:pt idx="1110">
                  <c:v>6.1440000000000001</c:v>
                </c:pt>
                <c:pt idx="1111">
                  <c:v>6.1496000000000004</c:v>
                </c:pt>
                <c:pt idx="1112">
                  <c:v>6.1551</c:v>
                </c:pt>
                <c:pt idx="1113">
                  <c:v>6.1607000000000003</c:v>
                </c:pt>
                <c:pt idx="1114">
                  <c:v>6.1661999999999999</c:v>
                </c:pt>
                <c:pt idx="1115">
                  <c:v>6.1717000000000004</c:v>
                </c:pt>
                <c:pt idx="1116">
                  <c:v>6.1772999999999998</c:v>
                </c:pt>
                <c:pt idx="1117">
                  <c:v>6.1828000000000003</c:v>
                </c:pt>
                <c:pt idx="1118">
                  <c:v>6.1882999999999999</c:v>
                </c:pt>
                <c:pt idx="1119">
                  <c:v>6.1939000000000002</c:v>
                </c:pt>
                <c:pt idx="1120">
                  <c:v>6.1993999999999998</c:v>
                </c:pt>
                <c:pt idx="1121">
                  <c:v>6.2049000000000003</c:v>
                </c:pt>
                <c:pt idx="1122">
                  <c:v>6.2104999999999997</c:v>
                </c:pt>
                <c:pt idx="1123">
                  <c:v>6.2160000000000002</c:v>
                </c:pt>
                <c:pt idx="1124">
                  <c:v>6.2214999999999998</c:v>
                </c:pt>
                <c:pt idx="1125">
                  <c:v>6.2271000000000001</c:v>
                </c:pt>
                <c:pt idx="1126">
                  <c:v>6.2325999999999997</c:v>
                </c:pt>
                <c:pt idx="1127">
                  <c:v>6.2381000000000002</c:v>
                </c:pt>
                <c:pt idx="1128">
                  <c:v>6.2436999999999996</c:v>
                </c:pt>
                <c:pt idx="1129">
                  <c:v>6.2492000000000001</c:v>
                </c:pt>
                <c:pt idx="1130">
                  <c:v>6.2548000000000004</c:v>
                </c:pt>
                <c:pt idx="1131">
                  <c:v>6.2603</c:v>
                </c:pt>
                <c:pt idx="1132">
                  <c:v>6.2657999999999996</c:v>
                </c:pt>
                <c:pt idx="1133">
                  <c:v>6.2713999999999999</c:v>
                </c:pt>
                <c:pt idx="1134">
                  <c:v>6.2769000000000004</c:v>
                </c:pt>
                <c:pt idx="1135">
                  <c:v>6.2824</c:v>
                </c:pt>
                <c:pt idx="1136">
                  <c:v>6.2880000000000003</c:v>
                </c:pt>
                <c:pt idx="1137">
                  <c:v>6.2934999999999999</c:v>
                </c:pt>
                <c:pt idx="1138">
                  <c:v>6.2990000000000004</c:v>
                </c:pt>
                <c:pt idx="1139">
                  <c:v>6.3045999999999998</c:v>
                </c:pt>
                <c:pt idx="1140">
                  <c:v>6.3101000000000003</c:v>
                </c:pt>
                <c:pt idx="1141">
                  <c:v>6.3155999999999999</c:v>
                </c:pt>
                <c:pt idx="1142">
                  <c:v>6.3212000000000002</c:v>
                </c:pt>
                <c:pt idx="1143">
                  <c:v>6.3266999999999998</c:v>
                </c:pt>
                <c:pt idx="1144">
                  <c:v>6.3322000000000003</c:v>
                </c:pt>
                <c:pt idx="1145">
                  <c:v>6.3377999999999997</c:v>
                </c:pt>
                <c:pt idx="1146">
                  <c:v>6.3433000000000002</c:v>
                </c:pt>
                <c:pt idx="1147">
                  <c:v>6.3487999999999998</c:v>
                </c:pt>
                <c:pt idx="1148">
                  <c:v>6.3544</c:v>
                </c:pt>
                <c:pt idx="1149">
                  <c:v>6.3598999999999997</c:v>
                </c:pt>
                <c:pt idx="1150">
                  <c:v>6.3654999999999999</c:v>
                </c:pt>
                <c:pt idx="1151">
                  <c:v>6.3710000000000004</c:v>
                </c:pt>
                <c:pt idx="1152">
                  <c:v>6.3765000000000001</c:v>
                </c:pt>
                <c:pt idx="1153">
                  <c:v>6.3821000000000003</c:v>
                </c:pt>
                <c:pt idx="1154">
                  <c:v>6.3875999999999999</c:v>
                </c:pt>
                <c:pt idx="1155">
                  <c:v>6.3930999999999996</c:v>
                </c:pt>
                <c:pt idx="1156">
                  <c:v>6.3986999999999998</c:v>
                </c:pt>
                <c:pt idx="1157">
                  <c:v>6.4042000000000003</c:v>
                </c:pt>
                <c:pt idx="1158">
                  <c:v>6.4097</c:v>
                </c:pt>
                <c:pt idx="1159">
                  <c:v>6.4153000000000002</c:v>
                </c:pt>
                <c:pt idx="1160">
                  <c:v>6.4207999999999998</c:v>
                </c:pt>
                <c:pt idx="1161">
                  <c:v>6.4263000000000003</c:v>
                </c:pt>
                <c:pt idx="1162">
                  <c:v>6.4318999999999997</c:v>
                </c:pt>
                <c:pt idx="1163">
                  <c:v>6.4374000000000002</c:v>
                </c:pt>
                <c:pt idx="1164">
                  <c:v>6.4428999999999998</c:v>
                </c:pt>
                <c:pt idx="1165">
                  <c:v>6.4485000000000001</c:v>
                </c:pt>
                <c:pt idx="1166">
                  <c:v>6.4539999999999997</c:v>
                </c:pt>
                <c:pt idx="1167">
                  <c:v>6.4596</c:v>
                </c:pt>
                <c:pt idx="1168">
                  <c:v>6.4650999999999996</c:v>
                </c:pt>
                <c:pt idx="1169">
                  <c:v>6.4706000000000001</c:v>
                </c:pt>
                <c:pt idx="1170">
                  <c:v>6.4762000000000004</c:v>
                </c:pt>
                <c:pt idx="1171">
                  <c:v>6.4817</c:v>
                </c:pt>
                <c:pt idx="1172">
                  <c:v>6.4871999999999996</c:v>
                </c:pt>
                <c:pt idx="1173">
                  <c:v>6.4927999999999999</c:v>
                </c:pt>
                <c:pt idx="1174">
                  <c:v>6.4983000000000004</c:v>
                </c:pt>
                <c:pt idx="1175">
                  <c:v>6.5038</c:v>
                </c:pt>
                <c:pt idx="1176">
                  <c:v>6.5094000000000003</c:v>
                </c:pt>
                <c:pt idx="1177">
                  <c:v>6.5148999999999999</c:v>
                </c:pt>
                <c:pt idx="1178">
                  <c:v>6.5204000000000004</c:v>
                </c:pt>
                <c:pt idx="1179">
                  <c:v>6.5259999999999998</c:v>
                </c:pt>
                <c:pt idx="1180">
                  <c:v>6.5315000000000003</c:v>
                </c:pt>
                <c:pt idx="1181">
                  <c:v>6.5369999999999999</c:v>
                </c:pt>
                <c:pt idx="1182">
                  <c:v>6.5426000000000002</c:v>
                </c:pt>
                <c:pt idx="1183">
                  <c:v>6.5480999999999998</c:v>
                </c:pt>
                <c:pt idx="1184">
                  <c:v>6.5537000000000001</c:v>
                </c:pt>
                <c:pt idx="1185">
                  <c:v>6.5591999999999997</c:v>
                </c:pt>
                <c:pt idx="1186">
                  <c:v>6.5647000000000002</c:v>
                </c:pt>
                <c:pt idx="1187">
                  <c:v>6.5702999999999996</c:v>
                </c:pt>
                <c:pt idx="1188">
                  <c:v>6.5758000000000001</c:v>
                </c:pt>
                <c:pt idx="1189">
                  <c:v>6.5812999999999997</c:v>
                </c:pt>
                <c:pt idx="1190">
                  <c:v>6.5869</c:v>
                </c:pt>
                <c:pt idx="1191">
                  <c:v>6.5923999999999996</c:v>
                </c:pt>
                <c:pt idx="1192">
                  <c:v>6.5979000000000001</c:v>
                </c:pt>
                <c:pt idx="1193">
                  <c:v>6.6035000000000004</c:v>
                </c:pt>
                <c:pt idx="1194">
                  <c:v>6.609</c:v>
                </c:pt>
                <c:pt idx="1195">
                  <c:v>6.6144999999999996</c:v>
                </c:pt>
                <c:pt idx="1196">
                  <c:v>6.6200999999999999</c:v>
                </c:pt>
                <c:pt idx="1197">
                  <c:v>6.6256000000000004</c:v>
                </c:pt>
                <c:pt idx="1198">
                  <c:v>6.6311</c:v>
                </c:pt>
                <c:pt idx="1199">
                  <c:v>6.6367000000000003</c:v>
                </c:pt>
                <c:pt idx="1200">
                  <c:v>6.6421999999999999</c:v>
                </c:pt>
                <c:pt idx="1201">
                  <c:v>6.6477000000000004</c:v>
                </c:pt>
                <c:pt idx="1202">
                  <c:v>6.6532999999999998</c:v>
                </c:pt>
                <c:pt idx="1203">
                  <c:v>6.6588000000000003</c:v>
                </c:pt>
                <c:pt idx="1204">
                  <c:v>6.6643999999999997</c:v>
                </c:pt>
                <c:pt idx="1205">
                  <c:v>6.6699000000000002</c:v>
                </c:pt>
                <c:pt idx="1206">
                  <c:v>6.6753999999999998</c:v>
                </c:pt>
                <c:pt idx="1207">
                  <c:v>6.681</c:v>
                </c:pt>
                <c:pt idx="1208">
                  <c:v>6.6864999999999997</c:v>
                </c:pt>
                <c:pt idx="1209">
                  <c:v>6.6920000000000002</c:v>
                </c:pt>
                <c:pt idx="1210">
                  <c:v>6.6976000000000004</c:v>
                </c:pt>
                <c:pt idx="1211">
                  <c:v>6.7031000000000001</c:v>
                </c:pt>
                <c:pt idx="1212">
                  <c:v>6.7085999999999997</c:v>
                </c:pt>
                <c:pt idx="1213">
                  <c:v>6.7141999999999999</c:v>
                </c:pt>
                <c:pt idx="1214">
                  <c:v>6.7196999999999996</c:v>
                </c:pt>
                <c:pt idx="1215">
                  <c:v>6.7252000000000001</c:v>
                </c:pt>
                <c:pt idx="1216">
                  <c:v>6.7308000000000003</c:v>
                </c:pt>
                <c:pt idx="1217">
                  <c:v>6.7363</c:v>
                </c:pt>
                <c:pt idx="1218">
                  <c:v>6.7417999999999996</c:v>
                </c:pt>
                <c:pt idx="1219">
                  <c:v>6.7473999999999998</c:v>
                </c:pt>
                <c:pt idx="1220">
                  <c:v>6.7529000000000003</c:v>
                </c:pt>
                <c:pt idx="1221">
                  <c:v>6.7584999999999997</c:v>
                </c:pt>
                <c:pt idx="1222">
                  <c:v>6.7640000000000002</c:v>
                </c:pt>
                <c:pt idx="1223">
                  <c:v>6.7694999999999999</c:v>
                </c:pt>
                <c:pt idx="1224">
                  <c:v>6.7751000000000001</c:v>
                </c:pt>
                <c:pt idx="1225">
                  <c:v>6.7805999999999997</c:v>
                </c:pt>
                <c:pt idx="1226">
                  <c:v>6.7861000000000002</c:v>
                </c:pt>
                <c:pt idx="1227">
                  <c:v>6.7916999999999996</c:v>
                </c:pt>
                <c:pt idx="1228">
                  <c:v>6.7972000000000001</c:v>
                </c:pt>
                <c:pt idx="1229">
                  <c:v>6.8026999999999997</c:v>
                </c:pt>
                <c:pt idx="1230">
                  <c:v>6.8083</c:v>
                </c:pt>
                <c:pt idx="1231">
                  <c:v>6.8137999999999996</c:v>
                </c:pt>
                <c:pt idx="1232">
                  <c:v>6.8193000000000001</c:v>
                </c:pt>
                <c:pt idx="1233">
                  <c:v>6.8249000000000004</c:v>
                </c:pt>
                <c:pt idx="1234">
                  <c:v>6.8304</c:v>
                </c:pt>
                <c:pt idx="1235">
                  <c:v>6.8358999999999996</c:v>
                </c:pt>
                <c:pt idx="1236">
                  <c:v>6.8414999999999999</c:v>
                </c:pt>
                <c:pt idx="1237">
                  <c:v>6.8470000000000004</c:v>
                </c:pt>
                <c:pt idx="1238">
                  <c:v>6.8525999999999998</c:v>
                </c:pt>
                <c:pt idx="1239">
                  <c:v>6.8581000000000003</c:v>
                </c:pt>
                <c:pt idx="1240">
                  <c:v>6.8635999999999999</c:v>
                </c:pt>
                <c:pt idx="1241">
                  <c:v>6.8692000000000002</c:v>
                </c:pt>
                <c:pt idx="1242">
                  <c:v>6.8746999999999998</c:v>
                </c:pt>
                <c:pt idx="1243">
                  <c:v>6.8802000000000003</c:v>
                </c:pt>
                <c:pt idx="1244">
                  <c:v>6.8857999999999997</c:v>
                </c:pt>
                <c:pt idx="1245">
                  <c:v>6.8913000000000002</c:v>
                </c:pt>
                <c:pt idx="1246">
                  <c:v>6.8967999999999998</c:v>
                </c:pt>
                <c:pt idx="1247">
                  <c:v>6.9024000000000001</c:v>
                </c:pt>
                <c:pt idx="1248">
                  <c:v>6.9078999999999997</c:v>
                </c:pt>
                <c:pt idx="1249">
                  <c:v>6.9134000000000002</c:v>
                </c:pt>
                <c:pt idx="1250">
                  <c:v>6.9189999999999996</c:v>
                </c:pt>
                <c:pt idx="1251">
                  <c:v>6.9245000000000001</c:v>
                </c:pt>
                <c:pt idx="1252">
                  <c:v>6.93</c:v>
                </c:pt>
                <c:pt idx="1253">
                  <c:v>6.9356</c:v>
                </c:pt>
                <c:pt idx="1254">
                  <c:v>6.9410999999999996</c:v>
                </c:pt>
                <c:pt idx="1255">
                  <c:v>6.9466000000000001</c:v>
                </c:pt>
                <c:pt idx="1256">
                  <c:v>6.9522000000000004</c:v>
                </c:pt>
                <c:pt idx="1257">
                  <c:v>6.9577</c:v>
                </c:pt>
                <c:pt idx="1258">
                  <c:v>6.9633000000000003</c:v>
                </c:pt>
                <c:pt idx="1259">
                  <c:v>6.9687999999999999</c:v>
                </c:pt>
                <c:pt idx="1260">
                  <c:v>6.9743000000000004</c:v>
                </c:pt>
                <c:pt idx="1261">
                  <c:v>6.9798999999999998</c:v>
                </c:pt>
                <c:pt idx="1262">
                  <c:v>6.9854000000000003</c:v>
                </c:pt>
                <c:pt idx="1263">
                  <c:v>6.9908999999999999</c:v>
                </c:pt>
                <c:pt idx="1264">
                  <c:v>6.9965000000000002</c:v>
                </c:pt>
                <c:pt idx="1265">
                  <c:v>7.0019999999999998</c:v>
                </c:pt>
                <c:pt idx="1266">
                  <c:v>7.0075000000000003</c:v>
                </c:pt>
                <c:pt idx="1267">
                  <c:v>7.0130999999999997</c:v>
                </c:pt>
                <c:pt idx="1268">
                  <c:v>7.0186000000000002</c:v>
                </c:pt>
                <c:pt idx="1269">
                  <c:v>7.0240999999999998</c:v>
                </c:pt>
                <c:pt idx="1270">
                  <c:v>7.0297000000000001</c:v>
                </c:pt>
                <c:pt idx="1271">
                  <c:v>7.0351999999999997</c:v>
                </c:pt>
                <c:pt idx="1272">
                  <c:v>7.0407000000000002</c:v>
                </c:pt>
                <c:pt idx="1273">
                  <c:v>7.0462999999999996</c:v>
                </c:pt>
                <c:pt idx="1274">
                  <c:v>7.0518000000000001</c:v>
                </c:pt>
                <c:pt idx="1275">
                  <c:v>7.0574000000000003</c:v>
                </c:pt>
                <c:pt idx="1276">
                  <c:v>7.0629</c:v>
                </c:pt>
                <c:pt idx="1277">
                  <c:v>7.0683999999999996</c:v>
                </c:pt>
                <c:pt idx="1278">
                  <c:v>7.0739999999999998</c:v>
                </c:pt>
                <c:pt idx="1279">
                  <c:v>7.0795000000000003</c:v>
                </c:pt>
                <c:pt idx="1280">
                  <c:v>7.085</c:v>
                </c:pt>
                <c:pt idx="1281">
                  <c:v>7.0906000000000002</c:v>
                </c:pt>
                <c:pt idx="1282">
                  <c:v>7.0960999999999999</c:v>
                </c:pt>
                <c:pt idx="1283">
                  <c:v>7.1016000000000004</c:v>
                </c:pt>
                <c:pt idx="1284">
                  <c:v>7.1071999999999997</c:v>
                </c:pt>
                <c:pt idx="1285">
                  <c:v>7.1127000000000002</c:v>
                </c:pt>
                <c:pt idx="1286">
                  <c:v>7.1181999999999999</c:v>
                </c:pt>
                <c:pt idx="1287">
                  <c:v>7.1238000000000001</c:v>
                </c:pt>
                <c:pt idx="1288">
                  <c:v>7.1292999999999997</c:v>
                </c:pt>
                <c:pt idx="1289">
                  <c:v>7.1348000000000003</c:v>
                </c:pt>
                <c:pt idx="1290">
                  <c:v>7.1403999999999996</c:v>
                </c:pt>
                <c:pt idx="1291">
                  <c:v>7.1459000000000001</c:v>
                </c:pt>
                <c:pt idx="1292">
                  <c:v>7.1515000000000004</c:v>
                </c:pt>
                <c:pt idx="1293">
                  <c:v>7.157</c:v>
                </c:pt>
                <c:pt idx="1294">
                  <c:v>7.1624999999999996</c:v>
                </c:pt>
                <c:pt idx="1295">
                  <c:v>7.1680999999999999</c:v>
                </c:pt>
                <c:pt idx="1296">
                  <c:v>7.1736000000000004</c:v>
                </c:pt>
                <c:pt idx="1297">
                  <c:v>7.1791</c:v>
                </c:pt>
                <c:pt idx="1298">
                  <c:v>7.1847000000000003</c:v>
                </c:pt>
                <c:pt idx="1299">
                  <c:v>7.1901999999999999</c:v>
                </c:pt>
                <c:pt idx="1300">
                  <c:v>7.1957000000000004</c:v>
                </c:pt>
                <c:pt idx="1301">
                  <c:v>7.2012999999999998</c:v>
                </c:pt>
                <c:pt idx="1302">
                  <c:v>7.2068000000000003</c:v>
                </c:pt>
                <c:pt idx="1303">
                  <c:v>7.2122999999999999</c:v>
                </c:pt>
                <c:pt idx="1304">
                  <c:v>7.2179000000000002</c:v>
                </c:pt>
                <c:pt idx="1305">
                  <c:v>7.2233999999999998</c:v>
                </c:pt>
                <c:pt idx="1306">
                  <c:v>7.2289000000000003</c:v>
                </c:pt>
                <c:pt idx="1307">
                  <c:v>7.2344999999999997</c:v>
                </c:pt>
                <c:pt idx="1308">
                  <c:v>7.24</c:v>
                </c:pt>
                <c:pt idx="1309">
                  <c:v>7.2454999999999998</c:v>
                </c:pt>
                <c:pt idx="1310">
                  <c:v>7.2511000000000001</c:v>
                </c:pt>
                <c:pt idx="1311">
                  <c:v>7.2565999999999997</c:v>
                </c:pt>
                <c:pt idx="1312">
                  <c:v>7.2622</c:v>
                </c:pt>
                <c:pt idx="1313">
                  <c:v>7.2676999999999996</c:v>
                </c:pt>
                <c:pt idx="1314">
                  <c:v>7.2732000000000001</c:v>
                </c:pt>
                <c:pt idx="1315">
                  <c:v>7.2788000000000004</c:v>
                </c:pt>
                <c:pt idx="1316">
                  <c:v>7.2843</c:v>
                </c:pt>
                <c:pt idx="1317">
                  <c:v>7.2897999999999996</c:v>
                </c:pt>
                <c:pt idx="1318">
                  <c:v>7.2953999999999999</c:v>
                </c:pt>
                <c:pt idx="1319">
                  <c:v>7.3009000000000004</c:v>
                </c:pt>
                <c:pt idx="1320">
                  <c:v>7.3064</c:v>
                </c:pt>
                <c:pt idx="1321">
                  <c:v>7.3120000000000003</c:v>
                </c:pt>
                <c:pt idx="1322">
                  <c:v>7.3174999999999999</c:v>
                </c:pt>
                <c:pt idx="1323">
                  <c:v>7.3230000000000004</c:v>
                </c:pt>
                <c:pt idx="1324">
                  <c:v>7.3285999999999998</c:v>
                </c:pt>
                <c:pt idx="1325">
                  <c:v>7.3341000000000003</c:v>
                </c:pt>
                <c:pt idx="1326">
                  <c:v>7.3395999999999999</c:v>
                </c:pt>
                <c:pt idx="1327">
                  <c:v>7.3452000000000002</c:v>
                </c:pt>
                <c:pt idx="1328">
                  <c:v>7.3506999999999998</c:v>
                </c:pt>
                <c:pt idx="1329">
                  <c:v>7.3563000000000001</c:v>
                </c:pt>
                <c:pt idx="1330">
                  <c:v>7.3617999999999997</c:v>
                </c:pt>
                <c:pt idx="1331">
                  <c:v>7.3673000000000002</c:v>
                </c:pt>
                <c:pt idx="1332">
                  <c:v>7.3728999999999996</c:v>
                </c:pt>
                <c:pt idx="1333">
                  <c:v>7.3784000000000001</c:v>
                </c:pt>
                <c:pt idx="1334">
                  <c:v>7.3838999999999997</c:v>
                </c:pt>
                <c:pt idx="1335">
                  <c:v>7.3895</c:v>
                </c:pt>
                <c:pt idx="1336">
                  <c:v>7.3949999999999996</c:v>
                </c:pt>
                <c:pt idx="1337">
                  <c:v>7.4005000000000001</c:v>
                </c:pt>
                <c:pt idx="1338">
                  <c:v>7.4061000000000003</c:v>
                </c:pt>
                <c:pt idx="1339">
                  <c:v>7.4116</c:v>
                </c:pt>
                <c:pt idx="1340">
                  <c:v>7.4170999999999996</c:v>
                </c:pt>
                <c:pt idx="1341">
                  <c:v>7.4226999999999999</c:v>
                </c:pt>
                <c:pt idx="1342">
                  <c:v>7.4282000000000004</c:v>
                </c:pt>
                <c:pt idx="1343">
                  <c:v>7.4337</c:v>
                </c:pt>
                <c:pt idx="1344">
                  <c:v>7.4393000000000002</c:v>
                </c:pt>
                <c:pt idx="1345">
                  <c:v>7.4447999999999999</c:v>
                </c:pt>
                <c:pt idx="1346">
                  <c:v>7.4504000000000001</c:v>
                </c:pt>
                <c:pt idx="1347">
                  <c:v>7.4558999999999997</c:v>
                </c:pt>
                <c:pt idx="1348">
                  <c:v>7.4614000000000003</c:v>
                </c:pt>
                <c:pt idx="1349">
                  <c:v>7.4669999999999996</c:v>
                </c:pt>
                <c:pt idx="1350">
                  <c:v>7.4725000000000001</c:v>
                </c:pt>
                <c:pt idx="1351">
                  <c:v>7.4779999999999998</c:v>
                </c:pt>
                <c:pt idx="1352">
                  <c:v>7.4836</c:v>
                </c:pt>
                <c:pt idx="1353">
                  <c:v>7.4890999999999996</c:v>
                </c:pt>
                <c:pt idx="1354">
                  <c:v>7.4946000000000002</c:v>
                </c:pt>
                <c:pt idx="1355">
                  <c:v>7.5002000000000004</c:v>
                </c:pt>
                <c:pt idx="1356">
                  <c:v>7.5057</c:v>
                </c:pt>
                <c:pt idx="1357">
                  <c:v>7.5111999999999997</c:v>
                </c:pt>
                <c:pt idx="1358">
                  <c:v>7.5167999999999999</c:v>
                </c:pt>
                <c:pt idx="1359">
                  <c:v>7.5223000000000004</c:v>
                </c:pt>
                <c:pt idx="1360">
                  <c:v>7.5278</c:v>
                </c:pt>
                <c:pt idx="1361">
                  <c:v>7.5334000000000003</c:v>
                </c:pt>
                <c:pt idx="1362">
                  <c:v>7.5388999999999999</c:v>
                </c:pt>
                <c:pt idx="1363">
                  <c:v>7.5444000000000004</c:v>
                </c:pt>
                <c:pt idx="1364">
                  <c:v>7.55</c:v>
                </c:pt>
                <c:pt idx="1365">
                  <c:v>7.5555000000000003</c:v>
                </c:pt>
                <c:pt idx="1366">
                  <c:v>7.5610999999999997</c:v>
                </c:pt>
                <c:pt idx="1367">
                  <c:v>7.5666000000000002</c:v>
                </c:pt>
                <c:pt idx="1368">
                  <c:v>7.5720999999999998</c:v>
                </c:pt>
                <c:pt idx="1369">
                  <c:v>7.5777000000000001</c:v>
                </c:pt>
                <c:pt idx="1370">
                  <c:v>7.5831999999999997</c:v>
                </c:pt>
                <c:pt idx="1371">
                  <c:v>7.5887000000000002</c:v>
                </c:pt>
                <c:pt idx="1372">
                  <c:v>7.5942999999999996</c:v>
                </c:pt>
                <c:pt idx="1373">
                  <c:v>7.5998000000000001</c:v>
                </c:pt>
                <c:pt idx="1374">
                  <c:v>7.6052999999999997</c:v>
                </c:pt>
                <c:pt idx="1375">
                  <c:v>7.6109</c:v>
                </c:pt>
                <c:pt idx="1376">
                  <c:v>7.6163999999999996</c:v>
                </c:pt>
                <c:pt idx="1377">
                  <c:v>7.6219000000000001</c:v>
                </c:pt>
                <c:pt idx="1378">
                  <c:v>7.6275000000000004</c:v>
                </c:pt>
                <c:pt idx="1379">
                  <c:v>7.633</c:v>
                </c:pt>
                <c:pt idx="1380">
                  <c:v>7.6384999999999996</c:v>
                </c:pt>
                <c:pt idx="1381">
                  <c:v>7.6440999999999999</c:v>
                </c:pt>
                <c:pt idx="1382">
                  <c:v>7.6496000000000004</c:v>
                </c:pt>
                <c:pt idx="1383">
                  <c:v>7.6551999999999998</c:v>
                </c:pt>
                <c:pt idx="1384">
                  <c:v>7.6607000000000003</c:v>
                </c:pt>
                <c:pt idx="1385">
                  <c:v>7.6661999999999999</c:v>
                </c:pt>
                <c:pt idx="1386">
                  <c:v>7.6718000000000002</c:v>
                </c:pt>
                <c:pt idx="1387">
                  <c:v>7.6772999999999998</c:v>
                </c:pt>
                <c:pt idx="1388">
                  <c:v>7.6828000000000003</c:v>
                </c:pt>
                <c:pt idx="1389">
                  <c:v>7.6883999999999997</c:v>
                </c:pt>
                <c:pt idx="1390">
                  <c:v>7.6939000000000002</c:v>
                </c:pt>
                <c:pt idx="1391">
                  <c:v>7.6993999999999998</c:v>
                </c:pt>
                <c:pt idx="1392">
                  <c:v>7.7050000000000001</c:v>
                </c:pt>
                <c:pt idx="1393">
                  <c:v>7.7104999999999997</c:v>
                </c:pt>
                <c:pt idx="1394">
                  <c:v>7.7160000000000002</c:v>
                </c:pt>
                <c:pt idx="1395">
                  <c:v>7.7215999999999996</c:v>
                </c:pt>
                <c:pt idx="1396">
                  <c:v>7.7271000000000001</c:v>
                </c:pt>
                <c:pt idx="1397">
                  <c:v>7.7325999999999997</c:v>
                </c:pt>
                <c:pt idx="1398">
                  <c:v>7.7382</c:v>
                </c:pt>
                <c:pt idx="1399">
                  <c:v>7.7436999999999996</c:v>
                </c:pt>
                <c:pt idx="1400">
                  <c:v>7.7492000000000001</c:v>
                </c:pt>
                <c:pt idx="1401">
                  <c:v>7.7548000000000004</c:v>
                </c:pt>
                <c:pt idx="1402">
                  <c:v>7.7603</c:v>
                </c:pt>
                <c:pt idx="1403">
                  <c:v>7.7659000000000002</c:v>
                </c:pt>
                <c:pt idx="1404">
                  <c:v>7.7713999999999999</c:v>
                </c:pt>
                <c:pt idx="1405">
                  <c:v>7.7769000000000004</c:v>
                </c:pt>
                <c:pt idx="1406">
                  <c:v>7.7824999999999998</c:v>
                </c:pt>
                <c:pt idx="1407">
                  <c:v>7.7880000000000003</c:v>
                </c:pt>
                <c:pt idx="1408">
                  <c:v>7.7934999999999999</c:v>
                </c:pt>
                <c:pt idx="1409">
                  <c:v>7.7991000000000001</c:v>
                </c:pt>
                <c:pt idx="1410">
                  <c:v>7.8045999999999998</c:v>
                </c:pt>
                <c:pt idx="1411">
                  <c:v>7.8101000000000003</c:v>
                </c:pt>
                <c:pt idx="1412">
                  <c:v>7.8156999999999996</c:v>
                </c:pt>
                <c:pt idx="1413">
                  <c:v>7.8212000000000002</c:v>
                </c:pt>
                <c:pt idx="1414">
                  <c:v>7.8266999999999998</c:v>
                </c:pt>
                <c:pt idx="1415">
                  <c:v>7.8323</c:v>
                </c:pt>
                <c:pt idx="1416">
                  <c:v>7.8377999999999997</c:v>
                </c:pt>
                <c:pt idx="1417">
                  <c:v>7.8433000000000002</c:v>
                </c:pt>
                <c:pt idx="1418">
                  <c:v>7.8489000000000004</c:v>
                </c:pt>
                <c:pt idx="1419">
                  <c:v>7.8544</c:v>
                </c:pt>
                <c:pt idx="1420">
                  <c:v>7.86</c:v>
                </c:pt>
                <c:pt idx="1421">
                  <c:v>7.8654999999999999</c:v>
                </c:pt>
                <c:pt idx="1422">
                  <c:v>7.8710000000000004</c:v>
                </c:pt>
                <c:pt idx="1423">
                  <c:v>7.8765999999999998</c:v>
                </c:pt>
                <c:pt idx="1424">
                  <c:v>7.8821000000000003</c:v>
                </c:pt>
                <c:pt idx="1425">
                  <c:v>7.8875999999999999</c:v>
                </c:pt>
                <c:pt idx="1426">
                  <c:v>7.8932000000000002</c:v>
                </c:pt>
                <c:pt idx="1427">
                  <c:v>7.8986999999999998</c:v>
                </c:pt>
                <c:pt idx="1428">
                  <c:v>7.9042000000000003</c:v>
                </c:pt>
                <c:pt idx="1429">
                  <c:v>7.9097999999999997</c:v>
                </c:pt>
                <c:pt idx="1430">
                  <c:v>7.9153000000000002</c:v>
                </c:pt>
                <c:pt idx="1431">
                  <c:v>7.9207999999999998</c:v>
                </c:pt>
                <c:pt idx="1432">
                  <c:v>7.9264000000000001</c:v>
                </c:pt>
                <c:pt idx="1433">
                  <c:v>7.9318999999999997</c:v>
                </c:pt>
                <c:pt idx="1434">
                  <c:v>7.9374000000000002</c:v>
                </c:pt>
                <c:pt idx="1435">
                  <c:v>7.9429999999999996</c:v>
                </c:pt>
                <c:pt idx="1436">
                  <c:v>7.9485000000000001</c:v>
                </c:pt>
                <c:pt idx="1437">
                  <c:v>7.9541000000000004</c:v>
                </c:pt>
                <c:pt idx="1438">
                  <c:v>7.9596</c:v>
                </c:pt>
                <c:pt idx="1439">
                  <c:v>7.9650999999999996</c:v>
                </c:pt>
                <c:pt idx="1440">
                  <c:v>7.9706999999999999</c:v>
                </c:pt>
                <c:pt idx="1441">
                  <c:v>7.9762000000000004</c:v>
                </c:pt>
                <c:pt idx="1442">
                  <c:v>7.9817</c:v>
                </c:pt>
                <c:pt idx="1443">
                  <c:v>7.9873000000000003</c:v>
                </c:pt>
                <c:pt idx="1444">
                  <c:v>7.9927999999999999</c:v>
                </c:pt>
                <c:pt idx="1445">
                  <c:v>7.9983000000000004</c:v>
                </c:pt>
                <c:pt idx="1446">
                  <c:v>8.0038999999999998</c:v>
                </c:pt>
                <c:pt idx="1447">
                  <c:v>8.0093999999999994</c:v>
                </c:pt>
                <c:pt idx="1448">
                  <c:v>8.0149000000000008</c:v>
                </c:pt>
                <c:pt idx="1449">
                  <c:v>8.0205000000000002</c:v>
                </c:pt>
                <c:pt idx="1450">
                  <c:v>8.0259999999999998</c:v>
                </c:pt>
                <c:pt idx="1451">
                  <c:v>8.0314999999999994</c:v>
                </c:pt>
                <c:pt idx="1452">
                  <c:v>8.0371000000000006</c:v>
                </c:pt>
                <c:pt idx="1453">
                  <c:v>8.0426000000000002</c:v>
                </c:pt>
                <c:pt idx="1454">
                  <c:v>8.0480999999999998</c:v>
                </c:pt>
                <c:pt idx="1455">
                  <c:v>8.0536999999999992</c:v>
                </c:pt>
                <c:pt idx="1456">
                  <c:v>8.0592000000000006</c:v>
                </c:pt>
                <c:pt idx="1457">
                  <c:v>8.0648</c:v>
                </c:pt>
                <c:pt idx="1458">
                  <c:v>8.0702999999999996</c:v>
                </c:pt>
                <c:pt idx="1459">
                  <c:v>8.0757999999999992</c:v>
                </c:pt>
                <c:pt idx="1460">
                  <c:v>8.0814000000000004</c:v>
                </c:pt>
                <c:pt idx="1461">
                  <c:v>8.0869</c:v>
                </c:pt>
                <c:pt idx="1462">
                  <c:v>8.0923999999999996</c:v>
                </c:pt>
                <c:pt idx="1463">
                  <c:v>8.0980000000000008</c:v>
                </c:pt>
                <c:pt idx="1464">
                  <c:v>8.1035000000000004</c:v>
                </c:pt>
                <c:pt idx="1465">
                  <c:v>8.109</c:v>
                </c:pt>
                <c:pt idx="1466">
                  <c:v>8.1145999999999994</c:v>
                </c:pt>
                <c:pt idx="1467">
                  <c:v>8.1201000000000008</c:v>
                </c:pt>
                <c:pt idx="1468">
                  <c:v>8.1256000000000004</c:v>
                </c:pt>
                <c:pt idx="1469">
                  <c:v>8.1311999999999998</c:v>
                </c:pt>
                <c:pt idx="1470">
                  <c:v>8.1366999999999994</c:v>
                </c:pt>
                <c:pt idx="1471">
                  <c:v>8.1422000000000008</c:v>
                </c:pt>
                <c:pt idx="1472">
                  <c:v>8.1478000000000002</c:v>
                </c:pt>
                <c:pt idx="1473">
                  <c:v>8.1532999999999998</c:v>
                </c:pt>
                <c:pt idx="1474">
                  <c:v>8.1588999999999992</c:v>
                </c:pt>
                <c:pt idx="1475">
                  <c:v>8.1644000000000005</c:v>
                </c:pt>
                <c:pt idx="1476">
                  <c:v>8.1699000000000002</c:v>
                </c:pt>
                <c:pt idx="1477">
                  <c:v>8.1754999999999995</c:v>
                </c:pt>
                <c:pt idx="1478">
                  <c:v>8.1809999999999992</c:v>
                </c:pt>
                <c:pt idx="1479">
                  <c:v>8.1865000000000006</c:v>
                </c:pt>
                <c:pt idx="1480">
                  <c:v>8.1920999999999999</c:v>
                </c:pt>
                <c:pt idx="1481">
                  <c:v>8.1975999999999996</c:v>
                </c:pt>
                <c:pt idx="1482">
                  <c:v>8.2030999999999992</c:v>
                </c:pt>
                <c:pt idx="1483">
                  <c:v>8.2087000000000003</c:v>
                </c:pt>
                <c:pt idx="1484">
                  <c:v>8.2141999999999999</c:v>
                </c:pt>
                <c:pt idx="1485">
                  <c:v>8.2196999999999996</c:v>
                </c:pt>
                <c:pt idx="1486">
                  <c:v>8.2253000000000007</c:v>
                </c:pt>
                <c:pt idx="1487">
                  <c:v>8.2308000000000003</c:v>
                </c:pt>
                <c:pt idx="1488">
                  <c:v>8.2363</c:v>
                </c:pt>
                <c:pt idx="1489">
                  <c:v>8.2418999999999993</c:v>
                </c:pt>
                <c:pt idx="1490">
                  <c:v>8.2474000000000007</c:v>
                </c:pt>
                <c:pt idx="1491">
                  <c:v>8.2530000000000001</c:v>
                </c:pt>
                <c:pt idx="1492">
                  <c:v>8.2584999999999997</c:v>
                </c:pt>
                <c:pt idx="1493">
                  <c:v>8.2639999999999993</c:v>
                </c:pt>
                <c:pt idx="1494">
                  <c:v>8.2696000000000005</c:v>
                </c:pt>
                <c:pt idx="1495">
                  <c:v>8.2751000000000001</c:v>
                </c:pt>
                <c:pt idx="1496">
                  <c:v>8.2805999999999997</c:v>
                </c:pt>
                <c:pt idx="1497">
                  <c:v>8.2861999999999991</c:v>
                </c:pt>
                <c:pt idx="1498">
                  <c:v>8.2917000000000005</c:v>
                </c:pt>
                <c:pt idx="1499">
                  <c:v>8.2972000000000001</c:v>
                </c:pt>
                <c:pt idx="1500">
                  <c:v>8.3027999999999995</c:v>
                </c:pt>
                <c:pt idx="1501">
                  <c:v>8.3082999999999991</c:v>
                </c:pt>
                <c:pt idx="1502">
                  <c:v>8.3138000000000005</c:v>
                </c:pt>
                <c:pt idx="1503">
                  <c:v>8.3193999999999999</c:v>
                </c:pt>
                <c:pt idx="1504">
                  <c:v>8.3248999999999995</c:v>
                </c:pt>
                <c:pt idx="1505">
                  <c:v>8.3303999999999991</c:v>
                </c:pt>
                <c:pt idx="1506">
                  <c:v>8.3360000000000003</c:v>
                </c:pt>
                <c:pt idx="1507">
                  <c:v>8.3414999999999999</c:v>
                </c:pt>
                <c:pt idx="1508">
                  <c:v>8.3469999999999995</c:v>
                </c:pt>
                <c:pt idx="1509">
                  <c:v>8.3526000000000007</c:v>
                </c:pt>
                <c:pt idx="1510">
                  <c:v>8.3581000000000003</c:v>
                </c:pt>
                <c:pt idx="1511">
                  <c:v>8.3636999999999997</c:v>
                </c:pt>
                <c:pt idx="1512">
                  <c:v>8.3691999999999993</c:v>
                </c:pt>
                <c:pt idx="1513">
                  <c:v>8.3747000000000007</c:v>
                </c:pt>
                <c:pt idx="1514">
                  <c:v>8.3803000000000001</c:v>
                </c:pt>
                <c:pt idx="1515">
                  <c:v>8.3857999999999997</c:v>
                </c:pt>
                <c:pt idx="1516">
                  <c:v>8.3912999999999993</c:v>
                </c:pt>
                <c:pt idx="1517">
                  <c:v>8.3969000000000005</c:v>
                </c:pt>
                <c:pt idx="1518">
                  <c:v>8.4024000000000001</c:v>
                </c:pt>
                <c:pt idx="1519">
                  <c:v>8.4078999999999997</c:v>
                </c:pt>
                <c:pt idx="1520">
                  <c:v>8.4135000000000009</c:v>
                </c:pt>
                <c:pt idx="1521">
                  <c:v>8.4190000000000005</c:v>
                </c:pt>
                <c:pt idx="1522">
                  <c:v>8.4245000000000001</c:v>
                </c:pt>
                <c:pt idx="1523">
                  <c:v>8.4300999999999995</c:v>
                </c:pt>
                <c:pt idx="1524">
                  <c:v>8.4356000000000009</c:v>
                </c:pt>
                <c:pt idx="1525">
                  <c:v>8.4411000000000005</c:v>
                </c:pt>
                <c:pt idx="1526">
                  <c:v>8.4466999999999999</c:v>
                </c:pt>
                <c:pt idx="1527">
                  <c:v>8.4521999999999995</c:v>
                </c:pt>
                <c:pt idx="1528">
                  <c:v>8.4578000000000007</c:v>
                </c:pt>
                <c:pt idx="1529">
                  <c:v>8.4633000000000003</c:v>
                </c:pt>
                <c:pt idx="1530">
                  <c:v>8.4687999999999999</c:v>
                </c:pt>
                <c:pt idx="1531">
                  <c:v>8.4743999999999993</c:v>
                </c:pt>
                <c:pt idx="1532">
                  <c:v>8.4799000000000007</c:v>
                </c:pt>
                <c:pt idx="1533">
                  <c:v>8.4854000000000003</c:v>
                </c:pt>
                <c:pt idx="1534">
                  <c:v>8.4909999999999997</c:v>
                </c:pt>
                <c:pt idx="1535">
                  <c:v>8.4964999999999993</c:v>
                </c:pt>
                <c:pt idx="1536">
                  <c:v>8.5020000000000007</c:v>
                </c:pt>
                <c:pt idx="1537">
                  <c:v>8.5076000000000001</c:v>
                </c:pt>
                <c:pt idx="1538">
                  <c:v>8.5130999999999997</c:v>
                </c:pt>
                <c:pt idx="1539">
                  <c:v>8.5185999999999993</c:v>
                </c:pt>
                <c:pt idx="1540">
                  <c:v>8.5242000000000004</c:v>
                </c:pt>
                <c:pt idx="1541">
                  <c:v>8.5297000000000001</c:v>
                </c:pt>
                <c:pt idx="1542">
                  <c:v>8.5351999999999997</c:v>
                </c:pt>
                <c:pt idx="1543">
                  <c:v>8.5408000000000008</c:v>
                </c:pt>
                <c:pt idx="1544">
                  <c:v>8.5463000000000005</c:v>
                </c:pt>
                <c:pt idx="1545">
                  <c:v>8.5518999999999998</c:v>
                </c:pt>
                <c:pt idx="1546">
                  <c:v>8.5573999999999995</c:v>
                </c:pt>
                <c:pt idx="1547">
                  <c:v>8.5629000000000008</c:v>
                </c:pt>
                <c:pt idx="1548">
                  <c:v>8.5685000000000002</c:v>
                </c:pt>
                <c:pt idx="1549">
                  <c:v>8.5739999999999998</c:v>
                </c:pt>
                <c:pt idx="1550">
                  <c:v>8.5794999999999995</c:v>
                </c:pt>
                <c:pt idx="1551">
                  <c:v>8.5851000000000006</c:v>
                </c:pt>
                <c:pt idx="1552">
                  <c:v>8.5906000000000002</c:v>
                </c:pt>
                <c:pt idx="1553">
                  <c:v>8.5960999999999999</c:v>
                </c:pt>
                <c:pt idx="1554">
                  <c:v>8.6016999999999992</c:v>
                </c:pt>
                <c:pt idx="1555">
                  <c:v>8.6072000000000006</c:v>
                </c:pt>
                <c:pt idx="1556">
                  <c:v>8.6127000000000002</c:v>
                </c:pt>
                <c:pt idx="1557">
                  <c:v>8.6182999999999996</c:v>
                </c:pt>
                <c:pt idx="1558">
                  <c:v>8.6237999999999992</c:v>
                </c:pt>
                <c:pt idx="1559">
                  <c:v>8.6293000000000006</c:v>
                </c:pt>
                <c:pt idx="1560">
                  <c:v>8.6349</c:v>
                </c:pt>
                <c:pt idx="1561">
                  <c:v>8.6403999999999996</c:v>
                </c:pt>
                <c:pt idx="1562">
                  <c:v>8.6458999999999993</c:v>
                </c:pt>
                <c:pt idx="1563">
                  <c:v>8.6515000000000004</c:v>
                </c:pt>
                <c:pt idx="1564">
                  <c:v>8.657</c:v>
                </c:pt>
                <c:pt idx="1565">
                  <c:v>8.6625999999999994</c:v>
                </c:pt>
                <c:pt idx="1566">
                  <c:v>8.6681000000000008</c:v>
                </c:pt>
                <c:pt idx="1567">
                  <c:v>8.6736000000000004</c:v>
                </c:pt>
                <c:pt idx="1568">
                  <c:v>8.6791999999999998</c:v>
                </c:pt>
                <c:pt idx="1569">
                  <c:v>8.6846999999999994</c:v>
                </c:pt>
                <c:pt idx="1570">
                  <c:v>8.6902000000000008</c:v>
                </c:pt>
                <c:pt idx="1571">
                  <c:v>8.6958000000000002</c:v>
                </c:pt>
                <c:pt idx="1572">
                  <c:v>8.7012999999999998</c:v>
                </c:pt>
                <c:pt idx="1573">
                  <c:v>8.7067999999999994</c:v>
                </c:pt>
                <c:pt idx="1574">
                  <c:v>8.7124000000000006</c:v>
                </c:pt>
                <c:pt idx="1575">
                  <c:v>8.7179000000000002</c:v>
                </c:pt>
                <c:pt idx="1576">
                  <c:v>8.7233999999999998</c:v>
                </c:pt>
                <c:pt idx="1577">
                  <c:v>8.7289999999999992</c:v>
                </c:pt>
                <c:pt idx="1578">
                  <c:v>8.7345000000000006</c:v>
                </c:pt>
                <c:pt idx="1579">
                  <c:v>8.74</c:v>
                </c:pt>
                <c:pt idx="1580">
                  <c:v>8.7455999999999996</c:v>
                </c:pt>
                <c:pt idx="1581">
                  <c:v>8.7510999999999992</c:v>
                </c:pt>
                <c:pt idx="1582">
                  <c:v>8.7567000000000004</c:v>
                </c:pt>
                <c:pt idx="1583">
                  <c:v>8.7622</c:v>
                </c:pt>
                <c:pt idx="1584">
                  <c:v>8.7676999999999996</c:v>
                </c:pt>
                <c:pt idx="1585">
                  <c:v>8.7733000000000008</c:v>
                </c:pt>
                <c:pt idx="1586">
                  <c:v>8.7788000000000004</c:v>
                </c:pt>
                <c:pt idx="1587">
                  <c:v>8.7843</c:v>
                </c:pt>
                <c:pt idx="1588">
                  <c:v>8.7898999999999994</c:v>
                </c:pt>
                <c:pt idx="1589">
                  <c:v>8.7954000000000008</c:v>
                </c:pt>
                <c:pt idx="1590">
                  <c:v>8.8009000000000004</c:v>
                </c:pt>
                <c:pt idx="1591">
                  <c:v>8.8064999999999998</c:v>
                </c:pt>
                <c:pt idx="1592">
                  <c:v>8.8119999999999994</c:v>
                </c:pt>
                <c:pt idx="1593">
                  <c:v>8.8175000000000008</c:v>
                </c:pt>
                <c:pt idx="1594">
                  <c:v>8.8231000000000002</c:v>
                </c:pt>
                <c:pt idx="1595">
                  <c:v>8.8285999999999998</c:v>
                </c:pt>
                <c:pt idx="1596">
                  <c:v>8.8340999999999994</c:v>
                </c:pt>
                <c:pt idx="1597">
                  <c:v>8.8397000000000006</c:v>
                </c:pt>
                <c:pt idx="1598">
                  <c:v>8.8452000000000002</c:v>
                </c:pt>
                <c:pt idx="1599">
                  <c:v>8.8507999999999996</c:v>
                </c:pt>
                <c:pt idx="1600">
                  <c:v>8.8562999999999992</c:v>
                </c:pt>
                <c:pt idx="1601">
                  <c:v>8.8618000000000006</c:v>
                </c:pt>
                <c:pt idx="1602">
                  <c:v>8.8673999999999999</c:v>
                </c:pt>
                <c:pt idx="1603">
                  <c:v>8.8728999999999996</c:v>
                </c:pt>
                <c:pt idx="1604">
                  <c:v>8.8783999999999992</c:v>
                </c:pt>
                <c:pt idx="1605">
                  <c:v>8.8840000000000003</c:v>
                </c:pt>
                <c:pt idx="1606">
                  <c:v>8.8895</c:v>
                </c:pt>
                <c:pt idx="1607">
                  <c:v>8.8949999999999996</c:v>
                </c:pt>
                <c:pt idx="1608">
                  <c:v>8.9006000000000007</c:v>
                </c:pt>
                <c:pt idx="1609">
                  <c:v>8.9061000000000003</c:v>
                </c:pt>
                <c:pt idx="1610">
                  <c:v>8.9116</c:v>
                </c:pt>
                <c:pt idx="1611">
                  <c:v>8.9171999999999993</c:v>
                </c:pt>
                <c:pt idx="1612">
                  <c:v>8.9227000000000007</c:v>
                </c:pt>
                <c:pt idx="1613">
                  <c:v>8.9282000000000004</c:v>
                </c:pt>
                <c:pt idx="1614">
                  <c:v>8.9337999999999997</c:v>
                </c:pt>
                <c:pt idx="1615">
                  <c:v>8.9392999999999994</c:v>
                </c:pt>
                <c:pt idx="1616">
                  <c:v>8.9448000000000008</c:v>
                </c:pt>
                <c:pt idx="1617">
                  <c:v>8.9504000000000001</c:v>
                </c:pt>
                <c:pt idx="1618">
                  <c:v>8.9558999999999997</c:v>
                </c:pt>
                <c:pt idx="1619">
                  <c:v>8.9614999999999991</c:v>
                </c:pt>
                <c:pt idx="1620">
                  <c:v>8.9670000000000005</c:v>
                </c:pt>
                <c:pt idx="1621">
                  <c:v>8.9725000000000001</c:v>
                </c:pt>
                <c:pt idx="1622">
                  <c:v>8.9780999999999995</c:v>
                </c:pt>
                <c:pt idx="1623">
                  <c:v>8.9835999999999991</c:v>
                </c:pt>
                <c:pt idx="1624">
                  <c:v>8.9891000000000005</c:v>
                </c:pt>
                <c:pt idx="1625">
                  <c:v>8.9946999999999999</c:v>
                </c:pt>
                <c:pt idx="1626">
                  <c:v>9.0001999999999995</c:v>
                </c:pt>
                <c:pt idx="1627">
                  <c:v>9.0056999999999992</c:v>
                </c:pt>
                <c:pt idx="1628">
                  <c:v>9.0113000000000003</c:v>
                </c:pt>
                <c:pt idx="1629">
                  <c:v>9.0167999999999999</c:v>
                </c:pt>
                <c:pt idx="1630">
                  <c:v>9.0222999999999995</c:v>
                </c:pt>
                <c:pt idx="1631">
                  <c:v>9.0279000000000007</c:v>
                </c:pt>
                <c:pt idx="1632">
                  <c:v>9.0334000000000003</c:v>
                </c:pt>
                <c:pt idx="1633">
                  <c:v>9.0388999999999999</c:v>
                </c:pt>
                <c:pt idx="1634">
                  <c:v>9.0444999999999993</c:v>
                </c:pt>
                <c:pt idx="1635">
                  <c:v>9.0500000000000007</c:v>
                </c:pt>
                <c:pt idx="1636">
                  <c:v>9.0556000000000001</c:v>
                </c:pt>
                <c:pt idx="1637">
                  <c:v>9.0610999999999997</c:v>
                </c:pt>
                <c:pt idx="1638">
                  <c:v>9.0665999999999993</c:v>
                </c:pt>
                <c:pt idx="1639">
                  <c:v>9.0722000000000005</c:v>
                </c:pt>
                <c:pt idx="1640">
                  <c:v>9.0777000000000001</c:v>
                </c:pt>
                <c:pt idx="1641">
                  <c:v>9.0831999999999997</c:v>
                </c:pt>
                <c:pt idx="1642">
                  <c:v>9.0888000000000009</c:v>
                </c:pt>
                <c:pt idx="1643">
                  <c:v>9.0943000000000005</c:v>
                </c:pt>
                <c:pt idx="1644">
                  <c:v>9.0998000000000001</c:v>
                </c:pt>
                <c:pt idx="1645">
                  <c:v>9.1053999999999995</c:v>
                </c:pt>
                <c:pt idx="1646">
                  <c:v>9.1109000000000009</c:v>
                </c:pt>
                <c:pt idx="1647">
                  <c:v>9.1164000000000005</c:v>
                </c:pt>
                <c:pt idx="1648">
                  <c:v>9.1219999999999999</c:v>
                </c:pt>
                <c:pt idx="1649">
                  <c:v>9.1274999999999995</c:v>
                </c:pt>
                <c:pt idx="1650">
                  <c:v>9.1329999999999991</c:v>
                </c:pt>
                <c:pt idx="1651">
                  <c:v>9.1386000000000003</c:v>
                </c:pt>
                <c:pt idx="1652">
                  <c:v>9.1440999999999999</c:v>
                </c:pt>
                <c:pt idx="1653">
                  <c:v>9.1495999999999995</c:v>
                </c:pt>
                <c:pt idx="1654">
                  <c:v>9.1552000000000007</c:v>
                </c:pt>
                <c:pt idx="1655">
                  <c:v>9.1607000000000003</c:v>
                </c:pt>
                <c:pt idx="1656">
                  <c:v>9.1662999999999997</c:v>
                </c:pt>
                <c:pt idx="1657">
                  <c:v>9.1717999999999993</c:v>
                </c:pt>
                <c:pt idx="1658">
                  <c:v>9.1773000000000007</c:v>
                </c:pt>
                <c:pt idx="1659">
                  <c:v>9.1829000000000001</c:v>
                </c:pt>
                <c:pt idx="1660">
                  <c:v>9.1883999999999997</c:v>
                </c:pt>
                <c:pt idx="1661">
                  <c:v>9.1938999999999993</c:v>
                </c:pt>
                <c:pt idx="1662">
                  <c:v>9.1995000000000005</c:v>
                </c:pt>
                <c:pt idx="1663">
                  <c:v>9.2050000000000001</c:v>
                </c:pt>
                <c:pt idx="1664">
                  <c:v>9.2104999999999997</c:v>
                </c:pt>
                <c:pt idx="1665">
                  <c:v>9.2161000000000008</c:v>
                </c:pt>
                <c:pt idx="1666">
                  <c:v>9.2216000000000005</c:v>
                </c:pt>
                <c:pt idx="1667">
                  <c:v>9.2271000000000001</c:v>
                </c:pt>
                <c:pt idx="1668">
                  <c:v>9.2326999999999995</c:v>
                </c:pt>
                <c:pt idx="1669">
                  <c:v>9.2382000000000009</c:v>
                </c:pt>
                <c:pt idx="1670">
                  <c:v>9.2437000000000005</c:v>
                </c:pt>
                <c:pt idx="1671">
                  <c:v>9.2492999999999999</c:v>
                </c:pt>
                <c:pt idx="1672">
                  <c:v>9.2547999999999995</c:v>
                </c:pt>
                <c:pt idx="1673">
                  <c:v>9.2604000000000006</c:v>
                </c:pt>
                <c:pt idx="1674">
                  <c:v>9.2659000000000002</c:v>
                </c:pt>
                <c:pt idx="1675">
                  <c:v>9.2713999999999999</c:v>
                </c:pt>
                <c:pt idx="1676">
                  <c:v>9.2769999999999992</c:v>
                </c:pt>
                <c:pt idx="1677">
                  <c:v>9.2825000000000006</c:v>
                </c:pt>
                <c:pt idx="1678">
                  <c:v>9.2880000000000003</c:v>
                </c:pt>
                <c:pt idx="1679">
                  <c:v>9.2935999999999996</c:v>
                </c:pt>
                <c:pt idx="1680">
                  <c:v>9.2990999999999993</c:v>
                </c:pt>
                <c:pt idx="1681">
                  <c:v>9.3046000000000006</c:v>
                </c:pt>
                <c:pt idx="1682">
                  <c:v>9.3102</c:v>
                </c:pt>
                <c:pt idx="1683">
                  <c:v>9.3156999999999996</c:v>
                </c:pt>
                <c:pt idx="1684">
                  <c:v>9.3211999999999993</c:v>
                </c:pt>
                <c:pt idx="1685">
                  <c:v>9.3268000000000004</c:v>
                </c:pt>
                <c:pt idx="1686">
                  <c:v>9.3323</c:v>
                </c:pt>
                <c:pt idx="1687">
                  <c:v>9.3377999999999997</c:v>
                </c:pt>
                <c:pt idx="1688">
                  <c:v>9.3434000000000008</c:v>
                </c:pt>
                <c:pt idx="1689">
                  <c:v>9.3489000000000004</c:v>
                </c:pt>
                <c:pt idx="1690">
                  <c:v>9.3544999999999998</c:v>
                </c:pt>
                <c:pt idx="1691">
                  <c:v>9.36</c:v>
                </c:pt>
                <c:pt idx="1692">
                  <c:v>9.3655000000000008</c:v>
                </c:pt>
                <c:pt idx="1693">
                  <c:v>9.3711000000000002</c:v>
                </c:pt>
                <c:pt idx="1694">
                  <c:v>9.3765999999999998</c:v>
                </c:pt>
                <c:pt idx="1695">
                  <c:v>9.3820999999999994</c:v>
                </c:pt>
                <c:pt idx="1696">
                  <c:v>9.3877000000000006</c:v>
                </c:pt>
                <c:pt idx="1697">
                  <c:v>9.3932000000000002</c:v>
                </c:pt>
                <c:pt idx="1698">
                  <c:v>9.3986999999999998</c:v>
                </c:pt>
                <c:pt idx="1699">
                  <c:v>9.4042999999999992</c:v>
                </c:pt>
                <c:pt idx="1700">
                  <c:v>9.4098000000000006</c:v>
                </c:pt>
                <c:pt idx="1701">
                  <c:v>9.4153000000000002</c:v>
                </c:pt>
                <c:pt idx="1702">
                  <c:v>9.4208999999999996</c:v>
                </c:pt>
                <c:pt idx="1703">
                  <c:v>9.4263999999999992</c:v>
                </c:pt>
                <c:pt idx="1704">
                  <c:v>9.4319000000000006</c:v>
                </c:pt>
                <c:pt idx="1705">
                  <c:v>9.4375</c:v>
                </c:pt>
                <c:pt idx="1706">
                  <c:v>9.4429999999999996</c:v>
                </c:pt>
                <c:pt idx="1707">
                  <c:v>9.4484999999999992</c:v>
                </c:pt>
                <c:pt idx="1708">
                  <c:v>9.4541000000000004</c:v>
                </c:pt>
                <c:pt idx="1709">
                  <c:v>9.4596</c:v>
                </c:pt>
                <c:pt idx="1710">
                  <c:v>9.4651999999999994</c:v>
                </c:pt>
                <c:pt idx="1711">
                  <c:v>9.4707000000000008</c:v>
                </c:pt>
                <c:pt idx="1712">
                  <c:v>9.4762000000000004</c:v>
                </c:pt>
                <c:pt idx="1713">
                  <c:v>9.4817999999999998</c:v>
                </c:pt>
                <c:pt idx="1714">
                  <c:v>9.4872999999999994</c:v>
                </c:pt>
                <c:pt idx="1715">
                  <c:v>9.4928000000000008</c:v>
                </c:pt>
                <c:pt idx="1716">
                  <c:v>9.4984000000000002</c:v>
                </c:pt>
                <c:pt idx="1717">
                  <c:v>9.5038999999999998</c:v>
                </c:pt>
                <c:pt idx="1718">
                  <c:v>9.5093999999999994</c:v>
                </c:pt>
                <c:pt idx="1719">
                  <c:v>9.5150000000000006</c:v>
                </c:pt>
                <c:pt idx="1720">
                  <c:v>9.5205000000000002</c:v>
                </c:pt>
                <c:pt idx="1721">
                  <c:v>9.5259999999999998</c:v>
                </c:pt>
                <c:pt idx="1722">
                  <c:v>9.5315999999999992</c:v>
                </c:pt>
                <c:pt idx="1723">
                  <c:v>9.5371000000000006</c:v>
                </c:pt>
                <c:pt idx="1724">
                  <c:v>9.5426000000000002</c:v>
                </c:pt>
                <c:pt idx="1725">
                  <c:v>9.5481999999999996</c:v>
                </c:pt>
                <c:pt idx="1726">
                  <c:v>9.5536999999999992</c:v>
                </c:pt>
                <c:pt idx="1727">
                  <c:v>9.5593000000000004</c:v>
                </c:pt>
                <c:pt idx="1728">
                  <c:v>9.5648</c:v>
                </c:pt>
                <c:pt idx="1729">
                  <c:v>9.5702999999999996</c:v>
                </c:pt>
                <c:pt idx="1730">
                  <c:v>9.5759000000000007</c:v>
                </c:pt>
                <c:pt idx="1731">
                  <c:v>9.5814000000000004</c:v>
                </c:pt>
                <c:pt idx="1732">
                  <c:v>9.5869</c:v>
                </c:pt>
                <c:pt idx="1733">
                  <c:v>9.5924999999999994</c:v>
                </c:pt>
                <c:pt idx="1734">
                  <c:v>9.5980000000000008</c:v>
                </c:pt>
                <c:pt idx="1735">
                  <c:v>9.6035000000000004</c:v>
                </c:pt>
                <c:pt idx="1736">
                  <c:v>9.6090999999999998</c:v>
                </c:pt>
                <c:pt idx="1737">
                  <c:v>9.6145999999999994</c:v>
                </c:pt>
                <c:pt idx="1738">
                  <c:v>9.6201000000000008</c:v>
                </c:pt>
                <c:pt idx="1739">
                  <c:v>9.6257000000000001</c:v>
                </c:pt>
                <c:pt idx="1740">
                  <c:v>9.6311999999999998</c:v>
                </c:pt>
                <c:pt idx="1741">
                  <c:v>9.6366999999999994</c:v>
                </c:pt>
                <c:pt idx="1742">
                  <c:v>9.6423000000000005</c:v>
                </c:pt>
                <c:pt idx="1743">
                  <c:v>9.6478000000000002</c:v>
                </c:pt>
                <c:pt idx="1744">
                  <c:v>9.6533999999999995</c:v>
                </c:pt>
                <c:pt idx="1745">
                  <c:v>9.6588999999999992</c:v>
                </c:pt>
                <c:pt idx="1746">
                  <c:v>9.6644000000000005</c:v>
                </c:pt>
                <c:pt idx="1747">
                  <c:v>9.67</c:v>
                </c:pt>
                <c:pt idx="1748">
                  <c:v>9.6754999999999995</c:v>
                </c:pt>
                <c:pt idx="1749">
                  <c:v>9.6809999999999992</c:v>
                </c:pt>
                <c:pt idx="1750">
                  <c:v>9.6866000000000003</c:v>
                </c:pt>
                <c:pt idx="1751">
                  <c:v>9.6920999999999999</c:v>
                </c:pt>
                <c:pt idx="1752">
                  <c:v>9.6975999999999996</c:v>
                </c:pt>
                <c:pt idx="1753">
                  <c:v>9.7032000000000007</c:v>
                </c:pt>
                <c:pt idx="1754">
                  <c:v>9.7087000000000003</c:v>
                </c:pt>
                <c:pt idx="1755">
                  <c:v>9.7141999999999999</c:v>
                </c:pt>
                <c:pt idx="1756">
                  <c:v>9.7197999999999993</c:v>
                </c:pt>
                <c:pt idx="1757">
                  <c:v>9.7253000000000007</c:v>
                </c:pt>
                <c:pt idx="1758">
                  <c:v>9.7308000000000003</c:v>
                </c:pt>
                <c:pt idx="1759">
                  <c:v>9.7363999999999997</c:v>
                </c:pt>
                <c:pt idx="1760">
                  <c:v>9.7418999999999993</c:v>
                </c:pt>
                <c:pt idx="1761">
                  <c:v>9.7474000000000007</c:v>
                </c:pt>
                <c:pt idx="1762">
                  <c:v>9.7530000000000001</c:v>
                </c:pt>
                <c:pt idx="1763">
                  <c:v>9.7584999999999997</c:v>
                </c:pt>
                <c:pt idx="1764">
                  <c:v>9.7640999999999991</c:v>
                </c:pt>
                <c:pt idx="1765">
                  <c:v>9.7696000000000005</c:v>
                </c:pt>
                <c:pt idx="1766">
                  <c:v>9.7751000000000001</c:v>
                </c:pt>
                <c:pt idx="1767">
                  <c:v>9.7806999999999995</c:v>
                </c:pt>
                <c:pt idx="1768">
                  <c:v>9.7861999999999991</c:v>
                </c:pt>
                <c:pt idx="1769">
                  <c:v>9.7917000000000005</c:v>
                </c:pt>
                <c:pt idx="1770">
                  <c:v>9.7972999999999999</c:v>
                </c:pt>
                <c:pt idx="1771">
                  <c:v>9.8027999999999995</c:v>
                </c:pt>
                <c:pt idx="1772">
                  <c:v>9.8082999999999991</c:v>
                </c:pt>
                <c:pt idx="1773">
                  <c:v>9.8139000000000003</c:v>
                </c:pt>
                <c:pt idx="1774">
                  <c:v>9.8193999999999999</c:v>
                </c:pt>
                <c:pt idx="1775">
                  <c:v>9.8248999999999995</c:v>
                </c:pt>
                <c:pt idx="1776">
                  <c:v>9.8305000000000007</c:v>
                </c:pt>
                <c:pt idx="1777">
                  <c:v>9.8360000000000003</c:v>
                </c:pt>
                <c:pt idx="1778">
                  <c:v>9.8414999999999999</c:v>
                </c:pt>
                <c:pt idx="1779">
                  <c:v>9.8470999999999993</c:v>
                </c:pt>
                <c:pt idx="1780">
                  <c:v>9.8526000000000007</c:v>
                </c:pt>
                <c:pt idx="1781">
                  <c:v>9.8582000000000001</c:v>
                </c:pt>
                <c:pt idx="1782">
                  <c:v>9.8636999999999997</c:v>
                </c:pt>
                <c:pt idx="1783">
                  <c:v>9.8691999999999993</c:v>
                </c:pt>
                <c:pt idx="1784">
                  <c:v>9.8748000000000005</c:v>
                </c:pt>
                <c:pt idx="1785">
                  <c:v>9.8803000000000001</c:v>
                </c:pt>
                <c:pt idx="1786">
                  <c:v>9.8857999999999997</c:v>
                </c:pt>
                <c:pt idx="1787">
                  <c:v>9.8914000000000009</c:v>
                </c:pt>
                <c:pt idx="1788">
                  <c:v>9.8969000000000005</c:v>
                </c:pt>
                <c:pt idx="1789">
                  <c:v>9.9024000000000001</c:v>
                </c:pt>
                <c:pt idx="1790">
                  <c:v>9.9079999999999995</c:v>
                </c:pt>
                <c:pt idx="1791">
                  <c:v>9.9135000000000009</c:v>
                </c:pt>
                <c:pt idx="1792">
                  <c:v>9.9190000000000005</c:v>
                </c:pt>
                <c:pt idx="1793">
                  <c:v>9.9245999999999999</c:v>
                </c:pt>
                <c:pt idx="1794">
                  <c:v>9.9300999999999995</c:v>
                </c:pt>
                <c:pt idx="1795">
                  <c:v>9.9356000000000009</c:v>
                </c:pt>
                <c:pt idx="1796">
                  <c:v>9.9412000000000003</c:v>
                </c:pt>
                <c:pt idx="1797">
                  <c:v>9.9466999999999999</c:v>
                </c:pt>
                <c:pt idx="1798">
                  <c:v>9.9522999999999993</c:v>
                </c:pt>
                <c:pt idx="1799">
                  <c:v>9.9578000000000007</c:v>
                </c:pt>
                <c:pt idx="1800">
                  <c:v>9.9633000000000003</c:v>
                </c:pt>
                <c:pt idx="1801">
                  <c:v>9.9688999999999997</c:v>
                </c:pt>
                <c:pt idx="1802">
                  <c:v>9.9743999999999993</c:v>
                </c:pt>
                <c:pt idx="1803">
                  <c:v>9.9799000000000007</c:v>
                </c:pt>
                <c:pt idx="1804">
                  <c:v>9.9855</c:v>
                </c:pt>
                <c:pt idx="1805">
                  <c:v>9.9909999999999997</c:v>
                </c:pt>
                <c:pt idx="1806">
                  <c:v>9.9964999999999993</c:v>
                </c:pt>
                <c:pt idx="1807">
                  <c:v>10.0021</c:v>
                </c:pt>
                <c:pt idx="1808">
                  <c:v>10.0076</c:v>
                </c:pt>
                <c:pt idx="1809">
                  <c:v>10.0131</c:v>
                </c:pt>
                <c:pt idx="1810">
                  <c:v>10.018700000000001</c:v>
                </c:pt>
                <c:pt idx="1811">
                  <c:v>10.0242</c:v>
                </c:pt>
                <c:pt idx="1812">
                  <c:v>10.0297</c:v>
                </c:pt>
                <c:pt idx="1813">
                  <c:v>10.035299999999999</c:v>
                </c:pt>
                <c:pt idx="1814">
                  <c:v>10.040800000000001</c:v>
                </c:pt>
                <c:pt idx="1815">
                  <c:v>10.0463</c:v>
                </c:pt>
                <c:pt idx="1816">
                  <c:v>10.0519</c:v>
                </c:pt>
                <c:pt idx="1817">
                  <c:v>10.057399999999999</c:v>
                </c:pt>
                <c:pt idx="1818">
                  <c:v>10.063000000000001</c:v>
                </c:pt>
                <c:pt idx="1819">
                  <c:v>10.0685</c:v>
                </c:pt>
                <c:pt idx="1820">
                  <c:v>10.074</c:v>
                </c:pt>
                <c:pt idx="1821">
                  <c:v>10.079599999999999</c:v>
                </c:pt>
                <c:pt idx="1822">
                  <c:v>10.085100000000001</c:v>
                </c:pt>
                <c:pt idx="1823">
                  <c:v>10.0906</c:v>
                </c:pt>
                <c:pt idx="1824">
                  <c:v>10.0962</c:v>
                </c:pt>
                <c:pt idx="1825">
                  <c:v>10.101699999999999</c:v>
                </c:pt>
                <c:pt idx="1826">
                  <c:v>10.107200000000001</c:v>
                </c:pt>
                <c:pt idx="1827">
                  <c:v>10.1128</c:v>
                </c:pt>
                <c:pt idx="1828">
                  <c:v>10.1183</c:v>
                </c:pt>
                <c:pt idx="1829">
                  <c:v>10.123799999999999</c:v>
                </c:pt>
                <c:pt idx="1830">
                  <c:v>10.1294</c:v>
                </c:pt>
                <c:pt idx="1831">
                  <c:v>10.1349</c:v>
                </c:pt>
                <c:pt idx="1832">
                  <c:v>10.1404</c:v>
                </c:pt>
                <c:pt idx="1833">
                  <c:v>10.146000000000001</c:v>
                </c:pt>
                <c:pt idx="1834">
                  <c:v>10.1515</c:v>
                </c:pt>
                <c:pt idx="1835">
                  <c:v>10.1571</c:v>
                </c:pt>
                <c:pt idx="1836">
                  <c:v>10.162599999999999</c:v>
                </c:pt>
                <c:pt idx="1837">
                  <c:v>10.168100000000001</c:v>
                </c:pt>
                <c:pt idx="1838">
                  <c:v>10.1737</c:v>
                </c:pt>
                <c:pt idx="1839">
                  <c:v>10.1792</c:v>
                </c:pt>
                <c:pt idx="1840">
                  <c:v>10.184699999999999</c:v>
                </c:pt>
                <c:pt idx="1841">
                  <c:v>10.190300000000001</c:v>
                </c:pt>
                <c:pt idx="1842">
                  <c:v>10.1958</c:v>
                </c:pt>
                <c:pt idx="1843">
                  <c:v>10.2013</c:v>
                </c:pt>
                <c:pt idx="1844">
                  <c:v>10.206899999999999</c:v>
                </c:pt>
                <c:pt idx="1845">
                  <c:v>10.212400000000001</c:v>
                </c:pt>
                <c:pt idx="1846">
                  <c:v>10.2179</c:v>
                </c:pt>
                <c:pt idx="1847">
                  <c:v>10.2235</c:v>
                </c:pt>
                <c:pt idx="1848">
                  <c:v>10.228999999999999</c:v>
                </c:pt>
                <c:pt idx="1849">
                  <c:v>10.234500000000001</c:v>
                </c:pt>
                <c:pt idx="1850">
                  <c:v>10.2401</c:v>
                </c:pt>
                <c:pt idx="1851">
                  <c:v>10.2456</c:v>
                </c:pt>
                <c:pt idx="1852">
                  <c:v>10.251200000000001</c:v>
                </c:pt>
                <c:pt idx="1853">
                  <c:v>10.2567</c:v>
                </c:pt>
                <c:pt idx="1854">
                  <c:v>10.2622</c:v>
                </c:pt>
                <c:pt idx="1855">
                  <c:v>10.267799999999999</c:v>
                </c:pt>
                <c:pt idx="1856">
                  <c:v>10.273300000000001</c:v>
                </c:pt>
                <c:pt idx="1857">
                  <c:v>10.2788</c:v>
                </c:pt>
                <c:pt idx="1858">
                  <c:v>10.2844</c:v>
                </c:pt>
                <c:pt idx="1859">
                  <c:v>10.289899999999999</c:v>
                </c:pt>
                <c:pt idx="1860">
                  <c:v>10.295400000000001</c:v>
                </c:pt>
                <c:pt idx="1861">
                  <c:v>10.301</c:v>
                </c:pt>
                <c:pt idx="1862">
                  <c:v>10.3065</c:v>
                </c:pt>
                <c:pt idx="1863">
                  <c:v>10.311999999999999</c:v>
                </c:pt>
                <c:pt idx="1864">
                  <c:v>10.317600000000001</c:v>
                </c:pt>
                <c:pt idx="1865">
                  <c:v>10.3231</c:v>
                </c:pt>
                <c:pt idx="1866">
                  <c:v>10.3286</c:v>
                </c:pt>
                <c:pt idx="1867">
                  <c:v>10.334199999999999</c:v>
                </c:pt>
                <c:pt idx="1868">
                  <c:v>10.339700000000001</c:v>
                </c:pt>
                <c:pt idx="1869">
                  <c:v>10.3452</c:v>
                </c:pt>
                <c:pt idx="1870">
                  <c:v>10.3508</c:v>
                </c:pt>
                <c:pt idx="1871">
                  <c:v>10.356299999999999</c:v>
                </c:pt>
                <c:pt idx="1872">
                  <c:v>10.3619</c:v>
                </c:pt>
                <c:pt idx="1873">
                  <c:v>10.3674</c:v>
                </c:pt>
                <c:pt idx="1874">
                  <c:v>10.3729</c:v>
                </c:pt>
                <c:pt idx="1875">
                  <c:v>10.378500000000001</c:v>
                </c:pt>
                <c:pt idx="1876">
                  <c:v>10.384</c:v>
                </c:pt>
                <c:pt idx="1877">
                  <c:v>10.3895</c:v>
                </c:pt>
                <c:pt idx="1878">
                  <c:v>10.395099999999999</c:v>
                </c:pt>
                <c:pt idx="1879">
                  <c:v>10.400600000000001</c:v>
                </c:pt>
                <c:pt idx="1880">
                  <c:v>10.4061</c:v>
                </c:pt>
                <c:pt idx="1881">
                  <c:v>10.4117</c:v>
                </c:pt>
                <c:pt idx="1882">
                  <c:v>10.417199999999999</c:v>
                </c:pt>
                <c:pt idx="1883">
                  <c:v>10.422700000000001</c:v>
                </c:pt>
                <c:pt idx="1884">
                  <c:v>10.4283</c:v>
                </c:pt>
                <c:pt idx="1885">
                  <c:v>10.4338</c:v>
                </c:pt>
                <c:pt idx="1886">
                  <c:v>10.439299999999999</c:v>
                </c:pt>
                <c:pt idx="1887">
                  <c:v>10.444900000000001</c:v>
                </c:pt>
                <c:pt idx="1888">
                  <c:v>10.4504</c:v>
                </c:pt>
                <c:pt idx="1889">
                  <c:v>10.456</c:v>
                </c:pt>
                <c:pt idx="1890">
                  <c:v>10.461499999999999</c:v>
                </c:pt>
                <c:pt idx="1891">
                  <c:v>10.467000000000001</c:v>
                </c:pt>
                <c:pt idx="1892">
                  <c:v>10.4726</c:v>
                </c:pt>
                <c:pt idx="1893">
                  <c:v>10.4781</c:v>
                </c:pt>
                <c:pt idx="1894">
                  <c:v>10.483599999999999</c:v>
                </c:pt>
                <c:pt idx="1895">
                  <c:v>10.4892</c:v>
                </c:pt>
                <c:pt idx="1896">
                  <c:v>10.4947</c:v>
                </c:pt>
                <c:pt idx="1897">
                  <c:v>10.5002</c:v>
                </c:pt>
                <c:pt idx="1898">
                  <c:v>10.505800000000001</c:v>
                </c:pt>
                <c:pt idx="1899">
                  <c:v>10.5113</c:v>
                </c:pt>
                <c:pt idx="1900">
                  <c:v>10.5168</c:v>
                </c:pt>
                <c:pt idx="1901">
                  <c:v>10.522399999999999</c:v>
                </c:pt>
                <c:pt idx="1902">
                  <c:v>10.527900000000001</c:v>
                </c:pt>
                <c:pt idx="1903">
                  <c:v>10.5334</c:v>
                </c:pt>
                <c:pt idx="1904">
                  <c:v>10.539</c:v>
                </c:pt>
                <c:pt idx="1905">
                  <c:v>10.544499999999999</c:v>
                </c:pt>
                <c:pt idx="1906">
                  <c:v>10.5501</c:v>
                </c:pt>
                <c:pt idx="1907">
                  <c:v>10.5556</c:v>
                </c:pt>
                <c:pt idx="1908">
                  <c:v>10.5611</c:v>
                </c:pt>
                <c:pt idx="1909">
                  <c:v>10.566700000000001</c:v>
                </c:pt>
                <c:pt idx="1910">
                  <c:v>10.5722</c:v>
                </c:pt>
                <c:pt idx="1911">
                  <c:v>10.5777</c:v>
                </c:pt>
                <c:pt idx="1912">
                  <c:v>10.583299999999999</c:v>
                </c:pt>
                <c:pt idx="1913">
                  <c:v>10.588800000000001</c:v>
                </c:pt>
                <c:pt idx="1914">
                  <c:v>10.5943</c:v>
                </c:pt>
                <c:pt idx="1915">
                  <c:v>10.5999</c:v>
                </c:pt>
                <c:pt idx="1916">
                  <c:v>10.605399999999999</c:v>
                </c:pt>
                <c:pt idx="1917">
                  <c:v>10.610900000000001</c:v>
                </c:pt>
                <c:pt idx="1918">
                  <c:v>10.6165</c:v>
                </c:pt>
                <c:pt idx="1919">
                  <c:v>10.622</c:v>
                </c:pt>
                <c:pt idx="1920">
                  <c:v>10.6275</c:v>
                </c:pt>
                <c:pt idx="1921">
                  <c:v>10.633100000000001</c:v>
                </c:pt>
                <c:pt idx="1922">
                  <c:v>10.6386</c:v>
                </c:pt>
                <c:pt idx="1923">
                  <c:v>10.6441</c:v>
                </c:pt>
                <c:pt idx="1924">
                  <c:v>10.649699999999999</c:v>
                </c:pt>
                <c:pt idx="1925">
                  <c:v>10.655200000000001</c:v>
                </c:pt>
                <c:pt idx="1926">
                  <c:v>10.6608</c:v>
                </c:pt>
                <c:pt idx="1927">
                  <c:v>10.6663</c:v>
                </c:pt>
                <c:pt idx="1928">
                  <c:v>10.671799999999999</c:v>
                </c:pt>
                <c:pt idx="1929">
                  <c:v>10.6774</c:v>
                </c:pt>
                <c:pt idx="1930">
                  <c:v>10.6829</c:v>
                </c:pt>
                <c:pt idx="1931">
                  <c:v>10.6884</c:v>
                </c:pt>
                <c:pt idx="1932">
                  <c:v>10.694000000000001</c:v>
                </c:pt>
                <c:pt idx="1933">
                  <c:v>10.6995</c:v>
                </c:pt>
                <c:pt idx="1934">
                  <c:v>10.705</c:v>
                </c:pt>
                <c:pt idx="1935">
                  <c:v>10.710599999999999</c:v>
                </c:pt>
                <c:pt idx="1936">
                  <c:v>10.716100000000001</c:v>
                </c:pt>
                <c:pt idx="1937">
                  <c:v>10.7216</c:v>
                </c:pt>
                <c:pt idx="1938">
                  <c:v>10.7272</c:v>
                </c:pt>
                <c:pt idx="1939">
                  <c:v>10.732699999999999</c:v>
                </c:pt>
                <c:pt idx="1940">
                  <c:v>10.738200000000001</c:v>
                </c:pt>
                <c:pt idx="1941">
                  <c:v>10.7438</c:v>
                </c:pt>
                <c:pt idx="1942">
                  <c:v>10.7493</c:v>
                </c:pt>
                <c:pt idx="1943">
                  <c:v>10.754899999999999</c:v>
                </c:pt>
                <c:pt idx="1944">
                  <c:v>10.760400000000001</c:v>
                </c:pt>
                <c:pt idx="1945">
                  <c:v>10.7659</c:v>
                </c:pt>
                <c:pt idx="1946">
                  <c:v>10.7715</c:v>
                </c:pt>
                <c:pt idx="1947">
                  <c:v>10.776999999999999</c:v>
                </c:pt>
                <c:pt idx="1948">
                  <c:v>10.782500000000001</c:v>
                </c:pt>
                <c:pt idx="1949">
                  <c:v>10.7881</c:v>
                </c:pt>
                <c:pt idx="1950">
                  <c:v>10.7936</c:v>
                </c:pt>
                <c:pt idx="1951">
                  <c:v>10.799099999999999</c:v>
                </c:pt>
                <c:pt idx="1952">
                  <c:v>10.8047</c:v>
                </c:pt>
                <c:pt idx="1953">
                  <c:v>10.8102</c:v>
                </c:pt>
                <c:pt idx="1954">
                  <c:v>10.8157</c:v>
                </c:pt>
                <c:pt idx="1955">
                  <c:v>10.821300000000001</c:v>
                </c:pt>
                <c:pt idx="1956">
                  <c:v>10.8268</c:v>
                </c:pt>
                <c:pt idx="1957">
                  <c:v>10.8323</c:v>
                </c:pt>
                <c:pt idx="1958">
                  <c:v>10.837899999999999</c:v>
                </c:pt>
                <c:pt idx="1959">
                  <c:v>10.843400000000001</c:v>
                </c:pt>
                <c:pt idx="1960">
                  <c:v>10.8489</c:v>
                </c:pt>
                <c:pt idx="1961">
                  <c:v>10.8545</c:v>
                </c:pt>
                <c:pt idx="1962">
                  <c:v>10.86</c:v>
                </c:pt>
                <c:pt idx="1963">
                  <c:v>10.865600000000001</c:v>
                </c:pt>
                <c:pt idx="1964">
                  <c:v>10.8711</c:v>
                </c:pt>
                <c:pt idx="1965">
                  <c:v>10.8766</c:v>
                </c:pt>
                <c:pt idx="1966">
                  <c:v>10.882199999999999</c:v>
                </c:pt>
                <c:pt idx="1967">
                  <c:v>10.887700000000001</c:v>
                </c:pt>
                <c:pt idx="1968">
                  <c:v>10.8932</c:v>
                </c:pt>
                <c:pt idx="1969">
                  <c:v>10.8988</c:v>
                </c:pt>
                <c:pt idx="1970">
                  <c:v>10.904299999999999</c:v>
                </c:pt>
                <c:pt idx="1971">
                  <c:v>10.909800000000001</c:v>
                </c:pt>
                <c:pt idx="1972">
                  <c:v>10.9154</c:v>
                </c:pt>
                <c:pt idx="1973">
                  <c:v>10.9209</c:v>
                </c:pt>
                <c:pt idx="1974">
                  <c:v>10.926399999999999</c:v>
                </c:pt>
                <c:pt idx="1975">
                  <c:v>10.932</c:v>
                </c:pt>
                <c:pt idx="1976">
                  <c:v>10.9375</c:v>
                </c:pt>
                <c:pt idx="1977">
                  <c:v>10.943</c:v>
                </c:pt>
                <c:pt idx="1978">
                  <c:v>10.948600000000001</c:v>
                </c:pt>
                <c:pt idx="1979">
                  <c:v>10.9541</c:v>
                </c:pt>
                <c:pt idx="1980">
                  <c:v>10.9597</c:v>
                </c:pt>
                <c:pt idx="1981">
                  <c:v>10.965199999999999</c:v>
                </c:pt>
                <c:pt idx="1982">
                  <c:v>10.970700000000001</c:v>
                </c:pt>
                <c:pt idx="1983">
                  <c:v>10.9763</c:v>
                </c:pt>
                <c:pt idx="1984">
                  <c:v>10.9818</c:v>
                </c:pt>
                <c:pt idx="1985">
                  <c:v>10.987299999999999</c:v>
                </c:pt>
                <c:pt idx="1986">
                  <c:v>10.992900000000001</c:v>
                </c:pt>
                <c:pt idx="1987">
                  <c:v>10.9984</c:v>
                </c:pt>
                <c:pt idx="1988">
                  <c:v>11.0039</c:v>
                </c:pt>
                <c:pt idx="1989">
                  <c:v>11.009499999999999</c:v>
                </c:pt>
                <c:pt idx="1990">
                  <c:v>11.015000000000001</c:v>
                </c:pt>
                <c:pt idx="1991">
                  <c:v>11.0205</c:v>
                </c:pt>
                <c:pt idx="1992">
                  <c:v>11.0261</c:v>
                </c:pt>
                <c:pt idx="1993">
                  <c:v>11.031599999999999</c:v>
                </c:pt>
                <c:pt idx="1994">
                  <c:v>11.037100000000001</c:v>
                </c:pt>
                <c:pt idx="1995">
                  <c:v>11.0427</c:v>
                </c:pt>
                <c:pt idx="1996">
                  <c:v>11.0482</c:v>
                </c:pt>
                <c:pt idx="1997">
                  <c:v>11.053800000000001</c:v>
                </c:pt>
                <c:pt idx="1998">
                  <c:v>11.0593</c:v>
                </c:pt>
                <c:pt idx="1999">
                  <c:v>11.0648</c:v>
                </c:pt>
                <c:pt idx="2000">
                  <c:v>11.070399999999999</c:v>
                </c:pt>
                <c:pt idx="2001">
                  <c:v>11.075900000000001</c:v>
                </c:pt>
                <c:pt idx="2002">
                  <c:v>11.0814</c:v>
                </c:pt>
                <c:pt idx="2003">
                  <c:v>11.087</c:v>
                </c:pt>
                <c:pt idx="2004">
                  <c:v>11.092499999999999</c:v>
                </c:pt>
                <c:pt idx="2005">
                  <c:v>11.098000000000001</c:v>
                </c:pt>
                <c:pt idx="2006">
                  <c:v>11.1036</c:v>
                </c:pt>
                <c:pt idx="2007">
                  <c:v>11.1091</c:v>
                </c:pt>
                <c:pt idx="2008">
                  <c:v>11.114599999999999</c:v>
                </c:pt>
                <c:pt idx="2009">
                  <c:v>11.120200000000001</c:v>
                </c:pt>
                <c:pt idx="2010">
                  <c:v>11.1257</c:v>
                </c:pt>
                <c:pt idx="2011">
                  <c:v>11.1312</c:v>
                </c:pt>
                <c:pt idx="2012">
                  <c:v>11.136799999999999</c:v>
                </c:pt>
                <c:pt idx="2013">
                  <c:v>11.142300000000001</c:v>
                </c:pt>
                <c:pt idx="2014">
                  <c:v>11.1478</c:v>
                </c:pt>
                <c:pt idx="2015">
                  <c:v>11.1534</c:v>
                </c:pt>
                <c:pt idx="2016">
                  <c:v>11.158899999999999</c:v>
                </c:pt>
                <c:pt idx="2017">
                  <c:v>11.1645</c:v>
                </c:pt>
                <c:pt idx="2018">
                  <c:v>11.17</c:v>
                </c:pt>
                <c:pt idx="2019">
                  <c:v>11.1755</c:v>
                </c:pt>
                <c:pt idx="2020">
                  <c:v>11.181100000000001</c:v>
                </c:pt>
                <c:pt idx="2021">
                  <c:v>11.1866</c:v>
                </c:pt>
                <c:pt idx="2022">
                  <c:v>11.1921</c:v>
                </c:pt>
                <c:pt idx="2023">
                  <c:v>11.197699999999999</c:v>
                </c:pt>
                <c:pt idx="2024">
                  <c:v>11.203200000000001</c:v>
                </c:pt>
                <c:pt idx="2025">
                  <c:v>11.2087</c:v>
                </c:pt>
                <c:pt idx="2026">
                  <c:v>11.2143</c:v>
                </c:pt>
                <c:pt idx="2027">
                  <c:v>11.219799999999999</c:v>
                </c:pt>
                <c:pt idx="2028">
                  <c:v>11.225300000000001</c:v>
                </c:pt>
                <c:pt idx="2029">
                  <c:v>11.2309</c:v>
                </c:pt>
                <c:pt idx="2030">
                  <c:v>11.2364</c:v>
                </c:pt>
                <c:pt idx="2031">
                  <c:v>11.241899999999999</c:v>
                </c:pt>
                <c:pt idx="2032">
                  <c:v>11.2475</c:v>
                </c:pt>
                <c:pt idx="2033">
                  <c:v>11.253</c:v>
                </c:pt>
                <c:pt idx="2034">
                  <c:v>11.258599999999999</c:v>
                </c:pt>
                <c:pt idx="2035">
                  <c:v>11.264099999999999</c:v>
                </c:pt>
                <c:pt idx="2036">
                  <c:v>11.269600000000001</c:v>
                </c:pt>
                <c:pt idx="2037">
                  <c:v>11.2752</c:v>
                </c:pt>
                <c:pt idx="2038">
                  <c:v>11.2807</c:v>
                </c:pt>
                <c:pt idx="2039">
                  <c:v>11.286199999999999</c:v>
                </c:pt>
                <c:pt idx="2040">
                  <c:v>11.2918</c:v>
                </c:pt>
                <c:pt idx="2041">
                  <c:v>11.2973</c:v>
                </c:pt>
                <c:pt idx="2042">
                  <c:v>11.3028</c:v>
                </c:pt>
                <c:pt idx="2043">
                  <c:v>11.308400000000001</c:v>
                </c:pt>
                <c:pt idx="2044">
                  <c:v>11.3139</c:v>
                </c:pt>
                <c:pt idx="2045">
                  <c:v>11.3194</c:v>
                </c:pt>
                <c:pt idx="2046">
                  <c:v>11.324999999999999</c:v>
                </c:pt>
                <c:pt idx="2047">
                  <c:v>11.330500000000001</c:v>
                </c:pt>
                <c:pt idx="2048">
                  <c:v>11.336</c:v>
                </c:pt>
                <c:pt idx="2049">
                  <c:v>11.3416</c:v>
                </c:pt>
                <c:pt idx="2050">
                  <c:v>11.347099999999999</c:v>
                </c:pt>
                <c:pt idx="2051">
                  <c:v>11.3527</c:v>
                </c:pt>
                <c:pt idx="2052">
                  <c:v>11.3582</c:v>
                </c:pt>
                <c:pt idx="2053">
                  <c:v>11.3637</c:v>
                </c:pt>
                <c:pt idx="2054">
                  <c:v>11.369300000000001</c:v>
                </c:pt>
                <c:pt idx="2055">
                  <c:v>11.3748</c:v>
                </c:pt>
                <c:pt idx="2056">
                  <c:v>11.3803</c:v>
                </c:pt>
                <c:pt idx="2057">
                  <c:v>11.385899999999999</c:v>
                </c:pt>
                <c:pt idx="2058">
                  <c:v>11.391400000000001</c:v>
                </c:pt>
                <c:pt idx="2059">
                  <c:v>11.3969</c:v>
                </c:pt>
                <c:pt idx="2060">
                  <c:v>11.4025</c:v>
                </c:pt>
                <c:pt idx="2061">
                  <c:v>11.407999999999999</c:v>
                </c:pt>
                <c:pt idx="2062">
                  <c:v>11.413500000000001</c:v>
                </c:pt>
                <c:pt idx="2063">
                  <c:v>11.4191</c:v>
                </c:pt>
                <c:pt idx="2064">
                  <c:v>11.4246</c:v>
                </c:pt>
                <c:pt idx="2065">
                  <c:v>11.430099999999999</c:v>
                </c:pt>
                <c:pt idx="2066">
                  <c:v>11.435700000000001</c:v>
                </c:pt>
                <c:pt idx="2067">
                  <c:v>11.4412</c:v>
                </c:pt>
                <c:pt idx="2068">
                  <c:v>11.4467</c:v>
                </c:pt>
                <c:pt idx="2069">
                  <c:v>11.452299999999999</c:v>
                </c:pt>
                <c:pt idx="2070">
                  <c:v>11.457800000000001</c:v>
                </c:pt>
                <c:pt idx="2071">
                  <c:v>11.4634</c:v>
                </c:pt>
                <c:pt idx="2072">
                  <c:v>11.4689</c:v>
                </c:pt>
                <c:pt idx="2073">
                  <c:v>11.474399999999999</c:v>
                </c:pt>
                <c:pt idx="2074">
                  <c:v>11.48</c:v>
                </c:pt>
                <c:pt idx="2075">
                  <c:v>11.4855</c:v>
                </c:pt>
                <c:pt idx="2076">
                  <c:v>11.491</c:v>
                </c:pt>
                <c:pt idx="2077">
                  <c:v>11.496600000000001</c:v>
                </c:pt>
                <c:pt idx="2078">
                  <c:v>11.5021</c:v>
                </c:pt>
                <c:pt idx="2079">
                  <c:v>11.5076</c:v>
                </c:pt>
                <c:pt idx="2080">
                  <c:v>11.513199999999999</c:v>
                </c:pt>
                <c:pt idx="2081">
                  <c:v>11.518700000000001</c:v>
                </c:pt>
                <c:pt idx="2082">
                  <c:v>11.5242</c:v>
                </c:pt>
                <c:pt idx="2083">
                  <c:v>11.5298</c:v>
                </c:pt>
                <c:pt idx="2084">
                  <c:v>11.535299999999999</c:v>
                </c:pt>
                <c:pt idx="2085">
                  <c:v>11.540800000000001</c:v>
                </c:pt>
                <c:pt idx="2086">
                  <c:v>11.5464</c:v>
                </c:pt>
                <c:pt idx="2087">
                  <c:v>11.5519</c:v>
                </c:pt>
                <c:pt idx="2088">
                  <c:v>11.557499999999999</c:v>
                </c:pt>
                <c:pt idx="2089">
                  <c:v>11.563000000000001</c:v>
                </c:pt>
                <c:pt idx="2090">
                  <c:v>11.5685</c:v>
                </c:pt>
                <c:pt idx="2091">
                  <c:v>11.5741</c:v>
                </c:pt>
                <c:pt idx="2092">
                  <c:v>11.579599999999999</c:v>
                </c:pt>
                <c:pt idx="2093">
                  <c:v>11.585100000000001</c:v>
                </c:pt>
                <c:pt idx="2094">
                  <c:v>11.5907</c:v>
                </c:pt>
                <c:pt idx="2095">
                  <c:v>11.5962</c:v>
                </c:pt>
                <c:pt idx="2096">
                  <c:v>11.601699999999999</c:v>
                </c:pt>
                <c:pt idx="2097">
                  <c:v>11.6073</c:v>
                </c:pt>
                <c:pt idx="2098">
                  <c:v>11.6128</c:v>
                </c:pt>
                <c:pt idx="2099">
                  <c:v>11.6183</c:v>
                </c:pt>
                <c:pt idx="2100">
                  <c:v>11.623900000000001</c:v>
                </c:pt>
                <c:pt idx="2101">
                  <c:v>11.6294</c:v>
                </c:pt>
                <c:pt idx="2102">
                  <c:v>11.6349</c:v>
                </c:pt>
                <c:pt idx="2103">
                  <c:v>11.640499999999999</c:v>
                </c:pt>
                <c:pt idx="2104">
                  <c:v>11.646000000000001</c:v>
                </c:pt>
                <c:pt idx="2105">
                  <c:v>11.6516</c:v>
                </c:pt>
                <c:pt idx="2106">
                  <c:v>11.6571</c:v>
                </c:pt>
                <c:pt idx="2107">
                  <c:v>11.662599999999999</c:v>
                </c:pt>
                <c:pt idx="2108">
                  <c:v>11.668200000000001</c:v>
                </c:pt>
                <c:pt idx="2109">
                  <c:v>11.6737</c:v>
                </c:pt>
                <c:pt idx="2110">
                  <c:v>11.6792</c:v>
                </c:pt>
                <c:pt idx="2111">
                  <c:v>11.684799999999999</c:v>
                </c:pt>
                <c:pt idx="2112">
                  <c:v>11.690300000000001</c:v>
                </c:pt>
                <c:pt idx="2113">
                  <c:v>11.6958</c:v>
                </c:pt>
                <c:pt idx="2114">
                  <c:v>11.7014</c:v>
                </c:pt>
                <c:pt idx="2115">
                  <c:v>11.706899999999999</c:v>
                </c:pt>
                <c:pt idx="2116">
                  <c:v>11.712400000000001</c:v>
                </c:pt>
                <c:pt idx="2117">
                  <c:v>11.718</c:v>
                </c:pt>
                <c:pt idx="2118">
                  <c:v>11.7235</c:v>
                </c:pt>
                <c:pt idx="2119">
                  <c:v>11.728999999999999</c:v>
                </c:pt>
                <c:pt idx="2120">
                  <c:v>11.7346</c:v>
                </c:pt>
                <c:pt idx="2121">
                  <c:v>11.7401</c:v>
                </c:pt>
                <c:pt idx="2122">
                  <c:v>11.7456</c:v>
                </c:pt>
                <c:pt idx="2123">
                  <c:v>11.751200000000001</c:v>
                </c:pt>
                <c:pt idx="2124">
                  <c:v>11.7567</c:v>
                </c:pt>
                <c:pt idx="2125">
                  <c:v>11.7623</c:v>
                </c:pt>
                <c:pt idx="2126">
                  <c:v>11.767799999999999</c:v>
                </c:pt>
                <c:pt idx="2127">
                  <c:v>11.773300000000001</c:v>
                </c:pt>
                <c:pt idx="2128">
                  <c:v>11.7789</c:v>
                </c:pt>
                <c:pt idx="2129">
                  <c:v>11.7844</c:v>
                </c:pt>
                <c:pt idx="2130">
                  <c:v>11.789899999999999</c:v>
                </c:pt>
                <c:pt idx="2131">
                  <c:v>11.795500000000001</c:v>
                </c:pt>
                <c:pt idx="2132">
                  <c:v>11.801</c:v>
                </c:pt>
                <c:pt idx="2133">
                  <c:v>11.8065</c:v>
                </c:pt>
                <c:pt idx="2134">
                  <c:v>11.812099999999999</c:v>
                </c:pt>
                <c:pt idx="2135">
                  <c:v>11.817600000000001</c:v>
                </c:pt>
                <c:pt idx="2136">
                  <c:v>11.8231</c:v>
                </c:pt>
                <c:pt idx="2137">
                  <c:v>11.8287</c:v>
                </c:pt>
                <c:pt idx="2138">
                  <c:v>11.834199999999999</c:v>
                </c:pt>
                <c:pt idx="2139">
                  <c:v>11.839700000000001</c:v>
                </c:pt>
                <c:pt idx="2140">
                  <c:v>11.8453</c:v>
                </c:pt>
                <c:pt idx="2141">
                  <c:v>11.8508</c:v>
                </c:pt>
                <c:pt idx="2142">
                  <c:v>11.856400000000001</c:v>
                </c:pt>
                <c:pt idx="2143">
                  <c:v>11.8619</c:v>
                </c:pt>
                <c:pt idx="2144">
                  <c:v>11.8674</c:v>
                </c:pt>
                <c:pt idx="2145">
                  <c:v>11.872999999999999</c:v>
                </c:pt>
                <c:pt idx="2146">
                  <c:v>11.878500000000001</c:v>
                </c:pt>
                <c:pt idx="2147">
                  <c:v>11.884</c:v>
                </c:pt>
                <c:pt idx="2148">
                  <c:v>11.8896</c:v>
                </c:pt>
                <c:pt idx="2149">
                  <c:v>11.895099999999999</c:v>
                </c:pt>
                <c:pt idx="2150">
                  <c:v>11.900600000000001</c:v>
                </c:pt>
                <c:pt idx="2151">
                  <c:v>11.9062</c:v>
                </c:pt>
                <c:pt idx="2152">
                  <c:v>11.9117</c:v>
                </c:pt>
                <c:pt idx="2153">
                  <c:v>11.917199999999999</c:v>
                </c:pt>
                <c:pt idx="2154">
                  <c:v>11.922800000000001</c:v>
                </c:pt>
                <c:pt idx="2155">
                  <c:v>11.9283</c:v>
                </c:pt>
                <c:pt idx="2156">
                  <c:v>11.9338</c:v>
                </c:pt>
                <c:pt idx="2157">
                  <c:v>11.939399999999999</c:v>
                </c:pt>
                <c:pt idx="2158">
                  <c:v>11.944900000000001</c:v>
                </c:pt>
                <c:pt idx="2159">
                  <c:v>11.9505</c:v>
                </c:pt>
                <c:pt idx="2160">
                  <c:v>11.956</c:v>
                </c:pt>
                <c:pt idx="2161">
                  <c:v>11.961499999999999</c:v>
                </c:pt>
                <c:pt idx="2162">
                  <c:v>11.9671</c:v>
                </c:pt>
                <c:pt idx="2163">
                  <c:v>11.9726</c:v>
                </c:pt>
                <c:pt idx="2164">
                  <c:v>11.9781</c:v>
                </c:pt>
                <c:pt idx="2165">
                  <c:v>11.983700000000001</c:v>
                </c:pt>
                <c:pt idx="2166">
                  <c:v>11.9892</c:v>
                </c:pt>
                <c:pt idx="2167">
                  <c:v>11.9947</c:v>
                </c:pt>
                <c:pt idx="2168">
                  <c:v>12.000299999999999</c:v>
                </c:pt>
                <c:pt idx="2169">
                  <c:v>12.005800000000001</c:v>
                </c:pt>
                <c:pt idx="2170">
                  <c:v>12.0113</c:v>
                </c:pt>
                <c:pt idx="2171">
                  <c:v>12.0169</c:v>
                </c:pt>
                <c:pt idx="2172">
                  <c:v>12.022399999999999</c:v>
                </c:pt>
                <c:pt idx="2173">
                  <c:v>12.027900000000001</c:v>
                </c:pt>
                <c:pt idx="2174">
                  <c:v>12.0335</c:v>
                </c:pt>
                <c:pt idx="2175">
                  <c:v>12.039</c:v>
                </c:pt>
                <c:pt idx="2176">
                  <c:v>12.044499999999999</c:v>
                </c:pt>
                <c:pt idx="2177">
                  <c:v>12.0501</c:v>
                </c:pt>
                <c:pt idx="2178">
                  <c:v>12.0556</c:v>
                </c:pt>
                <c:pt idx="2179">
                  <c:v>12.061199999999999</c:v>
                </c:pt>
                <c:pt idx="2180">
                  <c:v>12.066700000000001</c:v>
                </c:pt>
                <c:pt idx="2181">
                  <c:v>12.0722</c:v>
                </c:pt>
                <c:pt idx="2182">
                  <c:v>12.0778</c:v>
                </c:pt>
                <c:pt idx="2183">
                  <c:v>12.083299999999999</c:v>
                </c:pt>
                <c:pt idx="2184">
                  <c:v>12.088800000000001</c:v>
                </c:pt>
                <c:pt idx="2185">
                  <c:v>12.0944</c:v>
                </c:pt>
                <c:pt idx="2186">
                  <c:v>12.0999</c:v>
                </c:pt>
                <c:pt idx="2187">
                  <c:v>12.105399999999999</c:v>
                </c:pt>
                <c:pt idx="2188">
                  <c:v>12.111000000000001</c:v>
                </c:pt>
                <c:pt idx="2189">
                  <c:v>12.1165</c:v>
                </c:pt>
                <c:pt idx="2190">
                  <c:v>12.122</c:v>
                </c:pt>
                <c:pt idx="2191">
                  <c:v>12.127599999999999</c:v>
                </c:pt>
                <c:pt idx="2192">
                  <c:v>12.133100000000001</c:v>
                </c:pt>
                <c:pt idx="2193">
                  <c:v>12.1386</c:v>
                </c:pt>
                <c:pt idx="2194">
                  <c:v>12.1442</c:v>
                </c:pt>
                <c:pt idx="2195">
                  <c:v>12.149699999999999</c:v>
                </c:pt>
                <c:pt idx="2196">
                  <c:v>12.1553</c:v>
                </c:pt>
                <c:pt idx="2197">
                  <c:v>12.1608</c:v>
                </c:pt>
                <c:pt idx="2198">
                  <c:v>12.1663</c:v>
                </c:pt>
                <c:pt idx="2199">
                  <c:v>12.171900000000001</c:v>
                </c:pt>
                <c:pt idx="2200">
                  <c:v>12.1774</c:v>
                </c:pt>
                <c:pt idx="2201">
                  <c:v>12.1829</c:v>
                </c:pt>
                <c:pt idx="2202">
                  <c:v>12.188499999999999</c:v>
                </c:pt>
                <c:pt idx="2203">
                  <c:v>12.194000000000001</c:v>
                </c:pt>
                <c:pt idx="2204">
                  <c:v>12.1995</c:v>
                </c:pt>
                <c:pt idx="2205">
                  <c:v>12.2051</c:v>
                </c:pt>
                <c:pt idx="2206">
                  <c:v>12.210599999999999</c:v>
                </c:pt>
                <c:pt idx="2207">
                  <c:v>12.216100000000001</c:v>
                </c:pt>
                <c:pt idx="2208">
                  <c:v>12.2217</c:v>
                </c:pt>
                <c:pt idx="2209">
                  <c:v>12.2272</c:v>
                </c:pt>
                <c:pt idx="2210">
                  <c:v>12.232699999999999</c:v>
                </c:pt>
                <c:pt idx="2211">
                  <c:v>12.238300000000001</c:v>
                </c:pt>
                <c:pt idx="2212">
                  <c:v>12.2438</c:v>
                </c:pt>
                <c:pt idx="2213">
                  <c:v>12.2493</c:v>
                </c:pt>
                <c:pt idx="2214">
                  <c:v>12.254899999999999</c:v>
                </c:pt>
                <c:pt idx="2215">
                  <c:v>12.260400000000001</c:v>
                </c:pt>
                <c:pt idx="2216">
                  <c:v>12.266</c:v>
                </c:pt>
                <c:pt idx="2217">
                  <c:v>12.2715</c:v>
                </c:pt>
                <c:pt idx="2218">
                  <c:v>12.276999999999999</c:v>
                </c:pt>
                <c:pt idx="2219">
                  <c:v>12.2826</c:v>
                </c:pt>
                <c:pt idx="2220">
                  <c:v>12.2881</c:v>
                </c:pt>
                <c:pt idx="2221">
                  <c:v>12.2936</c:v>
                </c:pt>
                <c:pt idx="2222">
                  <c:v>12.299200000000001</c:v>
                </c:pt>
                <c:pt idx="2223">
                  <c:v>12.3047</c:v>
                </c:pt>
                <c:pt idx="2224">
                  <c:v>12.3102</c:v>
                </c:pt>
                <c:pt idx="2225">
                  <c:v>12.315799999999999</c:v>
                </c:pt>
                <c:pt idx="2226">
                  <c:v>12.321300000000001</c:v>
                </c:pt>
                <c:pt idx="2227">
                  <c:v>12.3268</c:v>
                </c:pt>
                <c:pt idx="2228">
                  <c:v>12.3324</c:v>
                </c:pt>
                <c:pt idx="2229">
                  <c:v>12.337899999999999</c:v>
                </c:pt>
                <c:pt idx="2230">
                  <c:v>12.343400000000001</c:v>
                </c:pt>
                <c:pt idx="2231">
                  <c:v>12.349</c:v>
                </c:pt>
                <c:pt idx="2232">
                  <c:v>12.3545</c:v>
                </c:pt>
                <c:pt idx="2233">
                  <c:v>12.360099999999999</c:v>
                </c:pt>
                <c:pt idx="2234">
                  <c:v>12.365600000000001</c:v>
                </c:pt>
                <c:pt idx="2235">
                  <c:v>12.3711</c:v>
                </c:pt>
                <c:pt idx="2236">
                  <c:v>12.3767</c:v>
                </c:pt>
                <c:pt idx="2237">
                  <c:v>12.382199999999999</c:v>
                </c:pt>
                <c:pt idx="2238">
                  <c:v>12.387700000000001</c:v>
                </c:pt>
                <c:pt idx="2239">
                  <c:v>12.3933</c:v>
                </c:pt>
                <c:pt idx="2240">
                  <c:v>12.3988</c:v>
                </c:pt>
                <c:pt idx="2241">
                  <c:v>12.404299999999999</c:v>
                </c:pt>
                <c:pt idx="2242">
                  <c:v>12.4099</c:v>
                </c:pt>
                <c:pt idx="2243">
                  <c:v>12.4154</c:v>
                </c:pt>
                <c:pt idx="2244">
                  <c:v>12.4209</c:v>
                </c:pt>
                <c:pt idx="2245">
                  <c:v>12.426500000000001</c:v>
                </c:pt>
                <c:pt idx="2246">
                  <c:v>12.432</c:v>
                </c:pt>
                <c:pt idx="2247">
                  <c:v>12.4375</c:v>
                </c:pt>
                <c:pt idx="2248">
                  <c:v>12.443099999999999</c:v>
                </c:pt>
                <c:pt idx="2249">
                  <c:v>12.448600000000001</c:v>
                </c:pt>
                <c:pt idx="2250">
                  <c:v>12.4542</c:v>
                </c:pt>
                <c:pt idx="2251">
                  <c:v>12.4597</c:v>
                </c:pt>
                <c:pt idx="2252">
                  <c:v>12.465199999999999</c:v>
                </c:pt>
                <c:pt idx="2253">
                  <c:v>12.470800000000001</c:v>
                </c:pt>
                <c:pt idx="2254">
                  <c:v>12.4763</c:v>
                </c:pt>
                <c:pt idx="2255">
                  <c:v>12.4818</c:v>
                </c:pt>
                <c:pt idx="2256">
                  <c:v>12.487399999999999</c:v>
                </c:pt>
                <c:pt idx="2257">
                  <c:v>12.492900000000001</c:v>
                </c:pt>
                <c:pt idx="2258">
                  <c:v>12.4984</c:v>
                </c:pt>
                <c:pt idx="2259">
                  <c:v>12.504</c:v>
                </c:pt>
                <c:pt idx="2260">
                  <c:v>12.509499999999999</c:v>
                </c:pt>
                <c:pt idx="2261">
                  <c:v>12.515000000000001</c:v>
                </c:pt>
                <c:pt idx="2262">
                  <c:v>12.5206</c:v>
                </c:pt>
                <c:pt idx="2263">
                  <c:v>12.5261</c:v>
                </c:pt>
                <c:pt idx="2264">
                  <c:v>12.531599999999999</c:v>
                </c:pt>
                <c:pt idx="2265">
                  <c:v>12.5372</c:v>
                </c:pt>
                <c:pt idx="2266">
                  <c:v>12.5427</c:v>
                </c:pt>
                <c:pt idx="2267">
                  <c:v>12.5482</c:v>
                </c:pt>
                <c:pt idx="2268">
                  <c:v>12.553800000000001</c:v>
                </c:pt>
                <c:pt idx="2269">
                  <c:v>12.5593</c:v>
                </c:pt>
                <c:pt idx="2270">
                  <c:v>12.5649</c:v>
                </c:pt>
                <c:pt idx="2271">
                  <c:v>12.570399999999999</c:v>
                </c:pt>
                <c:pt idx="2272">
                  <c:v>12.575900000000001</c:v>
                </c:pt>
                <c:pt idx="2273">
                  <c:v>12.5815</c:v>
                </c:pt>
                <c:pt idx="2274">
                  <c:v>12.587</c:v>
                </c:pt>
                <c:pt idx="2275">
                  <c:v>12.592499999999999</c:v>
                </c:pt>
                <c:pt idx="2276">
                  <c:v>12.598100000000001</c:v>
                </c:pt>
                <c:pt idx="2277">
                  <c:v>12.6036</c:v>
                </c:pt>
                <c:pt idx="2278">
                  <c:v>12.6091</c:v>
                </c:pt>
                <c:pt idx="2279">
                  <c:v>12.614699999999999</c:v>
                </c:pt>
                <c:pt idx="2280">
                  <c:v>12.620200000000001</c:v>
                </c:pt>
                <c:pt idx="2281">
                  <c:v>12.6257</c:v>
                </c:pt>
                <c:pt idx="2282">
                  <c:v>12.6313</c:v>
                </c:pt>
                <c:pt idx="2283">
                  <c:v>12.636799999999999</c:v>
                </c:pt>
                <c:pt idx="2284">
                  <c:v>12.642300000000001</c:v>
                </c:pt>
                <c:pt idx="2285">
                  <c:v>12.6479</c:v>
                </c:pt>
                <c:pt idx="2286">
                  <c:v>12.6534</c:v>
                </c:pt>
                <c:pt idx="2287">
                  <c:v>12.659000000000001</c:v>
                </c:pt>
                <c:pt idx="2288">
                  <c:v>12.6645</c:v>
                </c:pt>
                <c:pt idx="2289">
                  <c:v>12.67</c:v>
                </c:pt>
                <c:pt idx="2290">
                  <c:v>12.675599999999999</c:v>
                </c:pt>
                <c:pt idx="2291">
                  <c:v>12.681100000000001</c:v>
                </c:pt>
                <c:pt idx="2292">
                  <c:v>12.6866</c:v>
                </c:pt>
                <c:pt idx="2293">
                  <c:v>12.6922</c:v>
                </c:pt>
                <c:pt idx="2294">
                  <c:v>12.697699999999999</c:v>
                </c:pt>
                <c:pt idx="2295">
                  <c:v>12.703200000000001</c:v>
                </c:pt>
                <c:pt idx="2296">
                  <c:v>12.7088</c:v>
                </c:pt>
                <c:pt idx="2297">
                  <c:v>12.7143</c:v>
                </c:pt>
                <c:pt idx="2298">
                  <c:v>12.719799999999999</c:v>
                </c:pt>
                <c:pt idx="2299">
                  <c:v>12.7254</c:v>
                </c:pt>
                <c:pt idx="2300">
                  <c:v>12.7309</c:v>
                </c:pt>
                <c:pt idx="2301">
                  <c:v>12.7364</c:v>
                </c:pt>
                <c:pt idx="2302">
                  <c:v>12.742000000000001</c:v>
                </c:pt>
                <c:pt idx="2303">
                  <c:v>12.7475</c:v>
                </c:pt>
                <c:pt idx="2304">
                  <c:v>12.7531</c:v>
                </c:pt>
                <c:pt idx="2305">
                  <c:v>12.758599999999999</c:v>
                </c:pt>
                <c:pt idx="2306">
                  <c:v>12.764099999999999</c:v>
                </c:pt>
                <c:pt idx="2307">
                  <c:v>12.7697</c:v>
                </c:pt>
                <c:pt idx="2308">
                  <c:v>12.7752</c:v>
                </c:pt>
                <c:pt idx="2309">
                  <c:v>12.7807</c:v>
                </c:pt>
                <c:pt idx="2310">
                  <c:v>12.786300000000001</c:v>
                </c:pt>
                <c:pt idx="2311">
                  <c:v>12.7918</c:v>
                </c:pt>
                <c:pt idx="2312">
                  <c:v>12.7973</c:v>
                </c:pt>
                <c:pt idx="2313">
                  <c:v>12.802899999999999</c:v>
                </c:pt>
                <c:pt idx="2314">
                  <c:v>12.808400000000001</c:v>
                </c:pt>
                <c:pt idx="2315">
                  <c:v>12.8139</c:v>
                </c:pt>
                <c:pt idx="2316">
                  <c:v>12.8195</c:v>
                </c:pt>
                <c:pt idx="2317">
                  <c:v>12.824999999999999</c:v>
                </c:pt>
                <c:pt idx="2318">
                  <c:v>12.830500000000001</c:v>
                </c:pt>
                <c:pt idx="2319">
                  <c:v>12.8361</c:v>
                </c:pt>
                <c:pt idx="2320">
                  <c:v>12.8416</c:v>
                </c:pt>
                <c:pt idx="2321">
                  <c:v>12.847099999999999</c:v>
                </c:pt>
                <c:pt idx="2322">
                  <c:v>12.8527</c:v>
                </c:pt>
                <c:pt idx="2323">
                  <c:v>12.8582</c:v>
                </c:pt>
                <c:pt idx="2324">
                  <c:v>12.863799999999999</c:v>
                </c:pt>
                <c:pt idx="2325">
                  <c:v>12.869300000000001</c:v>
                </c:pt>
                <c:pt idx="2326">
                  <c:v>12.8748</c:v>
                </c:pt>
                <c:pt idx="2327">
                  <c:v>12.8804</c:v>
                </c:pt>
                <c:pt idx="2328">
                  <c:v>12.885899999999999</c:v>
                </c:pt>
                <c:pt idx="2329">
                  <c:v>12.891400000000001</c:v>
                </c:pt>
                <c:pt idx="2330">
                  <c:v>12.897</c:v>
                </c:pt>
                <c:pt idx="2331">
                  <c:v>12.9025</c:v>
                </c:pt>
                <c:pt idx="2332">
                  <c:v>12.907999999999999</c:v>
                </c:pt>
                <c:pt idx="2333">
                  <c:v>12.913600000000001</c:v>
                </c:pt>
                <c:pt idx="2334">
                  <c:v>12.9191</c:v>
                </c:pt>
                <c:pt idx="2335">
                  <c:v>12.9246</c:v>
                </c:pt>
                <c:pt idx="2336">
                  <c:v>12.930199999999999</c:v>
                </c:pt>
                <c:pt idx="2337">
                  <c:v>12.935700000000001</c:v>
                </c:pt>
                <c:pt idx="2338">
                  <c:v>12.9412</c:v>
                </c:pt>
                <c:pt idx="2339">
                  <c:v>12.9468</c:v>
                </c:pt>
                <c:pt idx="2340">
                  <c:v>12.952299999999999</c:v>
                </c:pt>
                <c:pt idx="2341">
                  <c:v>12.9579</c:v>
                </c:pt>
                <c:pt idx="2342">
                  <c:v>12.9634</c:v>
                </c:pt>
                <c:pt idx="2343">
                  <c:v>12.9689</c:v>
                </c:pt>
                <c:pt idx="2344">
                  <c:v>12.974500000000001</c:v>
                </c:pt>
                <c:pt idx="2345">
                  <c:v>12.98</c:v>
                </c:pt>
                <c:pt idx="2346">
                  <c:v>12.9855</c:v>
                </c:pt>
                <c:pt idx="2347">
                  <c:v>12.991099999999999</c:v>
                </c:pt>
                <c:pt idx="2348">
                  <c:v>12.996600000000001</c:v>
                </c:pt>
                <c:pt idx="2349">
                  <c:v>13.0021</c:v>
                </c:pt>
                <c:pt idx="2350">
                  <c:v>13.0077</c:v>
                </c:pt>
                <c:pt idx="2351">
                  <c:v>13.013199999999999</c:v>
                </c:pt>
                <c:pt idx="2352">
                  <c:v>13.018700000000001</c:v>
                </c:pt>
                <c:pt idx="2353">
                  <c:v>13.0243</c:v>
                </c:pt>
                <c:pt idx="2354">
                  <c:v>13.0298</c:v>
                </c:pt>
                <c:pt idx="2355">
                  <c:v>13.035299999999999</c:v>
                </c:pt>
                <c:pt idx="2356">
                  <c:v>13.040900000000001</c:v>
                </c:pt>
                <c:pt idx="2357">
                  <c:v>13.0464</c:v>
                </c:pt>
                <c:pt idx="2358">
                  <c:v>13.052</c:v>
                </c:pt>
                <c:pt idx="2359">
                  <c:v>13.057499999999999</c:v>
                </c:pt>
                <c:pt idx="2360">
                  <c:v>13.063000000000001</c:v>
                </c:pt>
                <c:pt idx="2361">
                  <c:v>13.0686</c:v>
                </c:pt>
                <c:pt idx="2362">
                  <c:v>13.0741</c:v>
                </c:pt>
                <c:pt idx="2363">
                  <c:v>13.079599999999999</c:v>
                </c:pt>
                <c:pt idx="2364">
                  <c:v>13.0852</c:v>
                </c:pt>
                <c:pt idx="2365">
                  <c:v>13.0907</c:v>
                </c:pt>
                <c:pt idx="2366">
                  <c:v>13.0962</c:v>
                </c:pt>
                <c:pt idx="2367">
                  <c:v>13.101800000000001</c:v>
                </c:pt>
                <c:pt idx="2368">
                  <c:v>13.1073</c:v>
                </c:pt>
                <c:pt idx="2369">
                  <c:v>13.1128</c:v>
                </c:pt>
                <c:pt idx="2370">
                  <c:v>13.118399999999999</c:v>
                </c:pt>
                <c:pt idx="2371">
                  <c:v>13.123900000000001</c:v>
                </c:pt>
                <c:pt idx="2372">
                  <c:v>13.1294</c:v>
                </c:pt>
                <c:pt idx="2373">
                  <c:v>13.135</c:v>
                </c:pt>
                <c:pt idx="2374">
                  <c:v>13.140499999999999</c:v>
                </c:pt>
                <c:pt idx="2375">
                  <c:v>13.146000000000001</c:v>
                </c:pt>
                <c:pt idx="2376">
                  <c:v>13.1516</c:v>
                </c:pt>
                <c:pt idx="2377">
                  <c:v>13.1571</c:v>
                </c:pt>
                <c:pt idx="2378">
                  <c:v>13.162699999999999</c:v>
                </c:pt>
                <c:pt idx="2379">
                  <c:v>13.168200000000001</c:v>
                </c:pt>
                <c:pt idx="2380">
                  <c:v>13.1737</c:v>
                </c:pt>
                <c:pt idx="2381">
                  <c:v>13.1793</c:v>
                </c:pt>
                <c:pt idx="2382">
                  <c:v>13.184799999999999</c:v>
                </c:pt>
                <c:pt idx="2383">
                  <c:v>13.190300000000001</c:v>
                </c:pt>
                <c:pt idx="2384">
                  <c:v>13.1959</c:v>
                </c:pt>
                <c:pt idx="2385">
                  <c:v>13.2014</c:v>
                </c:pt>
                <c:pt idx="2386">
                  <c:v>13.206899999999999</c:v>
                </c:pt>
                <c:pt idx="2387">
                  <c:v>13.2125</c:v>
                </c:pt>
                <c:pt idx="2388">
                  <c:v>13.218</c:v>
                </c:pt>
                <c:pt idx="2389">
                  <c:v>13.2235</c:v>
                </c:pt>
                <c:pt idx="2390">
                  <c:v>13.229100000000001</c:v>
                </c:pt>
                <c:pt idx="2391">
                  <c:v>13.2346</c:v>
                </c:pt>
                <c:pt idx="2392">
                  <c:v>13.2401</c:v>
                </c:pt>
                <c:pt idx="2393">
                  <c:v>13.245699999999999</c:v>
                </c:pt>
                <c:pt idx="2394">
                  <c:v>13.251200000000001</c:v>
                </c:pt>
                <c:pt idx="2395">
                  <c:v>13.2568</c:v>
                </c:pt>
                <c:pt idx="2396">
                  <c:v>13.2623</c:v>
                </c:pt>
                <c:pt idx="2397">
                  <c:v>13.267799999999999</c:v>
                </c:pt>
                <c:pt idx="2398">
                  <c:v>13.273400000000001</c:v>
                </c:pt>
                <c:pt idx="2399">
                  <c:v>13.2789</c:v>
                </c:pt>
                <c:pt idx="2400">
                  <c:v>13.2844</c:v>
                </c:pt>
                <c:pt idx="2401">
                  <c:v>13.29</c:v>
                </c:pt>
                <c:pt idx="2402">
                  <c:v>13.295500000000001</c:v>
                </c:pt>
                <c:pt idx="2403">
                  <c:v>13.301</c:v>
                </c:pt>
                <c:pt idx="2404">
                  <c:v>13.3066</c:v>
                </c:pt>
                <c:pt idx="2405">
                  <c:v>13.312099999999999</c:v>
                </c:pt>
                <c:pt idx="2406">
                  <c:v>13.317600000000001</c:v>
                </c:pt>
                <c:pt idx="2407">
                  <c:v>13.3232</c:v>
                </c:pt>
                <c:pt idx="2408">
                  <c:v>13.3287</c:v>
                </c:pt>
                <c:pt idx="2409">
                  <c:v>13.334199999999999</c:v>
                </c:pt>
                <c:pt idx="2410">
                  <c:v>13.3398</c:v>
                </c:pt>
                <c:pt idx="2411">
                  <c:v>13.3453</c:v>
                </c:pt>
                <c:pt idx="2412">
                  <c:v>13.350899999999999</c:v>
                </c:pt>
                <c:pt idx="2413">
                  <c:v>13.356400000000001</c:v>
                </c:pt>
                <c:pt idx="2414">
                  <c:v>13.3619</c:v>
                </c:pt>
                <c:pt idx="2415">
                  <c:v>13.3675</c:v>
                </c:pt>
                <c:pt idx="2416">
                  <c:v>13.372999999999999</c:v>
                </c:pt>
                <c:pt idx="2417">
                  <c:v>13.378500000000001</c:v>
                </c:pt>
                <c:pt idx="2418">
                  <c:v>13.3841</c:v>
                </c:pt>
                <c:pt idx="2419">
                  <c:v>13.3896</c:v>
                </c:pt>
                <c:pt idx="2420">
                  <c:v>13.395099999999999</c:v>
                </c:pt>
                <c:pt idx="2421">
                  <c:v>13.400700000000001</c:v>
                </c:pt>
                <c:pt idx="2422">
                  <c:v>13.4062</c:v>
                </c:pt>
                <c:pt idx="2423">
                  <c:v>13.4117</c:v>
                </c:pt>
                <c:pt idx="2424">
                  <c:v>13.417299999999999</c:v>
                </c:pt>
                <c:pt idx="2425">
                  <c:v>13.422800000000001</c:v>
                </c:pt>
                <c:pt idx="2426">
                  <c:v>13.4283</c:v>
                </c:pt>
                <c:pt idx="2427">
                  <c:v>13.4339</c:v>
                </c:pt>
                <c:pt idx="2428">
                  <c:v>13.439399999999999</c:v>
                </c:pt>
                <c:pt idx="2429">
                  <c:v>13.444900000000001</c:v>
                </c:pt>
                <c:pt idx="2430">
                  <c:v>13.4505</c:v>
                </c:pt>
                <c:pt idx="2431">
                  <c:v>13.456</c:v>
                </c:pt>
                <c:pt idx="2432">
                  <c:v>13.461600000000001</c:v>
                </c:pt>
                <c:pt idx="2433">
                  <c:v>13.4671</c:v>
                </c:pt>
                <c:pt idx="2434">
                  <c:v>13.4726</c:v>
                </c:pt>
                <c:pt idx="2435">
                  <c:v>13.478199999999999</c:v>
                </c:pt>
                <c:pt idx="2436">
                  <c:v>13.483700000000001</c:v>
                </c:pt>
                <c:pt idx="2437">
                  <c:v>13.4892</c:v>
                </c:pt>
                <c:pt idx="2438">
                  <c:v>13.4948</c:v>
                </c:pt>
                <c:pt idx="2439">
                  <c:v>13.500299999999999</c:v>
                </c:pt>
                <c:pt idx="2440">
                  <c:v>13.505800000000001</c:v>
                </c:pt>
                <c:pt idx="2441">
                  <c:v>13.5114</c:v>
                </c:pt>
                <c:pt idx="2442">
                  <c:v>13.5169</c:v>
                </c:pt>
                <c:pt idx="2443">
                  <c:v>13.522399999999999</c:v>
                </c:pt>
                <c:pt idx="2444">
                  <c:v>13.528</c:v>
                </c:pt>
                <c:pt idx="2445">
                  <c:v>13.5335</c:v>
                </c:pt>
                <c:pt idx="2446">
                  <c:v>13.539</c:v>
                </c:pt>
                <c:pt idx="2447">
                  <c:v>13.544600000000001</c:v>
                </c:pt>
                <c:pt idx="2448">
                  <c:v>13.5501</c:v>
                </c:pt>
                <c:pt idx="2449">
                  <c:v>13.5557</c:v>
                </c:pt>
                <c:pt idx="2450">
                  <c:v>13.561199999999999</c:v>
                </c:pt>
                <c:pt idx="2451">
                  <c:v>13.566700000000001</c:v>
                </c:pt>
                <c:pt idx="2452">
                  <c:v>13.5723</c:v>
                </c:pt>
                <c:pt idx="2453">
                  <c:v>13.5778</c:v>
                </c:pt>
                <c:pt idx="2454">
                  <c:v>13.583299999999999</c:v>
                </c:pt>
                <c:pt idx="2455">
                  <c:v>13.588900000000001</c:v>
                </c:pt>
                <c:pt idx="2456">
                  <c:v>13.5944</c:v>
                </c:pt>
                <c:pt idx="2457">
                  <c:v>13.5999</c:v>
                </c:pt>
                <c:pt idx="2458">
                  <c:v>13.605499999999999</c:v>
                </c:pt>
                <c:pt idx="2459">
                  <c:v>13.611000000000001</c:v>
                </c:pt>
                <c:pt idx="2460">
                  <c:v>13.6165</c:v>
                </c:pt>
                <c:pt idx="2461">
                  <c:v>13.6221</c:v>
                </c:pt>
                <c:pt idx="2462">
                  <c:v>13.627599999999999</c:v>
                </c:pt>
                <c:pt idx="2463">
                  <c:v>13.633100000000001</c:v>
                </c:pt>
                <c:pt idx="2464">
                  <c:v>13.6387</c:v>
                </c:pt>
                <c:pt idx="2465">
                  <c:v>13.6442</c:v>
                </c:pt>
                <c:pt idx="2466">
                  <c:v>13.649699999999999</c:v>
                </c:pt>
                <c:pt idx="2467">
                  <c:v>13.6553</c:v>
                </c:pt>
                <c:pt idx="2468">
                  <c:v>13.6608</c:v>
                </c:pt>
                <c:pt idx="2469">
                  <c:v>13.666399999999999</c:v>
                </c:pt>
                <c:pt idx="2470">
                  <c:v>13.671900000000001</c:v>
                </c:pt>
                <c:pt idx="2471">
                  <c:v>13.6774</c:v>
                </c:pt>
                <c:pt idx="2472">
                  <c:v>13.683</c:v>
                </c:pt>
                <c:pt idx="2473">
                  <c:v>13.688499999999999</c:v>
                </c:pt>
                <c:pt idx="2474">
                  <c:v>13.694000000000001</c:v>
                </c:pt>
                <c:pt idx="2475">
                  <c:v>13.6996</c:v>
                </c:pt>
                <c:pt idx="2476">
                  <c:v>13.7051</c:v>
                </c:pt>
                <c:pt idx="2477">
                  <c:v>13.710599999999999</c:v>
                </c:pt>
                <c:pt idx="2478">
                  <c:v>13.716200000000001</c:v>
                </c:pt>
                <c:pt idx="2479">
                  <c:v>13.7217</c:v>
                </c:pt>
                <c:pt idx="2480">
                  <c:v>13.7272</c:v>
                </c:pt>
                <c:pt idx="2481">
                  <c:v>13.732799999999999</c:v>
                </c:pt>
                <c:pt idx="2482">
                  <c:v>13.738300000000001</c:v>
                </c:pt>
                <c:pt idx="2483">
                  <c:v>13.7438</c:v>
                </c:pt>
                <c:pt idx="2484">
                  <c:v>13.7494</c:v>
                </c:pt>
                <c:pt idx="2485">
                  <c:v>13.754899999999999</c:v>
                </c:pt>
                <c:pt idx="2486">
                  <c:v>13.7605</c:v>
                </c:pt>
                <c:pt idx="2487">
                  <c:v>13.766</c:v>
                </c:pt>
                <c:pt idx="2488">
                  <c:v>13.7715</c:v>
                </c:pt>
                <c:pt idx="2489">
                  <c:v>13.777100000000001</c:v>
                </c:pt>
                <c:pt idx="2490">
                  <c:v>13.7826</c:v>
                </c:pt>
                <c:pt idx="2491">
                  <c:v>13.7881</c:v>
                </c:pt>
                <c:pt idx="2492">
                  <c:v>13.793699999999999</c:v>
                </c:pt>
                <c:pt idx="2493">
                  <c:v>13.799200000000001</c:v>
                </c:pt>
                <c:pt idx="2494">
                  <c:v>13.8047</c:v>
                </c:pt>
                <c:pt idx="2495">
                  <c:v>13.8103</c:v>
                </c:pt>
                <c:pt idx="2496">
                  <c:v>13.815799999999999</c:v>
                </c:pt>
                <c:pt idx="2497">
                  <c:v>13.821300000000001</c:v>
                </c:pt>
                <c:pt idx="2498">
                  <c:v>13.8269</c:v>
                </c:pt>
                <c:pt idx="2499">
                  <c:v>13.8324</c:v>
                </c:pt>
                <c:pt idx="2500">
                  <c:v>13.837899999999999</c:v>
                </c:pt>
                <c:pt idx="2501">
                  <c:v>13.843500000000001</c:v>
                </c:pt>
                <c:pt idx="2502">
                  <c:v>13.849</c:v>
                </c:pt>
                <c:pt idx="2503">
                  <c:v>13.8546</c:v>
                </c:pt>
                <c:pt idx="2504">
                  <c:v>13.860099999999999</c:v>
                </c:pt>
                <c:pt idx="2505">
                  <c:v>13.865600000000001</c:v>
                </c:pt>
                <c:pt idx="2506">
                  <c:v>13.8712</c:v>
                </c:pt>
                <c:pt idx="2507">
                  <c:v>13.8767</c:v>
                </c:pt>
                <c:pt idx="2508">
                  <c:v>13.882199999999999</c:v>
                </c:pt>
                <c:pt idx="2509">
                  <c:v>13.8878</c:v>
                </c:pt>
                <c:pt idx="2510">
                  <c:v>13.8933</c:v>
                </c:pt>
                <c:pt idx="2511">
                  <c:v>13.8988</c:v>
                </c:pt>
                <c:pt idx="2512">
                  <c:v>13.904400000000001</c:v>
                </c:pt>
                <c:pt idx="2513">
                  <c:v>13.9099</c:v>
                </c:pt>
                <c:pt idx="2514">
                  <c:v>13.9154</c:v>
                </c:pt>
                <c:pt idx="2515">
                  <c:v>13.920999999999999</c:v>
                </c:pt>
                <c:pt idx="2516">
                  <c:v>13.926500000000001</c:v>
                </c:pt>
                <c:pt idx="2517">
                  <c:v>13.932</c:v>
                </c:pt>
                <c:pt idx="2518">
                  <c:v>13.9376</c:v>
                </c:pt>
                <c:pt idx="2519">
                  <c:v>13.943099999999999</c:v>
                </c:pt>
                <c:pt idx="2520">
                  <c:v>13.948600000000001</c:v>
                </c:pt>
                <c:pt idx="2521">
                  <c:v>13.9542</c:v>
                </c:pt>
                <c:pt idx="2522">
                  <c:v>13.9597</c:v>
                </c:pt>
                <c:pt idx="2523">
                  <c:v>13.965299999999999</c:v>
                </c:pt>
                <c:pt idx="2524">
                  <c:v>13.970800000000001</c:v>
                </c:pt>
                <c:pt idx="2525">
                  <c:v>13.9763</c:v>
                </c:pt>
                <c:pt idx="2526">
                  <c:v>13.9819</c:v>
                </c:pt>
                <c:pt idx="2527">
                  <c:v>13.987399999999999</c:v>
                </c:pt>
                <c:pt idx="2528">
                  <c:v>13.992900000000001</c:v>
                </c:pt>
                <c:pt idx="2529">
                  <c:v>13.9985</c:v>
                </c:pt>
                <c:pt idx="2530">
                  <c:v>14.004</c:v>
                </c:pt>
                <c:pt idx="2531">
                  <c:v>14.009499999999999</c:v>
                </c:pt>
                <c:pt idx="2532">
                  <c:v>14.0151</c:v>
                </c:pt>
                <c:pt idx="2533">
                  <c:v>14.0206</c:v>
                </c:pt>
                <c:pt idx="2534">
                  <c:v>14.0261</c:v>
                </c:pt>
                <c:pt idx="2535">
                  <c:v>14.031700000000001</c:v>
                </c:pt>
                <c:pt idx="2536">
                  <c:v>14.0372</c:v>
                </c:pt>
                <c:pt idx="2537">
                  <c:v>14.0427</c:v>
                </c:pt>
                <c:pt idx="2538">
                  <c:v>14.048299999999999</c:v>
                </c:pt>
                <c:pt idx="2539">
                  <c:v>14.053800000000001</c:v>
                </c:pt>
                <c:pt idx="2540">
                  <c:v>14.0594</c:v>
                </c:pt>
                <c:pt idx="2541">
                  <c:v>14.0649</c:v>
                </c:pt>
                <c:pt idx="2542">
                  <c:v>14.070399999999999</c:v>
                </c:pt>
                <c:pt idx="2543">
                  <c:v>14.076000000000001</c:v>
                </c:pt>
                <c:pt idx="2544">
                  <c:v>14.0815</c:v>
                </c:pt>
                <c:pt idx="2545">
                  <c:v>14.087</c:v>
                </c:pt>
                <c:pt idx="2546">
                  <c:v>14.092599999999999</c:v>
                </c:pt>
                <c:pt idx="2547">
                  <c:v>14.098100000000001</c:v>
                </c:pt>
                <c:pt idx="2548">
                  <c:v>14.1036</c:v>
                </c:pt>
                <c:pt idx="2549">
                  <c:v>14.1092</c:v>
                </c:pt>
                <c:pt idx="2550">
                  <c:v>14.114699999999999</c:v>
                </c:pt>
                <c:pt idx="2551">
                  <c:v>14.120200000000001</c:v>
                </c:pt>
                <c:pt idx="2552">
                  <c:v>14.1258</c:v>
                </c:pt>
                <c:pt idx="2553">
                  <c:v>14.1313</c:v>
                </c:pt>
                <c:pt idx="2554">
                  <c:v>14.136799999999999</c:v>
                </c:pt>
                <c:pt idx="2555">
                  <c:v>14.1424</c:v>
                </c:pt>
                <c:pt idx="2556">
                  <c:v>14.1479</c:v>
                </c:pt>
                <c:pt idx="2557">
                  <c:v>14.153499999999999</c:v>
                </c:pt>
                <c:pt idx="2558">
                  <c:v>14.159000000000001</c:v>
                </c:pt>
                <c:pt idx="2559">
                  <c:v>14.1645</c:v>
                </c:pt>
                <c:pt idx="2560">
                  <c:v>14.1701</c:v>
                </c:pt>
                <c:pt idx="2561">
                  <c:v>14.175599999999999</c:v>
                </c:pt>
                <c:pt idx="2562">
                  <c:v>14.181100000000001</c:v>
                </c:pt>
                <c:pt idx="2563">
                  <c:v>14.1867</c:v>
                </c:pt>
                <c:pt idx="2564">
                  <c:v>14.1922</c:v>
                </c:pt>
                <c:pt idx="2565">
                  <c:v>14.197699999999999</c:v>
                </c:pt>
                <c:pt idx="2566">
                  <c:v>14.2033</c:v>
                </c:pt>
                <c:pt idx="2567">
                  <c:v>14.2088</c:v>
                </c:pt>
                <c:pt idx="2568">
                  <c:v>14.2143</c:v>
                </c:pt>
                <c:pt idx="2569">
                  <c:v>14.219900000000001</c:v>
                </c:pt>
                <c:pt idx="2570">
                  <c:v>14.2254</c:v>
                </c:pt>
                <c:pt idx="2571">
                  <c:v>14.2309</c:v>
                </c:pt>
                <c:pt idx="2572">
                  <c:v>14.236499999999999</c:v>
                </c:pt>
                <c:pt idx="2573">
                  <c:v>14.242000000000001</c:v>
                </c:pt>
                <c:pt idx="2574">
                  <c:v>14.2475</c:v>
                </c:pt>
                <c:pt idx="2575">
                  <c:v>14.2531</c:v>
                </c:pt>
                <c:pt idx="2576">
                  <c:v>14.258599999999999</c:v>
                </c:pt>
                <c:pt idx="2577">
                  <c:v>14.264200000000001</c:v>
                </c:pt>
                <c:pt idx="2578">
                  <c:v>14.2697</c:v>
                </c:pt>
                <c:pt idx="2579">
                  <c:v>14.2752</c:v>
                </c:pt>
                <c:pt idx="2580">
                  <c:v>14.280799999999999</c:v>
                </c:pt>
                <c:pt idx="2581">
                  <c:v>14.286300000000001</c:v>
                </c:pt>
                <c:pt idx="2582">
                  <c:v>14.2918</c:v>
                </c:pt>
                <c:pt idx="2583">
                  <c:v>14.2974</c:v>
                </c:pt>
                <c:pt idx="2584">
                  <c:v>14.302899999999999</c:v>
                </c:pt>
                <c:pt idx="2585">
                  <c:v>14.308400000000001</c:v>
                </c:pt>
                <c:pt idx="2586">
                  <c:v>14.314</c:v>
                </c:pt>
                <c:pt idx="2587">
                  <c:v>14.3195</c:v>
                </c:pt>
                <c:pt idx="2588">
                  <c:v>14.324999999999999</c:v>
                </c:pt>
                <c:pt idx="2589">
                  <c:v>14.3306</c:v>
                </c:pt>
                <c:pt idx="2590">
                  <c:v>14.3361</c:v>
                </c:pt>
                <c:pt idx="2591">
                  <c:v>14.3416</c:v>
                </c:pt>
                <c:pt idx="2592">
                  <c:v>14.347200000000001</c:v>
                </c:pt>
                <c:pt idx="2593">
                  <c:v>14.3527</c:v>
                </c:pt>
                <c:pt idx="2594">
                  <c:v>14.3583</c:v>
                </c:pt>
                <c:pt idx="2595">
                  <c:v>14.363799999999999</c:v>
                </c:pt>
                <c:pt idx="2596">
                  <c:v>14.369300000000001</c:v>
                </c:pt>
                <c:pt idx="2597">
                  <c:v>14.3749</c:v>
                </c:pt>
                <c:pt idx="2598">
                  <c:v>14.3804</c:v>
                </c:pt>
                <c:pt idx="2599">
                  <c:v>14.385899999999999</c:v>
                </c:pt>
                <c:pt idx="2600">
                  <c:v>14.391500000000001</c:v>
                </c:pt>
                <c:pt idx="2601">
                  <c:v>14.397</c:v>
                </c:pt>
                <c:pt idx="2602">
                  <c:v>14.4025</c:v>
                </c:pt>
                <c:pt idx="2603">
                  <c:v>14.408099999999999</c:v>
                </c:pt>
                <c:pt idx="2604">
                  <c:v>14.413600000000001</c:v>
                </c:pt>
                <c:pt idx="2605">
                  <c:v>14.4191</c:v>
                </c:pt>
                <c:pt idx="2606">
                  <c:v>14.4247</c:v>
                </c:pt>
                <c:pt idx="2607">
                  <c:v>14.430199999999999</c:v>
                </c:pt>
                <c:pt idx="2608">
                  <c:v>14.435700000000001</c:v>
                </c:pt>
                <c:pt idx="2609">
                  <c:v>14.4413</c:v>
                </c:pt>
                <c:pt idx="2610">
                  <c:v>14.4468</c:v>
                </c:pt>
                <c:pt idx="2611">
                  <c:v>14.452400000000001</c:v>
                </c:pt>
                <c:pt idx="2612">
                  <c:v>14.4579</c:v>
                </c:pt>
                <c:pt idx="2613">
                  <c:v>14.4634</c:v>
                </c:pt>
                <c:pt idx="2614">
                  <c:v>14.468999999999999</c:v>
                </c:pt>
                <c:pt idx="2615">
                  <c:v>14.474500000000001</c:v>
                </c:pt>
                <c:pt idx="2616">
                  <c:v>14.48</c:v>
                </c:pt>
                <c:pt idx="2617">
                  <c:v>14.4856</c:v>
                </c:pt>
                <c:pt idx="2618">
                  <c:v>14.491099999999999</c:v>
                </c:pt>
                <c:pt idx="2619">
                  <c:v>14.496600000000001</c:v>
                </c:pt>
                <c:pt idx="2620">
                  <c:v>14.5022</c:v>
                </c:pt>
                <c:pt idx="2621">
                  <c:v>14.5077</c:v>
                </c:pt>
                <c:pt idx="2622">
                  <c:v>14.513199999999999</c:v>
                </c:pt>
                <c:pt idx="2623">
                  <c:v>14.518800000000001</c:v>
                </c:pt>
                <c:pt idx="2624">
                  <c:v>14.5243</c:v>
                </c:pt>
                <c:pt idx="2625">
                  <c:v>14.5298</c:v>
                </c:pt>
                <c:pt idx="2626">
                  <c:v>14.535399999999999</c:v>
                </c:pt>
                <c:pt idx="2627">
                  <c:v>14.540900000000001</c:v>
                </c:pt>
                <c:pt idx="2628">
                  <c:v>14.5464</c:v>
                </c:pt>
                <c:pt idx="2629">
                  <c:v>14.552</c:v>
                </c:pt>
                <c:pt idx="2630">
                  <c:v>14.557499999999999</c:v>
                </c:pt>
                <c:pt idx="2631">
                  <c:v>14.5631</c:v>
                </c:pt>
                <c:pt idx="2632">
                  <c:v>14.5686</c:v>
                </c:pt>
                <c:pt idx="2633">
                  <c:v>14.5741</c:v>
                </c:pt>
                <c:pt idx="2634">
                  <c:v>14.579700000000001</c:v>
                </c:pt>
                <c:pt idx="2635">
                  <c:v>14.5852</c:v>
                </c:pt>
                <c:pt idx="2636">
                  <c:v>14.5907</c:v>
                </c:pt>
                <c:pt idx="2637">
                  <c:v>14.596299999999999</c:v>
                </c:pt>
                <c:pt idx="2638">
                  <c:v>14.601800000000001</c:v>
                </c:pt>
                <c:pt idx="2639">
                  <c:v>14.6073</c:v>
                </c:pt>
                <c:pt idx="2640">
                  <c:v>14.6129</c:v>
                </c:pt>
                <c:pt idx="2641">
                  <c:v>14.618399999999999</c:v>
                </c:pt>
                <c:pt idx="2642">
                  <c:v>14.623900000000001</c:v>
                </c:pt>
                <c:pt idx="2643">
                  <c:v>14.6295</c:v>
                </c:pt>
                <c:pt idx="2644">
                  <c:v>14.635</c:v>
                </c:pt>
                <c:pt idx="2645">
                  <c:v>14.640499999999999</c:v>
                </c:pt>
                <c:pt idx="2646">
                  <c:v>14.646100000000001</c:v>
                </c:pt>
                <c:pt idx="2647">
                  <c:v>14.6516</c:v>
                </c:pt>
                <c:pt idx="2648">
                  <c:v>14.6572</c:v>
                </c:pt>
                <c:pt idx="2649">
                  <c:v>14.662699999999999</c:v>
                </c:pt>
                <c:pt idx="2650">
                  <c:v>14.668200000000001</c:v>
                </c:pt>
                <c:pt idx="2651">
                  <c:v>14.6738</c:v>
                </c:pt>
                <c:pt idx="2652">
                  <c:v>14.6793</c:v>
                </c:pt>
                <c:pt idx="2653">
                  <c:v>14.684799999999999</c:v>
                </c:pt>
                <c:pt idx="2654">
                  <c:v>14.6904</c:v>
                </c:pt>
                <c:pt idx="2655">
                  <c:v>14.6959</c:v>
                </c:pt>
                <c:pt idx="2656">
                  <c:v>14.7014</c:v>
                </c:pt>
                <c:pt idx="2657">
                  <c:v>14.707000000000001</c:v>
                </c:pt>
                <c:pt idx="2658">
                  <c:v>14.7125</c:v>
                </c:pt>
                <c:pt idx="2659">
                  <c:v>14.718</c:v>
                </c:pt>
                <c:pt idx="2660">
                  <c:v>14.723599999999999</c:v>
                </c:pt>
                <c:pt idx="2661">
                  <c:v>14.729100000000001</c:v>
                </c:pt>
                <c:pt idx="2662">
                  <c:v>14.7346</c:v>
                </c:pt>
                <c:pt idx="2663">
                  <c:v>14.7402</c:v>
                </c:pt>
                <c:pt idx="2664">
                  <c:v>14.745699999999999</c:v>
                </c:pt>
                <c:pt idx="2665">
                  <c:v>14.751300000000001</c:v>
                </c:pt>
                <c:pt idx="2666">
                  <c:v>14.7568</c:v>
                </c:pt>
                <c:pt idx="2667">
                  <c:v>14.7623</c:v>
                </c:pt>
                <c:pt idx="2668">
                  <c:v>14.767899999999999</c:v>
                </c:pt>
                <c:pt idx="2669">
                  <c:v>14.773400000000001</c:v>
                </c:pt>
                <c:pt idx="2670">
                  <c:v>14.7789</c:v>
                </c:pt>
                <c:pt idx="2671">
                  <c:v>14.7845</c:v>
                </c:pt>
                <c:pt idx="2672">
                  <c:v>14.79</c:v>
                </c:pt>
                <c:pt idx="2673">
                  <c:v>14.795500000000001</c:v>
                </c:pt>
                <c:pt idx="2674">
                  <c:v>14.8011</c:v>
                </c:pt>
                <c:pt idx="2675">
                  <c:v>14.8066</c:v>
                </c:pt>
                <c:pt idx="2676">
                  <c:v>14.812099999999999</c:v>
                </c:pt>
                <c:pt idx="2677">
                  <c:v>14.8177</c:v>
                </c:pt>
                <c:pt idx="2678">
                  <c:v>14.8232</c:v>
                </c:pt>
                <c:pt idx="2679">
                  <c:v>14.8287</c:v>
                </c:pt>
                <c:pt idx="2680">
                  <c:v>14.834300000000001</c:v>
                </c:pt>
                <c:pt idx="2681">
                  <c:v>14.8398</c:v>
                </c:pt>
                <c:pt idx="2682">
                  <c:v>14.8453</c:v>
                </c:pt>
                <c:pt idx="2683">
                  <c:v>14.850899999999999</c:v>
                </c:pt>
                <c:pt idx="2684">
                  <c:v>14.856400000000001</c:v>
                </c:pt>
                <c:pt idx="2685">
                  <c:v>14.862</c:v>
                </c:pt>
                <c:pt idx="2686">
                  <c:v>14.8675</c:v>
                </c:pt>
                <c:pt idx="2687">
                  <c:v>14.872999999999999</c:v>
                </c:pt>
                <c:pt idx="2688">
                  <c:v>14.8786</c:v>
                </c:pt>
                <c:pt idx="2689">
                  <c:v>14.8841</c:v>
                </c:pt>
                <c:pt idx="2690">
                  <c:v>14.8896</c:v>
                </c:pt>
                <c:pt idx="2691">
                  <c:v>14.895200000000001</c:v>
                </c:pt>
                <c:pt idx="2692">
                  <c:v>14.900700000000001</c:v>
                </c:pt>
                <c:pt idx="2693">
                  <c:v>14.9062</c:v>
                </c:pt>
                <c:pt idx="2694">
                  <c:v>14.911799999999999</c:v>
                </c:pt>
                <c:pt idx="2695">
                  <c:v>14.917299999999999</c:v>
                </c:pt>
                <c:pt idx="2696">
                  <c:v>14.922800000000001</c:v>
                </c:pt>
                <c:pt idx="2697">
                  <c:v>14.9284</c:v>
                </c:pt>
                <c:pt idx="2698">
                  <c:v>14.9339</c:v>
                </c:pt>
                <c:pt idx="2699">
                  <c:v>14.939399999999999</c:v>
                </c:pt>
                <c:pt idx="2700">
                  <c:v>14.945</c:v>
                </c:pt>
                <c:pt idx="2701">
                  <c:v>14.9505</c:v>
                </c:pt>
                <c:pt idx="2702">
                  <c:v>14.956099999999999</c:v>
                </c:pt>
                <c:pt idx="2703">
                  <c:v>14.961600000000001</c:v>
                </c:pt>
                <c:pt idx="2704">
                  <c:v>14.9671</c:v>
                </c:pt>
                <c:pt idx="2705">
                  <c:v>14.9727</c:v>
                </c:pt>
                <c:pt idx="2706">
                  <c:v>14.978199999999999</c:v>
                </c:pt>
                <c:pt idx="2707">
                  <c:v>14.983700000000001</c:v>
                </c:pt>
                <c:pt idx="2708">
                  <c:v>14.9893</c:v>
                </c:pt>
                <c:pt idx="2709">
                  <c:v>14.9948</c:v>
                </c:pt>
                <c:pt idx="2710">
                  <c:v>15.000299999999999</c:v>
                </c:pt>
                <c:pt idx="2711">
                  <c:v>15.0059</c:v>
                </c:pt>
                <c:pt idx="2712">
                  <c:v>15.0114</c:v>
                </c:pt>
                <c:pt idx="2713">
                  <c:v>15.0169</c:v>
                </c:pt>
                <c:pt idx="2714">
                  <c:v>15.022500000000001</c:v>
                </c:pt>
                <c:pt idx="2715">
                  <c:v>15.028</c:v>
                </c:pt>
                <c:pt idx="2716">
                  <c:v>15.0335</c:v>
                </c:pt>
                <c:pt idx="2717">
                  <c:v>15.039099999999999</c:v>
                </c:pt>
                <c:pt idx="2718">
                  <c:v>15.044600000000001</c:v>
                </c:pt>
                <c:pt idx="2719">
                  <c:v>15.0502</c:v>
                </c:pt>
                <c:pt idx="2720">
                  <c:v>15.0557</c:v>
                </c:pt>
                <c:pt idx="2721">
                  <c:v>15.061199999999999</c:v>
                </c:pt>
                <c:pt idx="2722">
                  <c:v>15.066800000000001</c:v>
                </c:pt>
                <c:pt idx="2723">
                  <c:v>15.0723</c:v>
                </c:pt>
                <c:pt idx="2724">
                  <c:v>15.0778</c:v>
                </c:pt>
                <c:pt idx="2725">
                  <c:v>15.083399999999999</c:v>
                </c:pt>
                <c:pt idx="2726">
                  <c:v>15.088900000000001</c:v>
                </c:pt>
                <c:pt idx="2727">
                  <c:v>15.0944</c:v>
                </c:pt>
                <c:pt idx="2728">
                  <c:v>15.1</c:v>
                </c:pt>
                <c:pt idx="2729">
                  <c:v>15.105499999999999</c:v>
                </c:pt>
                <c:pt idx="2730">
                  <c:v>15.111000000000001</c:v>
                </c:pt>
                <c:pt idx="2731">
                  <c:v>15.1166</c:v>
                </c:pt>
                <c:pt idx="2732">
                  <c:v>15.1221</c:v>
                </c:pt>
                <c:pt idx="2733">
                  <c:v>15.127599999999999</c:v>
                </c:pt>
                <c:pt idx="2734">
                  <c:v>15.1332</c:v>
                </c:pt>
                <c:pt idx="2735">
                  <c:v>15.1387</c:v>
                </c:pt>
                <c:pt idx="2736">
                  <c:v>15.1442</c:v>
                </c:pt>
                <c:pt idx="2737">
                  <c:v>15.149800000000001</c:v>
                </c:pt>
                <c:pt idx="2738">
                  <c:v>15.1553</c:v>
                </c:pt>
                <c:pt idx="2739">
                  <c:v>15.1609</c:v>
                </c:pt>
                <c:pt idx="2740">
                  <c:v>15.166399999999999</c:v>
                </c:pt>
                <c:pt idx="2741">
                  <c:v>15.171900000000001</c:v>
                </c:pt>
                <c:pt idx="2742">
                  <c:v>15.1775</c:v>
                </c:pt>
                <c:pt idx="2743">
                  <c:v>15.183</c:v>
                </c:pt>
                <c:pt idx="2744">
                  <c:v>15.188499999999999</c:v>
                </c:pt>
                <c:pt idx="2745">
                  <c:v>15.194100000000001</c:v>
                </c:pt>
                <c:pt idx="2746">
                  <c:v>15.1996</c:v>
                </c:pt>
                <c:pt idx="2747">
                  <c:v>15.2051</c:v>
                </c:pt>
                <c:pt idx="2748">
                  <c:v>15.210699999999999</c:v>
                </c:pt>
                <c:pt idx="2749">
                  <c:v>15.216200000000001</c:v>
                </c:pt>
                <c:pt idx="2750">
                  <c:v>15.2217</c:v>
                </c:pt>
                <c:pt idx="2751">
                  <c:v>15.2273</c:v>
                </c:pt>
                <c:pt idx="2752">
                  <c:v>15.232799999999999</c:v>
                </c:pt>
                <c:pt idx="2753">
                  <c:v>15.238300000000001</c:v>
                </c:pt>
                <c:pt idx="2754">
                  <c:v>15.2439</c:v>
                </c:pt>
                <c:pt idx="2755">
                  <c:v>15.2494</c:v>
                </c:pt>
                <c:pt idx="2756">
                  <c:v>15.255000000000001</c:v>
                </c:pt>
                <c:pt idx="2757">
                  <c:v>15.2605</c:v>
                </c:pt>
                <c:pt idx="2758">
                  <c:v>15.266</c:v>
                </c:pt>
                <c:pt idx="2759">
                  <c:v>15.271599999999999</c:v>
                </c:pt>
                <c:pt idx="2760">
                  <c:v>15.277100000000001</c:v>
                </c:pt>
                <c:pt idx="2761">
                  <c:v>15.2826</c:v>
                </c:pt>
                <c:pt idx="2762">
                  <c:v>15.2882</c:v>
                </c:pt>
                <c:pt idx="2763">
                  <c:v>15.293699999999999</c:v>
                </c:pt>
                <c:pt idx="2764">
                  <c:v>15.299200000000001</c:v>
                </c:pt>
                <c:pt idx="2765">
                  <c:v>15.3048</c:v>
                </c:pt>
                <c:pt idx="2766">
                  <c:v>15.3103</c:v>
                </c:pt>
                <c:pt idx="2767">
                  <c:v>15.315799999999999</c:v>
                </c:pt>
                <c:pt idx="2768">
                  <c:v>15.321400000000001</c:v>
                </c:pt>
                <c:pt idx="2769">
                  <c:v>15.3269</c:v>
                </c:pt>
                <c:pt idx="2770">
                  <c:v>15.3324</c:v>
                </c:pt>
                <c:pt idx="2771">
                  <c:v>15.337999999999999</c:v>
                </c:pt>
                <c:pt idx="2772">
                  <c:v>15.343500000000001</c:v>
                </c:pt>
                <c:pt idx="2773">
                  <c:v>15.349</c:v>
                </c:pt>
                <c:pt idx="2774">
                  <c:v>15.3546</c:v>
                </c:pt>
                <c:pt idx="2775">
                  <c:v>15.360099999999999</c:v>
                </c:pt>
                <c:pt idx="2776">
                  <c:v>15.3657</c:v>
                </c:pt>
                <c:pt idx="2777">
                  <c:v>15.3712</c:v>
                </c:pt>
                <c:pt idx="2778">
                  <c:v>15.3767</c:v>
                </c:pt>
                <c:pt idx="2779">
                  <c:v>15.382300000000001</c:v>
                </c:pt>
                <c:pt idx="2780">
                  <c:v>15.3878</c:v>
                </c:pt>
                <c:pt idx="2781">
                  <c:v>15.3933</c:v>
                </c:pt>
                <c:pt idx="2782">
                  <c:v>15.398899999999999</c:v>
                </c:pt>
                <c:pt idx="2783">
                  <c:v>15.404400000000001</c:v>
                </c:pt>
                <c:pt idx="2784">
                  <c:v>15.4099</c:v>
                </c:pt>
                <c:pt idx="2785">
                  <c:v>15.4155</c:v>
                </c:pt>
                <c:pt idx="2786">
                  <c:v>15.420999999999999</c:v>
                </c:pt>
                <c:pt idx="2787">
                  <c:v>15.426500000000001</c:v>
                </c:pt>
                <c:pt idx="2788">
                  <c:v>15.4321</c:v>
                </c:pt>
                <c:pt idx="2789">
                  <c:v>15.4376</c:v>
                </c:pt>
                <c:pt idx="2790">
                  <c:v>15.443099999999999</c:v>
                </c:pt>
                <c:pt idx="2791">
                  <c:v>15.448700000000001</c:v>
                </c:pt>
                <c:pt idx="2792">
                  <c:v>15.4542</c:v>
                </c:pt>
                <c:pt idx="2793">
                  <c:v>15.4598</c:v>
                </c:pt>
                <c:pt idx="2794">
                  <c:v>15.465299999999999</c:v>
                </c:pt>
                <c:pt idx="2795">
                  <c:v>15.470800000000001</c:v>
                </c:pt>
                <c:pt idx="2796">
                  <c:v>15.4764</c:v>
                </c:pt>
                <c:pt idx="2797">
                  <c:v>15.4819</c:v>
                </c:pt>
                <c:pt idx="2798">
                  <c:v>15.487399999999999</c:v>
                </c:pt>
                <c:pt idx="2799">
                  <c:v>15.493</c:v>
                </c:pt>
                <c:pt idx="2800">
                  <c:v>15.4985</c:v>
                </c:pt>
                <c:pt idx="2801">
                  <c:v>15.504</c:v>
                </c:pt>
                <c:pt idx="2802">
                  <c:v>15.509600000000001</c:v>
                </c:pt>
                <c:pt idx="2803">
                  <c:v>15.5151</c:v>
                </c:pt>
                <c:pt idx="2804">
                  <c:v>15.5206</c:v>
                </c:pt>
                <c:pt idx="2805">
                  <c:v>15.526199999999999</c:v>
                </c:pt>
                <c:pt idx="2806">
                  <c:v>15.531700000000001</c:v>
                </c:pt>
                <c:pt idx="2807">
                  <c:v>15.5372</c:v>
                </c:pt>
                <c:pt idx="2808">
                  <c:v>15.5428</c:v>
                </c:pt>
                <c:pt idx="2809">
                  <c:v>15.548299999999999</c:v>
                </c:pt>
                <c:pt idx="2810">
                  <c:v>15.553900000000001</c:v>
                </c:pt>
                <c:pt idx="2811">
                  <c:v>15.5594</c:v>
                </c:pt>
                <c:pt idx="2812">
                  <c:v>15.5649</c:v>
                </c:pt>
                <c:pt idx="2813">
                  <c:v>15.570499999999999</c:v>
                </c:pt>
                <c:pt idx="2814">
                  <c:v>15.576000000000001</c:v>
                </c:pt>
                <c:pt idx="2815">
                  <c:v>15.5815</c:v>
                </c:pt>
                <c:pt idx="2816">
                  <c:v>15.5871</c:v>
                </c:pt>
                <c:pt idx="2817">
                  <c:v>15.592599999999999</c:v>
                </c:pt>
                <c:pt idx="2818">
                  <c:v>15.598100000000001</c:v>
                </c:pt>
                <c:pt idx="2819">
                  <c:v>15.6037</c:v>
                </c:pt>
                <c:pt idx="2820">
                  <c:v>15.6092</c:v>
                </c:pt>
                <c:pt idx="2821">
                  <c:v>15.614699999999999</c:v>
                </c:pt>
                <c:pt idx="2822">
                  <c:v>15.6203</c:v>
                </c:pt>
                <c:pt idx="2823">
                  <c:v>15.6258</c:v>
                </c:pt>
                <c:pt idx="2824">
                  <c:v>15.6313</c:v>
                </c:pt>
                <c:pt idx="2825">
                  <c:v>15.636900000000001</c:v>
                </c:pt>
                <c:pt idx="2826">
                  <c:v>15.6424</c:v>
                </c:pt>
                <c:pt idx="2827">
                  <c:v>15.6479</c:v>
                </c:pt>
                <c:pt idx="2828">
                  <c:v>15.653499999999999</c:v>
                </c:pt>
                <c:pt idx="2829">
                  <c:v>15.659000000000001</c:v>
                </c:pt>
                <c:pt idx="2830">
                  <c:v>15.6646</c:v>
                </c:pt>
                <c:pt idx="2831">
                  <c:v>15.6701</c:v>
                </c:pt>
                <c:pt idx="2832">
                  <c:v>15.675599999999999</c:v>
                </c:pt>
                <c:pt idx="2833">
                  <c:v>15.6812</c:v>
                </c:pt>
                <c:pt idx="2834">
                  <c:v>15.6867</c:v>
                </c:pt>
                <c:pt idx="2835">
                  <c:v>15.6922</c:v>
                </c:pt>
                <c:pt idx="2836">
                  <c:v>15.697800000000001</c:v>
                </c:pt>
                <c:pt idx="2837">
                  <c:v>15.7033</c:v>
                </c:pt>
                <c:pt idx="2838">
                  <c:v>15.7088</c:v>
                </c:pt>
                <c:pt idx="2839">
                  <c:v>15.714399999999999</c:v>
                </c:pt>
                <c:pt idx="2840">
                  <c:v>15.719900000000001</c:v>
                </c:pt>
                <c:pt idx="2841">
                  <c:v>15.7254</c:v>
                </c:pt>
                <c:pt idx="2842">
                  <c:v>15.731</c:v>
                </c:pt>
                <c:pt idx="2843">
                  <c:v>15.736499999999999</c:v>
                </c:pt>
                <c:pt idx="2844">
                  <c:v>15.742000000000001</c:v>
                </c:pt>
                <c:pt idx="2845">
                  <c:v>15.7476</c:v>
                </c:pt>
                <c:pt idx="2846">
                  <c:v>15.7531</c:v>
                </c:pt>
                <c:pt idx="2847">
                  <c:v>15.758699999999999</c:v>
                </c:pt>
                <c:pt idx="2848">
                  <c:v>15.764200000000001</c:v>
                </c:pt>
                <c:pt idx="2849">
                  <c:v>15.7697</c:v>
                </c:pt>
                <c:pt idx="2850">
                  <c:v>15.7753</c:v>
                </c:pt>
                <c:pt idx="2851">
                  <c:v>15.780799999999999</c:v>
                </c:pt>
                <c:pt idx="2852">
                  <c:v>15.786300000000001</c:v>
                </c:pt>
                <c:pt idx="2853">
                  <c:v>15.7919</c:v>
                </c:pt>
                <c:pt idx="2854">
                  <c:v>15.7974</c:v>
                </c:pt>
                <c:pt idx="2855">
                  <c:v>15.802899999999999</c:v>
                </c:pt>
                <c:pt idx="2856">
                  <c:v>15.8085</c:v>
                </c:pt>
                <c:pt idx="2857">
                  <c:v>15.814</c:v>
                </c:pt>
                <c:pt idx="2858">
                  <c:v>15.8195</c:v>
                </c:pt>
                <c:pt idx="2859">
                  <c:v>15.825100000000001</c:v>
                </c:pt>
                <c:pt idx="2860">
                  <c:v>15.8306</c:v>
                </c:pt>
                <c:pt idx="2861">
                  <c:v>15.8361</c:v>
                </c:pt>
                <c:pt idx="2862">
                  <c:v>15.841699999999999</c:v>
                </c:pt>
                <c:pt idx="2863">
                  <c:v>15.847200000000001</c:v>
                </c:pt>
                <c:pt idx="2864">
                  <c:v>15.8528</c:v>
                </c:pt>
                <c:pt idx="2865">
                  <c:v>15.8583</c:v>
                </c:pt>
                <c:pt idx="2866">
                  <c:v>15.863799999999999</c:v>
                </c:pt>
                <c:pt idx="2867">
                  <c:v>15.869400000000001</c:v>
                </c:pt>
                <c:pt idx="2868">
                  <c:v>15.8749</c:v>
                </c:pt>
                <c:pt idx="2869">
                  <c:v>15.8804</c:v>
                </c:pt>
                <c:pt idx="2870">
                  <c:v>15.885999999999999</c:v>
                </c:pt>
                <c:pt idx="2871">
                  <c:v>15.891500000000001</c:v>
                </c:pt>
                <c:pt idx="2872">
                  <c:v>15.897</c:v>
                </c:pt>
                <c:pt idx="2873">
                  <c:v>15.9026</c:v>
                </c:pt>
                <c:pt idx="2874">
                  <c:v>15.908099999999999</c:v>
                </c:pt>
                <c:pt idx="2875">
                  <c:v>15.913600000000001</c:v>
                </c:pt>
                <c:pt idx="2876">
                  <c:v>15.9192</c:v>
                </c:pt>
                <c:pt idx="2877">
                  <c:v>15.9247</c:v>
                </c:pt>
                <c:pt idx="2878">
                  <c:v>15.930199999999999</c:v>
                </c:pt>
                <c:pt idx="2879">
                  <c:v>15.9358</c:v>
                </c:pt>
                <c:pt idx="2880">
                  <c:v>15.9413</c:v>
                </c:pt>
                <c:pt idx="2881">
                  <c:v>15.9468</c:v>
                </c:pt>
                <c:pt idx="2882">
                  <c:v>15.952400000000001</c:v>
                </c:pt>
                <c:pt idx="2883">
                  <c:v>15.9579</c:v>
                </c:pt>
                <c:pt idx="2884">
                  <c:v>15.9635</c:v>
                </c:pt>
                <c:pt idx="2885">
                  <c:v>15.968999999999999</c:v>
                </c:pt>
                <c:pt idx="2886">
                  <c:v>15.974500000000001</c:v>
                </c:pt>
                <c:pt idx="2887">
                  <c:v>15.9801</c:v>
                </c:pt>
                <c:pt idx="2888">
                  <c:v>15.9856</c:v>
                </c:pt>
                <c:pt idx="2889">
                  <c:v>15.991099999999999</c:v>
                </c:pt>
                <c:pt idx="2890">
                  <c:v>15.996700000000001</c:v>
                </c:pt>
                <c:pt idx="2891">
                  <c:v>16.002199999999998</c:v>
                </c:pt>
                <c:pt idx="2892">
                  <c:v>16.0077</c:v>
                </c:pt>
                <c:pt idx="2893">
                  <c:v>16.013300000000001</c:v>
                </c:pt>
                <c:pt idx="2894">
                  <c:v>16.018799999999999</c:v>
                </c:pt>
                <c:pt idx="2895">
                  <c:v>16.0243</c:v>
                </c:pt>
                <c:pt idx="2896">
                  <c:v>16.029900000000001</c:v>
                </c:pt>
                <c:pt idx="2897">
                  <c:v>16.035399999999999</c:v>
                </c:pt>
                <c:pt idx="2898">
                  <c:v>16.040900000000001</c:v>
                </c:pt>
                <c:pt idx="2899">
                  <c:v>16.046500000000002</c:v>
                </c:pt>
                <c:pt idx="2900">
                  <c:v>16.052</c:v>
                </c:pt>
                <c:pt idx="2901">
                  <c:v>16.057600000000001</c:v>
                </c:pt>
                <c:pt idx="2902">
                  <c:v>16.063099999999999</c:v>
                </c:pt>
                <c:pt idx="2903">
                  <c:v>16.0686</c:v>
                </c:pt>
                <c:pt idx="2904">
                  <c:v>16.074200000000001</c:v>
                </c:pt>
                <c:pt idx="2905">
                  <c:v>16.079699999999999</c:v>
                </c:pt>
                <c:pt idx="2906">
                  <c:v>16.0852</c:v>
                </c:pt>
                <c:pt idx="2907">
                  <c:v>16.090800000000002</c:v>
                </c:pt>
                <c:pt idx="2908">
                  <c:v>16.096299999999999</c:v>
                </c:pt>
                <c:pt idx="2909">
                  <c:v>16.101800000000001</c:v>
                </c:pt>
                <c:pt idx="2910">
                  <c:v>16.107399999999998</c:v>
                </c:pt>
                <c:pt idx="2911">
                  <c:v>16.1129</c:v>
                </c:pt>
                <c:pt idx="2912">
                  <c:v>16.118400000000001</c:v>
                </c:pt>
                <c:pt idx="2913">
                  <c:v>16.123999999999999</c:v>
                </c:pt>
                <c:pt idx="2914">
                  <c:v>16.1295</c:v>
                </c:pt>
                <c:pt idx="2915">
                  <c:v>16.135000000000002</c:v>
                </c:pt>
                <c:pt idx="2916">
                  <c:v>16.140599999999999</c:v>
                </c:pt>
                <c:pt idx="2917">
                  <c:v>16.146100000000001</c:v>
                </c:pt>
                <c:pt idx="2918">
                  <c:v>16.151700000000002</c:v>
                </c:pt>
                <c:pt idx="2919">
                  <c:v>16.1572</c:v>
                </c:pt>
                <c:pt idx="2920">
                  <c:v>16.162700000000001</c:v>
                </c:pt>
                <c:pt idx="2921">
                  <c:v>16.168299999999999</c:v>
                </c:pt>
                <c:pt idx="2922">
                  <c:v>16.1738</c:v>
                </c:pt>
                <c:pt idx="2923">
                  <c:v>16.179300000000001</c:v>
                </c:pt>
                <c:pt idx="2924">
                  <c:v>16.184899999999999</c:v>
                </c:pt>
                <c:pt idx="2925">
                  <c:v>16.1904</c:v>
                </c:pt>
                <c:pt idx="2926">
                  <c:v>16.195900000000002</c:v>
                </c:pt>
                <c:pt idx="2927">
                  <c:v>16.201499999999999</c:v>
                </c:pt>
                <c:pt idx="2928">
                  <c:v>16.207000000000001</c:v>
                </c:pt>
                <c:pt idx="2929">
                  <c:v>16.212499999999999</c:v>
                </c:pt>
                <c:pt idx="2930">
                  <c:v>16.2181</c:v>
                </c:pt>
                <c:pt idx="2931">
                  <c:v>16.223600000000001</c:v>
                </c:pt>
                <c:pt idx="2932">
                  <c:v>16.229099999999999</c:v>
                </c:pt>
                <c:pt idx="2933">
                  <c:v>16.2347</c:v>
                </c:pt>
                <c:pt idx="2934">
                  <c:v>16.240200000000002</c:v>
                </c:pt>
                <c:pt idx="2935">
                  <c:v>16.245699999999999</c:v>
                </c:pt>
                <c:pt idx="2936">
                  <c:v>16.251300000000001</c:v>
                </c:pt>
                <c:pt idx="2937">
                  <c:v>16.256799999999998</c:v>
                </c:pt>
                <c:pt idx="2938">
                  <c:v>16.2624</c:v>
                </c:pt>
                <c:pt idx="2939">
                  <c:v>16.267900000000001</c:v>
                </c:pt>
                <c:pt idx="2940">
                  <c:v>16.273399999999999</c:v>
                </c:pt>
                <c:pt idx="2941">
                  <c:v>16.279</c:v>
                </c:pt>
                <c:pt idx="2942">
                  <c:v>16.284500000000001</c:v>
                </c:pt>
                <c:pt idx="2943">
                  <c:v>16.29</c:v>
                </c:pt>
                <c:pt idx="2944">
                  <c:v>16.2956</c:v>
                </c:pt>
                <c:pt idx="2945">
                  <c:v>16.301100000000002</c:v>
                </c:pt>
                <c:pt idx="2946">
                  <c:v>16.3066</c:v>
                </c:pt>
                <c:pt idx="2947">
                  <c:v>16.312200000000001</c:v>
                </c:pt>
                <c:pt idx="2948">
                  <c:v>16.317699999999999</c:v>
                </c:pt>
                <c:pt idx="2949">
                  <c:v>16.3232</c:v>
                </c:pt>
                <c:pt idx="2950">
                  <c:v>16.328800000000001</c:v>
                </c:pt>
                <c:pt idx="2951">
                  <c:v>16.334299999999999</c:v>
                </c:pt>
                <c:pt idx="2952">
                  <c:v>16.3398</c:v>
                </c:pt>
                <c:pt idx="2953">
                  <c:v>16.345400000000001</c:v>
                </c:pt>
                <c:pt idx="2954">
                  <c:v>16.350899999999999</c:v>
                </c:pt>
                <c:pt idx="2955">
                  <c:v>16.3565</c:v>
                </c:pt>
                <c:pt idx="2956">
                  <c:v>16.361999999999998</c:v>
                </c:pt>
                <c:pt idx="2957">
                  <c:v>16.3675</c:v>
                </c:pt>
                <c:pt idx="2958">
                  <c:v>16.373100000000001</c:v>
                </c:pt>
                <c:pt idx="2959">
                  <c:v>16.378599999999999</c:v>
                </c:pt>
                <c:pt idx="2960">
                  <c:v>16.3841</c:v>
                </c:pt>
                <c:pt idx="2961">
                  <c:v>16.389700000000001</c:v>
                </c:pt>
                <c:pt idx="2962">
                  <c:v>16.395199999999999</c:v>
                </c:pt>
                <c:pt idx="2963">
                  <c:v>16.400700000000001</c:v>
                </c:pt>
                <c:pt idx="2964">
                  <c:v>16.406300000000002</c:v>
                </c:pt>
                <c:pt idx="2965">
                  <c:v>16.411799999999999</c:v>
                </c:pt>
                <c:pt idx="2966">
                  <c:v>16.417300000000001</c:v>
                </c:pt>
                <c:pt idx="2967">
                  <c:v>16.422899999999998</c:v>
                </c:pt>
                <c:pt idx="2968">
                  <c:v>16.4284</c:v>
                </c:pt>
                <c:pt idx="2969">
                  <c:v>16.433900000000001</c:v>
                </c:pt>
                <c:pt idx="2970">
                  <c:v>16.439499999999999</c:v>
                </c:pt>
                <c:pt idx="2971">
                  <c:v>16.445</c:v>
                </c:pt>
                <c:pt idx="2972">
                  <c:v>16.450600000000001</c:v>
                </c:pt>
                <c:pt idx="2973">
                  <c:v>16.456099999999999</c:v>
                </c:pt>
                <c:pt idx="2974">
                  <c:v>16.461600000000001</c:v>
                </c:pt>
                <c:pt idx="2975">
                  <c:v>16.467199999999998</c:v>
                </c:pt>
                <c:pt idx="2976">
                  <c:v>16.4727</c:v>
                </c:pt>
                <c:pt idx="2977">
                  <c:v>16.478200000000001</c:v>
                </c:pt>
                <c:pt idx="2978">
                  <c:v>16.483799999999999</c:v>
                </c:pt>
                <c:pt idx="2979">
                  <c:v>16.4893</c:v>
                </c:pt>
                <c:pt idx="2980">
                  <c:v>16.494800000000001</c:v>
                </c:pt>
                <c:pt idx="2981">
                  <c:v>16.500399999999999</c:v>
                </c:pt>
                <c:pt idx="2982">
                  <c:v>16.5059</c:v>
                </c:pt>
                <c:pt idx="2983">
                  <c:v>16.511399999999998</c:v>
                </c:pt>
                <c:pt idx="2984">
                  <c:v>16.516999999999999</c:v>
                </c:pt>
                <c:pt idx="2985">
                  <c:v>16.522500000000001</c:v>
                </c:pt>
                <c:pt idx="2986">
                  <c:v>16.527999999999999</c:v>
                </c:pt>
                <c:pt idx="2987">
                  <c:v>16.5336</c:v>
                </c:pt>
                <c:pt idx="2988">
                  <c:v>16.539100000000001</c:v>
                </c:pt>
                <c:pt idx="2989">
                  <c:v>16.544599999999999</c:v>
                </c:pt>
                <c:pt idx="2990">
                  <c:v>16.5502</c:v>
                </c:pt>
                <c:pt idx="2991">
                  <c:v>16.555700000000002</c:v>
                </c:pt>
                <c:pt idx="2992">
                  <c:v>16.561299999999999</c:v>
                </c:pt>
                <c:pt idx="2993">
                  <c:v>16.566800000000001</c:v>
                </c:pt>
                <c:pt idx="2994">
                  <c:v>16.572299999999998</c:v>
                </c:pt>
                <c:pt idx="2995">
                  <c:v>16.5779</c:v>
                </c:pt>
                <c:pt idx="2996">
                  <c:v>16.583400000000001</c:v>
                </c:pt>
                <c:pt idx="2997">
                  <c:v>16.588899999999999</c:v>
                </c:pt>
                <c:pt idx="2998">
                  <c:v>16.5945</c:v>
                </c:pt>
                <c:pt idx="2999">
                  <c:v>20</c:v>
                </c:pt>
              </c:numCache>
            </c:numRef>
          </c:xVal>
          <c:yVal>
            <c:numRef>
              <c:f>Sheet1!$AB$2:$AB$3001</c:f>
              <c:numCache>
                <c:formatCode>General</c:formatCode>
                <c:ptCount val="3000"/>
                <c:pt idx="0">
                  <c:v>0</c:v>
                </c:pt>
                <c:pt idx="1">
                  <c:v>2.9000000000000001E-2</c:v>
                </c:pt>
                <c:pt idx="2">
                  <c:v>5.8000000000000003E-2</c:v>
                </c:pt>
                <c:pt idx="3">
                  <c:v>8.6900000000000005E-2</c:v>
                </c:pt>
                <c:pt idx="4">
                  <c:v>0.1159</c:v>
                </c:pt>
                <c:pt idx="5">
                  <c:v>0.1449</c:v>
                </c:pt>
                <c:pt idx="6">
                  <c:v>0.1739</c:v>
                </c:pt>
                <c:pt idx="7">
                  <c:v>0.2029</c:v>
                </c:pt>
                <c:pt idx="8">
                  <c:v>0.23180000000000001</c:v>
                </c:pt>
                <c:pt idx="9">
                  <c:v>0.26079999999999998</c:v>
                </c:pt>
                <c:pt idx="10">
                  <c:v>0.2898</c:v>
                </c:pt>
                <c:pt idx="11">
                  <c:v>0.31869999999999998</c:v>
                </c:pt>
                <c:pt idx="12">
                  <c:v>0.34770000000000001</c:v>
                </c:pt>
                <c:pt idx="13">
                  <c:v>0.37669999999999998</c:v>
                </c:pt>
                <c:pt idx="14">
                  <c:v>0.40560000000000002</c:v>
                </c:pt>
                <c:pt idx="15">
                  <c:v>0.43459999999999999</c:v>
                </c:pt>
                <c:pt idx="16">
                  <c:v>0.46350000000000002</c:v>
                </c:pt>
                <c:pt idx="17">
                  <c:v>0.49249999999999999</c:v>
                </c:pt>
                <c:pt idx="18">
                  <c:v>0.52139999999999997</c:v>
                </c:pt>
                <c:pt idx="19">
                  <c:v>0.5504</c:v>
                </c:pt>
                <c:pt idx="20">
                  <c:v>0.57930000000000004</c:v>
                </c:pt>
                <c:pt idx="21">
                  <c:v>0.60819999999999996</c:v>
                </c:pt>
                <c:pt idx="22">
                  <c:v>0.63719999999999999</c:v>
                </c:pt>
                <c:pt idx="23">
                  <c:v>0.66610000000000003</c:v>
                </c:pt>
                <c:pt idx="24">
                  <c:v>0.69499999999999995</c:v>
                </c:pt>
                <c:pt idx="25">
                  <c:v>0.72389999999999999</c:v>
                </c:pt>
                <c:pt idx="26">
                  <c:v>0.75280000000000002</c:v>
                </c:pt>
                <c:pt idx="27">
                  <c:v>0.78169999999999995</c:v>
                </c:pt>
                <c:pt idx="28">
                  <c:v>0.81059999999999999</c:v>
                </c:pt>
                <c:pt idx="29">
                  <c:v>0.83950000000000002</c:v>
                </c:pt>
                <c:pt idx="30">
                  <c:v>0.86829999999999996</c:v>
                </c:pt>
                <c:pt idx="31">
                  <c:v>0.8972</c:v>
                </c:pt>
                <c:pt idx="32">
                  <c:v>0.92610000000000003</c:v>
                </c:pt>
                <c:pt idx="33">
                  <c:v>0.95489999999999997</c:v>
                </c:pt>
                <c:pt idx="34">
                  <c:v>0.98380000000000001</c:v>
                </c:pt>
                <c:pt idx="35">
                  <c:v>1.0125999999999999</c:v>
                </c:pt>
                <c:pt idx="36">
                  <c:v>1.0414000000000001</c:v>
                </c:pt>
                <c:pt idx="37">
                  <c:v>1.0703</c:v>
                </c:pt>
                <c:pt idx="38">
                  <c:v>1.0991</c:v>
                </c:pt>
                <c:pt idx="39">
                  <c:v>1.1278999999999999</c:v>
                </c:pt>
                <c:pt idx="40">
                  <c:v>1.1567000000000001</c:v>
                </c:pt>
                <c:pt idx="41">
                  <c:v>1.1854</c:v>
                </c:pt>
                <c:pt idx="42">
                  <c:v>1.2141999999999999</c:v>
                </c:pt>
                <c:pt idx="43">
                  <c:v>1.2430000000000001</c:v>
                </c:pt>
                <c:pt idx="44">
                  <c:v>1.2717000000000001</c:v>
                </c:pt>
                <c:pt idx="45">
                  <c:v>1.3005</c:v>
                </c:pt>
                <c:pt idx="46">
                  <c:v>1.3291999999999999</c:v>
                </c:pt>
                <c:pt idx="47">
                  <c:v>1.3579000000000001</c:v>
                </c:pt>
                <c:pt idx="48">
                  <c:v>1.3866000000000001</c:v>
                </c:pt>
                <c:pt idx="49">
                  <c:v>1.4153</c:v>
                </c:pt>
                <c:pt idx="50">
                  <c:v>1.444</c:v>
                </c:pt>
                <c:pt idx="51">
                  <c:v>1.4726999999999999</c:v>
                </c:pt>
                <c:pt idx="52">
                  <c:v>1.5013000000000001</c:v>
                </c:pt>
                <c:pt idx="53">
                  <c:v>1.53</c:v>
                </c:pt>
                <c:pt idx="54">
                  <c:v>1.5586</c:v>
                </c:pt>
                <c:pt idx="55">
                  <c:v>1.5871999999999999</c:v>
                </c:pt>
                <c:pt idx="56">
                  <c:v>1.6157999999999999</c:v>
                </c:pt>
                <c:pt idx="57">
                  <c:v>1.6444000000000001</c:v>
                </c:pt>
                <c:pt idx="58">
                  <c:v>1.673</c:v>
                </c:pt>
                <c:pt idx="59">
                  <c:v>1.7016</c:v>
                </c:pt>
                <c:pt idx="60">
                  <c:v>1.7301</c:v>
                </c:pt>
                <c:pt idx="61">
                  <c:v>1.7586999999999999</c:v>
                </c:pt>
                <c:pt idx="62">
                  <c:v>1.7871999999999999</c:v>
                </c:pt>
                <c:pt idx="63">
                  <c:v>1.8157000000000001</c:v>
                </c:pt>
                <c:pt idx="64">
                  <c:v>1.8442000000000001</c:v>
                </c:pt>
                <c:pt idx="65">
                  <c:v>1.8727</c:v>
                </c:pt>
                <c:pt idx="66">
                  <c:v>1.9011</c:v>
                </c:pt>
                <c:pt idx="67">
                  <c:v>1.9296</c:v>
                </c:pt>
                <c:pt idx="68">
                  <c:v>1.958</c:v>
                </c:pt>
                <c:pt idx="69">
                  <c:v>1.9863999999999999</c:v>
                </c:pt>
                <c:pt idx="70">
                  <c:v>2.0148000000000001</c:v>
                </c:pt>
                <c:pt idx="71">
                  <c:v>2.0432000000000001</c:v>
                </c:pt>
                <c:pt idx="72">
                  <c:v>2.0716000000000001</c:v>
                </c:pt>
                <c:pt idx="73">
                  <c:v>2.0998999999999999</c:v>
                </c:pt>
                <c:pt idx="74">
                  <c:v>2.1282000000000001</c:v>
                </c:pt>
                <c:pt idx="75">
                  <c:v>2.1564999999999999</c:v>
                </c:pt>
                <c:pt idx="76">
                  <c:v>2.1848000000000001</c:v>
                </c:pt>
                <c:pt idx="77">
                  <c:v>2.2130999999999998</c:v>
                </c:pt>
                <c:pt idx="78">
                  <c:v>2.2414000000000001</c:v>
                </c:pt>
                <c:pt idx="79">
                  <c:v>2.2696000000000001</c:v>
                </c:pt>
                <c:pt idx="80">
                  <c:v>2.2978000000000001</c:v>
                </c:pt>
                <c:pt idx="81">
                  <c:v>2.3260000000000001</c:v>
                </c:pt>
                <c:pt idx="82">
                  <c:v>2.3542000000000001</c:v>
                </c:pt>
                <c:pt idx="83">
                  <c:v>2.3822999999999999</c:v>
                </c:pt>
                <c:pt idx="84">
                  <c:v>2.4104999999999999</c:v>
                </c:pt>
                <c:pt idx="85">
                  <c:v>2.4386000000000001</c:v>
                </c:pt>
                <c:pt idx="86">
                  <c:v>2.4666999999999999</c:v>
                </c:pt>
                <c:pt idx="87">
                  <c:v>2.4948000000000001</c:v>
                </c:pt>
                <c:pt idx="88">
                  <c:v>2.5228000000000002</c:v>
                </c:pt>
                <c:pt idx="89">
                  <c:v>2.5508000000000002</c:v>
                </c:pt>
                <c:pt idx="90">
                  <c:v>2.5789</c:v>
                </c:pt>
                <c:pt idx="91">
                  <c:v>2.6067999999999998</c:v>
                </c:pt>
                <c:pt idx="92">
                  <c:v>2.6347999999999998</c:v>
                </c:pt>
                <c:pt idx="93">
                  <c:v>2.6627999999999998</c:v>
                </c:pt>
                <c:pt idx="94">
                  <c:v>2.6907000000000001</c:v>
                </c:pt>
                <c:pt idx="95">
                  <c:v>2.7185999999999999</c:v>
                </c:pt>
                <c:pt idx="96">
                  <c:v>2.7465000000000002</c:v>
                </c:pt>
                <c:pt idx="97">
                  <c:v>2.7743000000000002</c:v>
                </c:pt>
                <c:pt idx="98">
                  <c:v>2.8022</c:v>
                </c:pt>
                <c:pt idx="99">
                  <c:v>2.83</c:v>
                </c:pt>
                <c:pt idx="100">
                  <c:v>2.8576999999999999</c:v>
                </c:pt>
                <c:pt idx="101">
                  <c:v>2.8855</c:v>
                </c:pt>
                <c:pt idx="102">
                  <c:v>2.9131999999999998</c:v>
                </c:pt>
                <c:pt idx="103">
                  <c:v>2.9409999999999998</c:v>
                </c:pt>
                <c:pt idx="104">
                  <c:v>2.9685999999999999</c:v>
                </c:pt>
                <c:pt idx="105">
                  <c:v>2.9963000000000002</c:v>
                </c:pt>
                <c:pt idx="106">
                  <c:v>3.0238999999999998</c:v>
                </c:pt>
                <c:pt idx="107">
                  <c:v>3.0516000000000001</c:v>
                </c:pt>
                <c:pt idx="108">
                  <c:v>3.0790999999999999</c:v>
                </c:pt>
                <c:pt idx="109">
                  <c:v>3.1067</c:v>
                </c:pt>
                <c:pt idx="110">
                  <c:v>3.1341999999999999</c:v>
                </c:pt>
                <c:pt idx="111">
                  <c:v>3.1617000000000002</c:v>
                </c:pt>
                <c:pt idx="112">
                  <c:v>3.1892</c:v>
                </c:pt>
                <c:pt idx="113">
                  <c:v>3.2166999999999999</c:v>
                </c:pt>
                <c:pt idx="114">
                  <c:v>3.2441</c:v>
                </c:pt>
                <c:pt idx="115">
                  <c:v>3.2715000000000001</c:v>
                </c:pt>
                <c:pt idx="116">
                  <c:v>3.2989000000000002</c:v>
                </c:pt>
                <c:pt idx="117">
                  <c:v>3.3262</c:v>
                </c:pt>
                <c:pt idx="118">
                  <c:v>3.3534999999999999</c:v>
                </c:pt>
                <c:pt idx="119">
                  <c:v>3.3807999999999998</c:v>
                </c:pt>
                <c:pt idx="120">
                  <c:v>3.4081000000000001</c:v>
                </c:pt>
                <c:pt idx="121">
                  <c:v>3.4352999999999998</c:v>
                </c:pt>
                <c:pt idx="122">
                  <c:v>3.4624999999999999</c:v>
                </c:pt>
                <c:pt idx="123">
                  <c:v>3.4897</c:v>
                </c:pt>
                <c:pt idx="124">
                  <c:v>3.5167999999999999</c:v>
                </c:pt>
                <c:pt idx="125">
                  <c:v>3.544</c:v>
                </c:pt>
                <c:pt idx="126">
                  <c:v>3.5710000000000002</c:v>
                </c:pt>
                <c:pt idx="127">
                  <c:v>3.5981000000000001</c:v>
                </c:pt>
                <c:pt idx="128">
                  <c:v>3.6251000000000002</c:v>
                </c:pt>
                <c:pt idx="129">
                  <c:v>3.6520999999999999</c:v>
                </c:pt>
                <c:pt idx="130">
                  <c:v>3.6791</c:v>
                </c:pt>
                <c:pt idx="131">
                  <c:v>3.706</c:v>
                </c:pt>
                <c:pt idx="132">
                  <c:v>3.7328999999999999</c:v>
                </c:pt>
                <c:pt idx="133">
                  <c:v>3.7597999999999998</c:v>
                </c:pt>
                <c:pt idx="134">
                  <c:v>3.7866</c:v>
                </c:pt>
                <c:pt idx="135">
                  <c:v>3.8134000000000001</c:v>
                </c:pt>
                <c:pt idx="136">
                  <c:v>3.8401999999999998</c:v>
                </c:pt>
                <c:pt idx="137">
                  <c:v>3.867</c:v>
                </c:pt>
                <c:pt idx="138">
                  <c:v>3.8936999999999999</c:v>
                </c:pt>
                <c:pt idx="139">
                  <c:v>3.9203000000000001</c:v>
                </c:pt>
                <c:pt idx="140">
                  <c:v>3.9470000000000001</c:v>
                </c:pt>
                <c:pt idx="141">
                  <c:v>3.9735999999999998</c:v>
                </c:pt>
                <c:pt idx="142">
                  <c:v>4.0002000000000004</c:v>
                </c:pt>
                <c:pt idx="143">
                  <c:v>4.0266999999999999</c:v>
                </c:pt>
                <c:pt idx="144">
                  <c:v>4.0532000000000004</c:v>
                </c:pt>
                <c:pt idx="145">
                  <c:v>4.0796999999999999</c:v>
                </c:pt>
                <c:pt idx="146">
                  <c:v>4.1062000000000003</c:v>
                </c:pt>
                <c:pt idx="147">
                  <c:v>4.1326000000000001</c:v>
                </c:pt>
                <c:pt idx="148">
                  <c:v>4.1589</c:v>
                </c:pt>
                <c:pt idx="149">
                  <c:v>4.1852999999999998</c:v>
                </c:pt>
                <c:pt idx="150">
                  <c:v>4.2115999999999998</c:v>
                </c:pt>
                <c:pt idx="151">
                  <c:v>4.2378999999999998</c:v>
                </c:pt>
                <c:pt idx="152">
                  <c:v>4.2641</c:v>
                </c:pt>
                <c:pt idx="153">
                  <c:v>4.2903000000000002</c:v>
                </c:pt>
                <c:pt idx="154">
                  <c:v>4.3163999999999998</c:v>
                </c:pt>
                <c:pt idx="155">
                  <c:v>4.3426</c:v>
                </c:pt>
                <c:pt idx="156">
                  <c:v>4.3686999999999996</c:v>
                </c:pt>
                <c:pt idx="157">
                  <c:v>4.3947000000000003</c:v>
                </c:pt>
                <c:pt idx="158">
                  <c:v>4.4207000000000001</c:v>
                </c:pt>
                <c:pt idx="159">
                  <c:v>4.4466999999999999</c:v>
                </c:pt>
                <c:pt idx="160">
                  <c:v>4.4725999999999999</c:v>
                </c:pt>
                <c:pt idx="161">
                  <c:v>4.4984999999999999</c:v>
                </c:pt>
                <c:pt idx="162">
                  <c:v>4.5244</c:v>
                </c:pt>
                <c:pt idx="163">
                  <c:v>4.5502000000000002</c:v>
                </c:pt>
                <c:pt idx="164">
                  <c:v>4.5759999999999996</c:v>
                </c:pt>
                <c:pt idx="165">
                  <c:v>4.6017999999999999</c:v>
                </c:pt>
                <c:pt idx="166">
                  <c:v>4.6275000000000004</c:v>
                </c:pt>
                <c:pt idx="167">
                  <c:v>4.6532</c:v>
                </c:pt>
                <c:pt idx="168">
                  <c:v>4.6787999999999998</c:v>
                </c:pt>
                <c:pt idx="169">
                  <c:v>4.7043999999999997</c:v>
                </c:pt>
                <c:pt idx="170">
                  <c:v>4.7298999999999998</c:v>
                </c:pt>
                <c:pt idx="171">
                  <c:v>4.7553999999999998</c:v>
                </c:pt>
                <c:pt idx="172">
                  <c:v>4.7808999999999999</c:v>
                </c:pt>
                <c:pt idx="173">
                  <c:v>4.8064</c:v>
                </c:pt>
                <c:pt idx="174">
                  <c:v>4.8318000000000003</c:v>
                </c:pt>
                <c:pt idx="175">
                  <c:v>4.8571</c:v>
                </c:pt>
                <c:pt idx="176">
                  <c:v>4.8823999999999996</c:v>
                </c:pt>
                <c:pt idx="177">
                  <c:v>4.9077000000000002</c:v>
                </c:pt>
                <c:pt idx="178">
                  <c:v>4.9329000000000001</c:v>
                </c:pt>
                <c:pt idx="179">
                  <c:v>4.9581</c:v>
                </c:pt>
                <c:pt idx="180">
                  <c:v>4.9832999999999998</c:v>
                </c:pt>
                <c:pt idx="181">
                  <c:v>5.0084</c:v>
                </c:pt>
                <c:pt idx="182">
                  <c:v>5.0334000000000003</c:v>
                </c:pt>
                <c:pt idx="183">
                  <c:v>5.0583999999999998</c:v>
                </c:pt>
                <c:pt idx="184">
                  <c:v>5.0834000000000001</c:v>
                </c:pt>
                <c:pt idx="185">
                  <c:v>5.1083999999999996</c:v>
                </c:pt>
                <c:pt idx="186">
                  <c:v>5.1333000000000002</c:v>
                </c:pt>
                <c:pt idx="187">
                  <c:v>5.1581000000000001</c:v>
                </c:pt>
                <c:pt idx="188">
                  <c:v>5.1829000000000001</c:v>
                </c:pt>
                <c:pt idx="189">
                  <c:v>5.2077</c:v>
                </c:pt>
                <c:pt idx="190">
                  <c:v>5.2324000000000002</c:v>
                </c:pt>
                <c:pt idx="191">
                  <c:v>5.2571000000000003</c:v>
                </c:pt>
                <c:pt idx="192">
                  <c:v>5.2816999999999998</c:v>
                </c:pt>
                <c:pt idx="193">
                  <c:v>5.3063000000000002</c:v>
                </c:pt>
                <c:pt idx="194">
                  <c:v>5.3308</c:v>
                </c:pt>
                <c:pt idx="195">
                  <c:v>5.3552999999999997</c:v>
                </c:pt>
                <c:pt idx="196">
                  <c:v>5.3798000000000004</c:v>
                </c:pt>
                <c:pt idx="197">
                  <c:v>5.4042000000000003</c:v>
                </c:pt>
                <c:pt idx="198">
                  <c:v>5.4286000000000003</c:v>
                </c:pt>
                <c:pt idx="199">
                  <c:v>5.4528999999999996</c:v>
                </c:pt>
                <c:pt idx="200">
                  <c:v>5.4771000000000001</c:v>
                </c:pt>
                <c:pt idx="201">
                  <c:v>5.5014000000000003</c:v>
                </c:pt>
                <c:pt idx="202">
                  <c:v>5.5255000000000001</c:v>
                </c:pt>
                <c:pt idx="203">
                  <c:v>5.5496999999999996</c:v>
                </c:pt>
                <c:pt idx="204">
                  <c:v>5.5738000000000003</c:v>
                </c:pt>
                <c:pt idx="205">
                  <c:v>5.5978000000000003</c:v>
                </c:pt>
                <c:pt idx="206">
                  <c:v>5.6218000000000004</c:v>
                </c:pt>
                <c:pt idx="207">
                  <c:v>5.6456999999999997</c:v>
                </c:pt>
                <c:pt idx="208">
                  <c:v>5.6696</c:v>
                </c:pt>
                <c:pt idx="209">
                  <c:v>5.6935000000000002</c:v>
                </c:pt>
                <c:pt idx="210">
                  <c:v>5.7172999999999998</c:v>
                </c:pt>
                <c:pt idx="211">
                  <c:v>5.7409999999999997</c:v>
                </c:pt>
                <c:pt idx="212">
                  <c:v>5.7647000000000004</c:v>
                </c:pt>
                <c:pt idx="213">
                  <c:v>5.7884000000000002</c:v>
                </c:pt>
                <c:pt idx="214">
                  <c:v>5.8120000000000003</c:v>
                </c:pt>
                <c:pt idx="215">
                  <c:v>5.8356000000000003</c:v>
                </c:pt>
                <c:pt idx="216">
                  <c:v>5.8590999999999998</c:v>
                </c:pt>
                <c:pt idx="217">
                  <c:v>5.8825000000000003</c:v>
                </c:pt>
                <c:pt idx="218">
                  <c:v>5.9059999999999997</c:v>
                </c:pt>
                <c:pt idx="219">
                  <c:v>5.9292999999999996</c:v>
                </c:pt>
                <c:pt idx="220">
                  <c:v>5.9526000000000003</c:v>
                </c:pt>
                <c:pt idx="221">
                  <c:v>5.9759000000000002</c:v>
                </c:pt>
                <c:pt idx="222">
                  <c:v>5.9991000000000003</c:v>
                </c:pt>
                <c:pt idx="223">
                  <c:v>6.0223000000000004</c:v>
                </c:pt>
                <c:pt idx="224">
                  <c:v>6.0453999999999999</c:v>
                </c:pt>
                <c:pt idx="225">
                  <c:v>6.0683999999999996</c:v>
                </c:pt>
                <c:pt idx="226">
                  <c:v>6.0914000000000001</c:v>
                </c:pt>
                <c:pt idx="227">
                  <c:v>6.1143999999999998</c:v>
                </c:pt>
                <c:pt idx="228">
                  <c:v>6.1372999999999998</c:v>
                </c:pt>
                <c:pt idx="229">
                  <c:v>6.1601999999999997</c:v>
                </c:pt>
                <c:pt idx="230">
                  <c:v>6.1829999999999998</c:v>
                </c:pt>
                <c:pt idx="231">
                  <c:v>6.2057000000000002</c:v>
                </c:pt>
                <c:pt idx="232">
                  <c:v>6.2283999999999997</c:v>
                </c:pt>
                <c:pt idx="233">
                  <c:v>6.2511000000000001</c:v>
                </c:pt>
                <c:pt idx="234">
                  <c:v>6.2736999999999998</c:v>
                </c:pt>
                <c:pt idx="235">
                  <c:v>6.2961999999999998</c:v>
                </c:pt>
                <c:pt idx="236">
                  <c:v>6.3186999999999998</c:v>
                </c:pt>
                <c:pt idx="237">
                  <c:v>6.3411</c:v>
                </c:pt>
                <c:pt idx="238">
                  <c:v>6.3635000000000002</c:v>
                </c:pt>
                <c:pt idx="239">
                  <c:v>6.3857999999999997</c:v>
                </c:pt>
                <c:pt idx="240">
                  <c:v>6.4081000000000001</c:v>
                </c:pt>
                <c:pt idx="241">
                  <c:v>6.4302999999999999</c:v>
                </c:pt>
                <c:pt idx="242">
                  <c:v>6.4524999999999997</c:v>
                </c:pt>
                <c:pt idx="243">
                  <c:v>6.4745999999999997</c:v>
                </c:pt>
                <c:pt idx="244">
                  <c:v>6.4966999999999997</c:v>
                </c:pt>
                <c:pt idx="245">
                  <c:v>6.5186999999999999</c:v>
                </c:pt>
                <c:pt idx="246">
                  <c:v>6.5406000000000004</c:v>
                </c:pt>
                <c:pt idx="247">
                  <c:v>6.5625</c:v>
                </c:pt>
                <c:pt idx="248">
                  <c:v>6.5843999999999996</c:v>
                </c:pt>
                <c:pt idx="249">
                  <c:v>6.6062000000000003</c:v>
                </c:pt>
                <c:pt idx="250">
                  <c:v>6.6279000000000003</c:v>
                </c:pt>
                <c:pt idx="251">
                  <c:v>6.6496000000000004</c:v>
                </c:pt>
                <c:pt idx="252">
                  <c:v>6.6711999999999998</c:v>
                </c:pt>
                <c:pt idx="253">
                  <c:v>6.6927000000000003</c:v>
                </c:pt>
                <c:pt idx="254">
                  <c:v>6.7141999999999999</c:v>
                </c:pt>
                <c:pt idx="255">
                  <c:v>6.7356999999999996</c:v>
                </c:pt>
                <c:pt idx="256">
                  <c:v>6.7571000000000003</c:v>
                </c:pt>
                <c:pt idx="257">
                  <c:v>6.7784000000000004</c:v>
                </c:pt>
                <c:pt idx="258">
                  <c:v>6.7996999999999996</c:v>
                </c:pt>
                <c:pt idx="259">
                  <c:v>6.8209</c:v>
                </c:pt>
                <c:pt idx="260">
                  <c:v>6.8421000000000003</c:v>
                </c:pt>
                <c:pt idx="261">
                  <c:v>6.8632</c:v>
                </c:pt>
                <c:pt idx="262">
                  <c:v>6.8841999999999999</c:v>
                </c:pt>
                <c:pt idx="263">
                  <c:v>6.9051999999999998</c:v>
                </c:pt>
                <c:pt idx="264">
                  <c:v>6.9261999999999997</c:v>
                </c:pt>
                <c:pt idx="265">
                  <c:v>6.9470000000000001</c:v>
                </c:pt>
                <c:pt idx="266">
                  <c:v>6.9679000000000002</c:v>
                </c:pt>
                <c:pt idx="267">
                  <c:v>6.9885999999999999</c:v>
                </c:pt>
                <c:pt idx="268">
                  <c:v>7.0092999999999996</c:v>
                </c:pt>
                <c:pt idx="269">
                  <c:v>7.03</c:v>
                </c:pt>
                <c:pt idx="270">
                  <c:v>7.0505000000000004</c:v>
                </c:pt>
                <c:pt idx="271">
                  <c:v>7.0711000000000004</c:v>
                </c:pt>
                <c:pt idx="272">
                  <c:v>7.0914999999999999</c:v>
                </c:pt>
                <c:pt idx="273">
                  <c:v>7.1119000000000003</c:v>
                </c:pt>
                <c:pt idx="274">
                  <c:v>7.1322999999999999</c:v>
                </c:pt>
                <c:pt idx="275">
                  <c:v>7.1525999999999996</c:v>
                </c:pt>
                <c:pt idx="276">
                  <c:v>7.1727999999999996</c:v>
                </c:pt>
                <c:pt idx="277">
                  <c:v>7.1929999999999996</c:v>
                </c:pt>
                <c:pt idx="278">
                  <c:v>7.2130999999999998</c:v>
                </c:pt>
                <c:pt idx="279">
                  <c:v>7.2331000000000003</c:v>
                </c:pt>
                <c:pt idx="280">
                  <c:v>7.2530999999999999</c:v>
                </c:pt>
                <c:pt idx="281">
                  <c:v>7.2729999999999997</c:v>
                </c:pt>
                <c:pt idx="282">
                  <c:v>7.2929000000000004</c:v>
                </c:pt>
                <c:pt idx="283">
                  <c:v>7.3127000000000004</c:v>
                </c:pt>
                <c:pt idx="284">
                  <c:v>7.3323999999999998</c:v>
                </c:pt>
                <c:pt idx="285">
                  <c:v>7.3521000000000001</c:v>
                </c:pt>
                <c:pt idx="286">
                  <c:v>7.3716999999999997</c:v>
                </c:pt>
                <c:pt idx="287">
                  <c:v>7.3912000000000004</c:v>
                </c:pt>
                <c:pt idx="288">
                  <c:v>7.4107000000000003</c:v>
                </c:pt>
                <c:pt idx="289">
                  <c:v>7.4302000000000001</c:v>
                </c:pt>
                <c:pt idx="290">
                  <c:v>7.4494999999999996</c:v>
                </c:pt>
                <c:pt idx="291">
                  <c:v>7.4687999999999999</c:v>
                </c:pt>
                <c:pt idx="292">
                  <c:v>7.4881000000000002</c:v>
                </c:pt>
                <c:pt idx="293">
                  <c:v>7.5072000000000001</c:v>
                </c:pt>
                <c:pt idx="294">
                  <c:v>7.5263999999999998</c:v>
                </c:pt>
                <c:pt idx="295">
                  <c:v>7.5453999999999999</c:v>
                </c:pt>
                <c:pt idx="296">
                  <c:v>7.5644</c:v>
                </c:pt>
                <c:pt idx="297">
                  <c:v>7.5833000000000004</c:v>
                </c:pt>
                <c:pt idx="298">
                  <c:v>7.6021999999999998</c:v>
                </c:pt>
                <c:pt idx="299">
                  <c:v>7.6210000000000004</c:v>
                </c:pt>
                <c:pt idx="300">
                  <c:v>7.6397000000000004</c:v>
                </c:pt>
                <c:pt idx="301">
                  <c:v>7.6584000000000003</c:v>
                </c:pt>
                <c:pt idx="302">
                  <c:v>7.6769999999999996</c:v>
                </c:pt>
                <c:pt idx="303">
                  <c:v>7.6955</c:v>
                </c:pt>
                <c:pt idx="304">
                  <c:v>7.7140000000000004</c:v>
                </c:pt>
                <c:pt idx="305">
                  <c:v>7.7324000000000002</c:v>
                </c:pt>
                <c:pt idx="306">
                  <c:v>7.7507000000000001</c:v>
                </c:pt>
                <c:pt idx="307">
                  <c:v>7.7690000000000001</c:v>
                </c:pt>
                <c:pt idx="308">
                  <c:v>7.7872000000000003</c:v>
                </c:pt>
                <c:pt idx="309">
                  <c:v>7.8053999999999997</c:v>
                </c:pt>
                <c:pt idx="310">
                  <c:v>7.8235000000000001</c:v>
                </c:pt>
                <c:pt idx="311">
                  <c:v>7.8414999999999999</c:v>
                </c:pt>
                <c:pt idx="312">
                  <c:v>7.8593999999999999</c:v>
                </c:pt>
                <c:pt idx="313">
                  <c:v>7.8773</c:v>
                </c:pt>
                <c:pt idx="314">
                  <c:v>7.8952</c:v>
                </c:pt>
                <c:pt idx="315">
                  <c:v>7.9128999999999996</c:v>
                </c:pt>
                <c:pt idx="316">
                  <c:v>7.9306000000000001</c:v>
                </c:pt>
                <c:pt idx="317">
                  <c:v>7.9481999999999999</c:v>
                </c:pt>
                <c:pt idx="318">
                  <c:v>7.9657999999999998</c:v>
                </c:pt>
                <c:pt idx="319">
                  <c:v>7.9832999999999998</c:v>
                </c:pt>
                <c:pt idx="320">
                  <c:v>8.0007000000000001</c:v>
                </c:pt>
                <c:pt idx="321">
                  <c:v>8.0180000000000007</c:v>
                </c:pt>
                <c:pt idx="322">
                  <c:v>8.0352999999999994</c:v>
                </c:pt>
                <c:pt idx="323">
                  <c:v>8.0525000000000002</c:v>
                </c:pt>
                <c:pt idx="324">
                  <c:v>8.0696999999999992</c:v>
                </c:pt>
                <c:pt idx="325">
                  <c:v>8.0868000000000002</c:v>
                </c:pt>
                <c:pt idx="326">
                  <c:v>8.1037999999999997</c:v>
                </c:pt>
                <c:pt idx="327">
                  <c:v>8.1206999999999994</c:v>
                </c:pt>
                <c:pt idx="328">
                  <c:v>8.1376000000000008</c:v>
                </c:pt>
                <c:pt idx="329">
                  <c:v>8.1544000000000008</c:v>
                </c:pt>
                <c:pt idx="330">
                  <c:v>8.1712000000000007</c:v>
                </c:pt>
                <c:pt idx="331">
                  <c:v>8.1877999999999993</c:v>
                </c:pt>
                <c:pt idx="332">
                  <c:v>8.2043999999999997</c:v>
                </c:pt>
                <c:pt idx="333">
                  <c:v>8.2210000000000001</c:v>
                </c:pt>
                <c:pt idx="334">
                  <c:v>8.2373999999999992</c:v>
                </c:pt>
                <c:pt idx="335">
                  <c:v>8.2538</c:v>
                </c:pt>
                <c:pt idx="336">
                  <c:v>8.2702000000000009</c:v>
                </c:pt>
                <c:pt idx="337">
                  <c:v>8.2864000000000004</c:v>
                </c:pt>
                <c:pt idx="338">
                  <c:v>8.3026</c:v>
                </c:pt>
                <c:pt idx="339">
                  <c:v>8.3186999999999998</c:v>
                </c:pt>
                <c:pt idx="340">
                  <c:v>8.3347999999999995</c:v>
                </c:pt>
                <c:pt idx="341">
                  <c:v>8.3506999999999998</c:v>
                </c:pt>
                <c:pt idx="342">
                  <c:v>8.3666999999999998</c:v>
                </c:pt>
                <c:pt idx="343">
                  <c:v>8.3825000000000003</c:v>
                </c:pt>
                <c:pt idx="344">
                  <c:v>8.3983000000000008</c:v>
                </c:pt>
                <c:pt idx="345">
                  <c:v>8.4139999999999997</c:v>
                </c:pt>
                <c:pt idx="346">
                  <c:v>8.4296000000000006</c:v>
                </c:pt>
                <c:pt idx="347">
                  <c:v>8.4451000000000001</c:v>
                </c:pt>
                <c:pt idx="348">
                  <c:v>8.4605999999999995</c:v>
                </c:pt>
                <c:pt idx="349">
                  <c:v>8.4760000000000009</c:v>
                </c:pt>
                <c:pt idx="350">
                  <c:v>8.4914000000000005</c:v>
                </c:pt>
                <c:pt idx="351">
                  <c:v>8.5067000000000004</c:v>
                </c:pt>
                <c:pt idx="352">
                  <c:v>8.5219000000000005</c:v>
                </c:pt>
                <c:pt idx="353">
                  <c:v>8.5370000000000008</c:v>
                </c:pt>
                <c:pt idx="354">
                  <c:v>8.5519999999999996</c:v>
                </c:pt>
                <c:pt idx="355">
                  <c:v>8.5670000000000002</c:v>
                </c:pt>
                <c:pt idx="356">
                  <c:v>8.5818999999999992</c:v>
                </c:pt>
                <c:pt idx="357">
                  <c:v>8.5968</c:v>
                </c:pt>
                <c:pt idx="358">
                  <c:v>8.6114999999999995</c:v>
                </c:pt>
                <c:pt idx="359">
                  <c:v>8.6262000000000008</c:v>
                </c:pt>
                <c:pt idx="360">
                  <c:v>8.6409000000000002</c:v>
                </c:pt>
                <c:pt idx="361">
                  <c:v>8.6554000000000002</c:v>
                </c:pt>
                <c:pt idx="362">
                  <c:v>8.6699000000000002</c:v>
                </c:pt>
                <c:pt idx="363">
                  <c:v>8.6843000000000004</c:v>
                </c:pt>
                <c:pt idx="364">
                  <c:v>8.6986000000000008</c:v>
                </c:pt>
                <c:pt idx="365">
                  <c:v>8.7128999999999994</c:v>
                </c:pt>
                <c:pt idx="366">
                  <c:v>8.7271000000000001</c:v>
                </c:pt>
                <c:pt idx="367">
                  <c:v>8.7411999999999992</c:v>
                </c:pt>
                <c:pt idx="368">
                  <c:v>8.7552000000000003</c:v>
                </c:pt>
                <c:pt idx="369">
                  <c:v>8.7691999999999997</c:v>
                </c:pt>
                <c:pt idx="370">
                  <c:v>8.7830999999999992</c:v>
                </c:pt>
                <c:pt idx="371">
                  <c:v>8.7969000000000008</c:v>
                </c:pt>
                <c:pt idx="372">
                  <c:v>8.8107000000000006</c:v>
                </c:pt>
                <c:pt idx="373">
                  <c:v>8.8242999999999991</c:v>
                </c:pt>
                <c:pt idx="374">
                  <c:v>8.8378999999999994</c:v>
                </c:pt>
                <c:pt idx="375">
                  <c:v>8.8514999999999997</c:v>
                </c:pt>
                <c:pt idx="376">
                  <c:v>8.8649000000000004</c:v>
                </c:pt>
                <c:pt idx="377">
                  <c:v>8.8782999999999994</c:v>
                </c:pt>
                <c:pt idx="378">
                  <c:v>8.8916000000000004</c:v>
                </c:pt>
                <c:pt idx="379">
                  <c:v>8.9047999999999998</c:v>
                </c:pt>
                <c:pt idx="380">
                  <c:v>8.9178999999999995</c:v>
                </c:pt>
                <c:pt idx="381">
                  <c:v>8.9309999999999992</c:v>
                </c:pt>
                <c:pt idx="382">
                  <c:v>8.9440000000000008</c:v>
                </c:pt>
                <c:pt idx="383">
                  <c:v>8.9568999999999992</c:v>
                </c:pt>
                <c:pt idx="384">
                  <c:v>8.9697999999999993</c:v>
                </c:pt>
                <c:pt idx="385">
                  <c:v>8.9825999999999997</c:v>
                </c:pt>
                <c:pt idx="386">
                  <c:v>8.9953000000000003</c:v>
                </c:pt>
                <c:pt idx="387">
                  <c:v>9.0078999999999994</c:v>
                </c:pt>
                <c:pt idx="388">
                  <c:v>9.0204000000000004</c:v>
                </c:pt>
                <c:pt idx="389">
                  <c:v>9.0328999999999997</c:v>
                </c:pt>
                <c:pt idx="390">
                  <c:v>9.0452999999999992</c:v>
                </c:pt>
                <c:pt idx="391">
                  <c:v>9.0576000000000008</c:v>
                </c:pt>
                <c:pt idx="392">
                  <c:v>9.0699000000000005</c:v>
                </c:pt>
                <c:pt idx="393">
                  <c:v>9.0820000000000007</c:v>
                </c:pt>
                <c:pt idx="394">
                  <c:v>9.0940999999999992</c:v>
                </c:pt>
                <c:pt idx="395">
                  <c:v>9.1060999999999996</c:v>
                </c:pt>
                <c:pt idx="396">
                  <c:v>9.1181000000000001</c:v>
                </c:pt>
                <c:pt idx="397">
                  <c:v>9.1298999999999992</c:v>
                </c:pt>
                <c:pt idx="398">
                  <c:v>9.1417000000000002</c:v>
                </c:pt>
                <c:pt idx="399">
                  <c:v>9.1533999999999995</c:v>
                </c:pt>
                <c:pt idx="400">
                  <c:v>9.1651000000000007</c:v>
                </c:pt>
                <c:pt idx="401">
                  <c:v>9.1766000000000005</c:v>
                </c:pt>
                <c:pt idx="402">
                  <c:v>9.1881000000000004</c:v>
                </c:pt>
                <c:pt idx="403">
                  <c:v>9.1995000000000005</c:v>
                </c:pt>
                <c:pt idx="404">
                  <c:v>9.2108000000000008</c:v>
                </c:pt>
                <c:pt idx="405">
                  <c:v>9.2220999999999993</c:v>
                </c:pt>
                <c:pt idx="406">
                  <c:v>9.2332000000000001</c:v>
                </c:pt>
                <c:pt idx="407">
                  <c:v>9.2443000000000008</c:v>
                </c:pt>
                <c:pt idx="408">
                  <c:v>9.2553000000000001</c:v>
                </c:pt>
                <c:pt idx="409">
                  <c:v>9.2662999999999993</c:v>
                </c:pt>
                <c:pt idx="410">
                  <c:v>9.2771000000000008</c:v>
                </c:pt>
                <c:pt idx="411">
                  <c:v>9.2879000000000005</c:v>
                </c:pt>
                <c:pt idx="412">
                  <c:v>9.2986000000000004</c:v>
                </c:pt>
                <c:pt idx="413">
                  <c:v>9.3092000000000006</c:v>
                </c:pt>
                <c:pt idx="414">
                  <c:v>9.3198000000000008</c:v>
                </c:pt>
                <c:pt idx="415">
                  <c:v>9.3302999999999994</c:v>
                </c:pt>
                <c:pt idx="416">
                  <c:v>9.3406000000000002</c:v>
                </c:pt>
                <c:pt idx="417">
                  <c:v>9.3510000000000009</c:v>
                </c:pt>
                <c:pt idx="418">
                  <c:v>9.3612000000000002</c:v>
                </c:pt>
                <c:pt idx="419">
                  <c:v>9.3712999999999997</c:v>
                </c:pt>
                <c:pt idx="420">
                  <c:v>9.3813999999999993</c:v>
                </c:pt>
                <c:pt idx="421">
                  <c:v>9.3914000000000009</c:v>
                </c:pt>
                <c:pt idx="422">
                  <c:v>9.4013000000000009</c:v>
                </c:pt>
                <c:pt idx="423">
                  <c:v>9.4111999999999991</c:v>
                </c:pt>
                <c:pt idx="424">
                  <c:v>9.4208999999999996</c:v>
                </c:pt>
                <c:pt idx="425">
                  <c:v>9.4306000000000001</c:v>
                </c:pt>
                <c:pt idx="426">
                  <c:v>9.4402000000000008</c:v>
                </c:pt>
                <c:pt idx="427">
                  <c:v>9.4497</c:v>
                </c:pt>
                <c:pt idx="428">
                  <c:v>9.4591999999999992</c:v>
                </c:pt>
                <c:pt idx="429">
                  <c:v>9.4685000000000006</c:v>
                </c:pt>
                <c:pt idx="430">
                  <c:v>9.4778000000000002</c:v>
                </c:pt>
                <c:pt idx="431">
                  <c:v>9.4870000000000001</c:v>
                </c:pt>
                <c:pt idx="432">
                  <c:v>9.4961000000000002</c:v>
                </c:pt>
                <c:pt idx="433">
                  <c:v>9.5052000000000003</c:v>
                </c:pt>
                <c:pt idx="434">
                  <c:v>9.5140999999999991</c:v>
                </c:pt>
                <c:pt idx="435">
                  <c:v>9.5229999999999997</c:v>
                </c:pt>
                <c:pt idx="436">
                  <c:v>9.5318000000000005</c:v>
                </c:pt>
                <c:pt idx="437">
                  <c:v>9.5405999999999995</c:v>
                </c:pt>
                <c:pt idx="438">
                  <c:v>9.5492000000000008</c:v>
                </c:pt>
                <c:pt idx="439">
                  <c:v>9.5578000000000003</c:v>
                </c:pt>
                <c:pt idx="440">
                  <c:v>9.5662000000000003</c:v>
                </c:pt>
                <c:pt idx="441">
                  <c:v>9.5746000000000002</c:v>
                </c:pt>
                <c:pt idx="442">
                  <c:v>9.5830000000000002</c:v>
                </c:pt>
                <c:pt idx="443">
                  <c:v>9.5912000000000006</c:v>
                </c:pt>
                <c:pt idx="444">
                  <c:v>9.5993999999999993</c:v>
                </c:pt>
                <c:pt idx="445">
                  <c:v>9.6074999999999999</c:v>
                </c:pt>
                <c:pt idx="446">
                  <c:v>9.6155000000000008</c:v>
                </c:pt>
                <c:pt idx="447">
                  <c:v>9.6234000000000002</c:v>
                </c:pt>
                <c:pt idx="448">
                  <c:v>9.6311999999999998</c:v>
                </c:pt>
                <c:pt idx="449">
                  <c:v>9.6389999999999993</c:v>
                </c:pt>
                <c:pt idx="450">
                  <c:v>9.6465999999999994</c:v>
                </c:pt>
                <c:pt idx="451">
                  <c:v>9.6541999999999994</c:v>
                </c:pt>
                <c:pt idx="452">
                  <c:v>9.6617999999999995</c:v>
                </c:pt>
                <c:pt idx="453">
                  <c:v>9.6692</c:v>
                </c:pt>
                <c:pt idx="454">
                  <c:v>9.6765000000000008</c:v>
                </c:pt>
                <c:pt idx="455">
                  <c:v>9.6837999999999997</c:v>
                </c:pt>
                <c:pt idx="456">
                  <c:v>9.6910000000000007</c:v>
                </c:pt>
                <c:pt idx="457">
                  <c:v>9.6981000000000002</c:v>
                </c:pt>
                <c:pt idx="458">
                  <c:v>9.7050999999999998</c:v>
                </c:pt>
                <c:pt idx="459">
                  <c:v>9.7120999999999995</c:v>
                </c:pt>
                <c:pt idx="460">
                  <c:v>9.7188999999999997</c:v>
                </c:pt>
                <c:pt idx="461">
                  <c:v>9.7256999999999998</c:v>
                </c:pt>
                <c:pt idx="462">
                  <c:v>9.7324000000000002</c:v>
                </c:pt>
                <c:pt idx="463">
                  <c:v>9.7390000000000008</c:v>
                </c:pt>
                <c:pt idx="464">
                  <c:v>9.7455999999999996</c:v>
                </c:pt>
                <c:pt idx="465">
                  <c:v>9.7520000000000007</c:v>
                </c:pt>
                <c:pt idx="466">
                  <c:v>9.7584</c:v>
                </c:pt>
                <c:pt idx="467">
                  <c:v>9.7646999999999995</c:v>
                </c:pt>
                <c:pt idx="468">
                  <c:v>9.7708999999999993</c:v>
                </c:pt>
                <c:pt idx="469">
                  <c:v>9.7769999999999992</c:v>
                </c:pt>
                <c:pt idx="470">
                  <c:v>9.7830999999999992</c:v>
                </c:pt>
                <c:pt idx="471">
                  <c:v>9.7889999999999997</c:v>
                </c:pt>
                <c:pt idx="472">
                  <c:v>9.7949000000000002</c:v>
                </c:pt>
                <c:pt idx="473">
                  <c:v>9.8007000000000009</c:v>
                </c:pt>
                <c:pt idx="474">
                  <c:v>9.8064</c:v>
                </c:pt>
                <c:pt idx="475">
                  <c:v>9.8120999999999992</c:v>
                </c:pt>
                <c:pt idx="476">
                  <c:v>9.8176000000000005</c:v>
                </c:pt>
                <c:pt idx="477">
                  <c:v>9.8231000000000002</c:v>
                </c:pt>
                <c:pt idx="478">
                  <c:v>9.8285</c:v>
                </c:pt>
                <c:pt idx="479">
                  <c:v>9.8338000000000001</c:v>
                </c:pt>
                <c:pt idx="480">
                  <c:v>9.8390000000000004</c:v>
                </c:pt>
                <c:pt idx="481">
                  <c:v>9.8440999999999992</c:v>
                </c:pt>
                <c:pt idx="482">
                  <c:v>9.8491999999999997</c:v>
                </c:pt>
                <c:pt idx="483">
                  <c:v>9.8542000000000005</c:v>
                </c:pt>
                <c:pt idx="484">
                  <c:v>9.8590999999999998</c:v>
                </c:pt>
                <c:pt idx="485">
                  <c:v>9.8638999999999992</c:v>
                </c:pt>
                <c:pt idx="486">
                  <c:v>9.8686000000000007</c:v>
                </c:pt>
                <c:pt idx="487">
                  <c:v>9.8732000000000006</c:v>
                </c:pt>
                <c:pt idx="488">
                  <c:v>9.8778000000000006</c:v>
                </c:pt>
                <c:pt idx="489">
                  <c:v>9.8823000000000008</c:v>
                </c:pt>
                <c:pt idx="490">
                  <c:v>9.8866999999999994</c:v>
                </c:pt>
                <c:pt idx="491">
                  <c:v>9.891</c:v>
                </c:pt>
                <c:pt idx="492">
                  <c:v>9.8952000000000009</c:v>
                </c:pt>
                <c:pt idx="493">
                  <c:v>9.8993000000000002</c:v>
                </c:pt>
                <c:pt idx="494">
                  <c:v>9.9033999999999995</c:v>
                </c:pt>
                <c:pt idx="495">
                  <c:v>9.9074000000000009</c:v>
                </c:pt>
                <c:pt idx="496">
                  <c:v>9.9113000000000007</c:v>
                </c:pt>
                <c:pt idx="497">
                  <c:v>9.9151000000000007</c:v>
                </c:pt>
                <c:pt idx="498">
                  <c:v>9.9187999999999992</c:v>
                </c:pt>
                <c:pt idx="499">
                  <c:v>9.9223999999999997</c:v>
                </c:pt>
                <c:pt idx="500">
                  <c:v>9.9260000000000002</c:v>
                </c:pt>
                <c:pt idx="501">
                  <c:v>9.9295000000000009</c:v>
                </c:pt>
                <c:pt idx="502">
                  <c:v>9.9329000000000001</c:v>
                </c:pt>
                <c:pt idx="503">
                  <c:v>9.9361999999999995</c:v>
                </c:pt>
                <c:pt idx="504">
                  <c:v>9.9393999999999991</c:v>
                </c:pt>
                <c:pt idx="505">
                  <c:v>9.9426000000000005</c:v>
                </c:pt>
                <c:pt idx="506">
                  <c:v>9.9456000000000007</c:v>
                </c:pt>
                <c:pt idx="507">
                  <c:v>9.9486000000000008</c:v>
                </c:pt>
                <c:pt idx="508">
                  <c:v>9.9514999999999993</c:v>
                </c:pt>
                <c:pt idx="509">
                  <c:v>9.9542999999999999</c:v>
                </c:pt>
                <c:pt idx="510">
                  <c:v>9.9570000000000007</c:v>
                </c:pt>
                <c:pt idx="511">
                  <c:v>9.9596999999999998</c:v>
                </c:pt>
                <c:pt idx="512">
                  <c:v>9.9621999999999993</c:v>
                </c:pt>
                <c:pt idx="513">
                  <c:v>9.9647000000000006</c:v>
                </c:pt>
                <c:pt idx="514">
                  <c:v>9.9671000000000003</c:v>
                </c:pt>
                <c:pt idx="515">
                  <c:v>9.9694000000000003</c:v>
                </c:pt>
                <c:pt idx="516">
                  <c:v>9.9716000000000005</c:v>
                </c:pt>
                <c:pt idx="517">
                  <c:v>9.9738000000000007</c:v>
                </c:pt>
                <c:pt idx="518">
                  <c:v>9.9757999999999996</c:v>
                </c:pt>
                <c:pt idx="519">
                  <c:v>9.9778000000000002</c:v>
                </c:pt>
                <c:pt idx="520">
                  <c:v>9.9796999999999993</c:v>
                </c:pt>
                <c:pt idx="521">
                  <c:v>9.9815000000000005</c:v>
                </c:pt>
                <c:pt idx="522">
                  <c:v>9.9832000000000001</c:v>
                </c:pt>
                <c:pt idx="523">
                  <c:v>9.9847999999999999</c:v>
                </c:pt>
                <c:pt idx="524">
                  <c:v>9.9863999999999997</c:v>
                </c:pt>
                <c:pt idx="525">
                  <c:v>9.9878999999999998</c:v>
                </c:pt>
                <c:pt idx="526">
                  <c:v>9.9893000000000001</c:v>
                </c:pt>
                <c:pt idx="527">
                  <c:v>9.9906000000000006</c:v>
                </c:pt>
                <c:pt idx="528">
                  <c:v>9.9917999999999996</c:v>
                </c:pt>
                <c:pt idx="529">
                  <c:v>9.9929000000000006</c:v>
                </c:pt>
                <c:pt idx="530">
                  <c:v>9.9939999999999998</c:v>
                </c:pt>
                <c:pt idx="531">
                  <c:v>9.9948999999999995</c:v>
                </c:pt>
                <c:pt idx="532">
                  <c:v>9.9957999999999991</c:v>
                </c:pt>
                <c:pt idx="533">
                  <c:v>9.9966000000000008</c:v>
                </c:pt>
                <c:pt idx="534">
                  <c:v>9.9972999999999992</c:v>
                </c:pt>
                <c:pt idx="535">
                  <c:v>9.9978999999999996</c:v>
                </c:pt>
                <c:pt idx="536">
                  <c:v>9.9984999999999999</c:v>
                </c:pt>
                <c:pt idx="537">
                  <c:v>9.9990000000000006</c:v>
                </c:pt>
                <c:pt idx="538">
                  <c:v>9.9992999999999999</c:v>
                </c:pt>
                <c:pt idx="539">
                  <c:v>9.9995999999999992</c:v>
                </c:pt>
                <c:pt idx="540">
                  <c:v>9.9998000000000005</c:v>
                </c:pt>
                <c:pt idx="541">
                  <c:v>10</c:v>
                </c:pt>
                <c:pt idx="542">
                  <c:v>10</c:v>
                </c:pt>
                <c:pt idx="543">
                  <c:v>10</c:v>
                </c:pt>
                <c:pt idx="544">
                  <c:v>9.9998000000000005</c:v>
                </c:pt>
                <c:pt idx="545">
                  <c:v>9.9995999999999992</c:v>
                </c:pt>
                <c:pt idx="546">
                  <c:v>9.9992999999999999</c:v>
                </c:pt>
                <c:pt idx="547">
                  <c:v>9.9990000000000006</c:v>
                </c:pt>
                <c:pt idx="548">
                  <c:v>9.9984999999999999</c:v>
                </c:pt>
                <c:pt idx="549">
                  <c:v>9.9978999999999996</c:v>
                </c:pt>
                <c:pt idx="550">
                  <c:v>9.9972999999999992</c:v>
                </c:pt>
                <c:pt idx="551">
                  <c:v>9.9966000000000008</c:v>
                </c:pt>
                <c:pt idx="552">
                  <c:v>9.9957999999999991</c:v>
                </c:pt>
                <c:pt idx="553">
                  <c:v>9.9948999999999995</c:v>
                </c:pt>
                <c:pt idx="554">
                  <c:v>9.9939999999999998</c:v>
                </c:pt>
                <c:pt idx="555">
                  <c:v>9.9929000000000006</c:v>
                </c:pt>
                <c:pt idx="556">
                  <c:v>9.9917999999999996</c:v>
                </c:pt>
                <c:pt idx="557">
                  <c:v>9.9906000000000006</c:v>
                </c:pt>
                <c:pt idx="558">
                  <c:v>9.9893000000000001</c:v>
                </c:pt>
                <c:pt idx="559">
                  <c:v>9.9878999999999998</c:v>
                </c:pt>
                <c:pt idx="560">
                  <c:v>9.9863999999999997</c:v>
                </c:pt>
                <c:pt idx="561">
                  <c:v>9.9847999999999999</c:v>
                </c:pt>
                <c:pt idx="562">
                  <c:v>9.9832000000000001</c:v>
                </c:pt>
                <c:pt idx="563">
                  <c:v>9.9815000000000005</c:v>
                </c:pt>
                <c:pt idx="564">
                  <c:v>9.9796999999999993</c:v>
                </c:pt>
                <c:pt idx="565">
                  <c:v>9.9778000000000002</c:v>
                </c:pt>
                <c:pt idx="566">
                  <c:v>9.9757999999999996</c:v>
                </c:pt>
                <c:pt idx="567">
                  <c:v>9.9738000000000007</c:v>
                </c:pt>
                <c:pt idx="568">
                  <c:v>9.9716000000000005</c:v>
                </c:pt>
                <c:pt idx="569">
                  <c:v>9.9694000000000003</c:v>
                </c:pt>
                <c:pt idx="570">
                  <c:v>9.9671000000000003</c:v>
                </c:pt>
                <c:pt idx="571">
                  <c:v>9.9647000000000006</c:v>
                </c:pt>
                <c:pt idx="572">
                  <c:v>9.9621999999999993</c:v>
                </c:pt>
                <c:pt idx="573">
                  <c:v>9.9596999999999998</c:v>
                </c:pt>
                <c:pt idx="574">
                  <c:v>9.9570000000000007</c:v>
                </c:pt>
                <c:pt idx="575">
                  <c:v>9.9542999999999999</c:v>
                </c:pt>
                <c:pt idx="576">
                  <c:v>9.9514999999999993</c:v>
                </c:pt>
                <c:pt idx="577">
                  <c:v>9.9486000000000008</c:v>
                </c:pt>
                <c:pt idx="578">
                  <c:v>9.9456000000000007</c:v>
                </c:pt>
                <c:pt idx="579">
                  <c:v>9.9426000000000005</c:v>
                </c:pt>
                <c:pt idx="580">
                  <c:v>9.9393999999999991</c:v>
                </c:pt>
                <c:pt idx="581">
                  <c:v>9.9361999999999995</c:v>
                </c:pt>
                <c:pt idx="582">
                  <c:v>9.9329000000000001</c:v>
                </c:pt>
                <c:pt idx="583">
                  <c:v>9.9295000000000009</c:v>
                </c:pt>
                <c:pt idx="584">
                  <c:v>9.9260000000000002</c:v>
                </c:pt>
                <c:pt idx="585">
                  <c:v>9.9223999999999997</c:v>
                </c:pt>
                <c:pt idx="586">
                  <c:v>9.9187999999999992</c:v>
                </c:pt>
                <c:pt idx="587">
                  <c:v>9.9151000000000007</c:v>
                </c:pt>
                <c:pt idx="588">
                  <c:v>9.9113000000000007</c:v>
                </c:pt>
                <c:pt idx="589">
                  <c:v>9.9074000000000009</c:v>
                </c:pt>
                <c:pt idx="590">
                  <c:v>9.9033999999999995</c:v>
                </c:pt>
                <c:pt idx="591">
                  <c:v>9.8993000000000002</c:v>
                </c:pt>
                <c:pt idx="592">
                  <c:v>9.8952000000000009</c:v>
                </c:pt>
                <c:pt idx="593">
                  <c:v>9.891</c:v>
                </c:pt>
                <c:pt idx="594">
                  <c:v>9.8866999999999994</c:v>
                </c:pt>
                <c:pt idx="595">
                  <c:v>9.8823000000000008</c:v>
                </c:pt>
                <c:pt idx="596">
                  <c:v>9.8778000000000006</c:v>
                </c:pt>
                <c:pt idx="597">
                  <c:v>9.8732000000000006</c:v>
                </c:pt>
                <c:pt idx="598">
                  <c:v>9.8686000000000007</c:v>
                </c:pt>
                <c:pt idx="599">
                  <c:v>9.8638999999999992</c:v>
                </c:pt>
                <c:pt idx="600">
                  <c:v>9.8590999999999998</c:v>
                </c:pt>
                <c:pt idx="601">
                  <c:v>9.8542000000000005</c:v>
                </c:pt>
                <c:pt idx="602">
                  <c:v>9.8491999999999997</c:v>
                </c:pt>
                <c:pt idx="603">
                  <c:v>9.8440999999999992</c:v>
                </c:pt>
                <c:pt idx="604">
                  <c:v>9.8390000000000004</c:v>
                </c:pt>
                <c:pt idx="605">
                  <c:v>9.8338000000000001</c:v>
                </c:pt>
                <c:pt idx="606">
                  <c:v>9.8285</c:v>
                </c:pt>
                <c:pt idx="607">
                  <c:v>9.8231000000000002</c:v>
                </c:pt>
                <c:pt idx="608">
                  <c:v>9.8176000000000005</c:v>
                </c:pt>
                <c:pt idx="609">
                  <c:v>9.8120999999999992</c:v>
                </c:pt>
                <c:pt idx="610">
                  <c:v>9.8064</c:v>
                </c:pt>
                <c:pt idx="611">
                  <c:v>9.8007000000000009</c:v>
                </c:pt>
                <c:pt idx="612">
                  <c:v>9.7949000000000002</c:v>
                </c:pt>
                <c:pt idx="613">
                  <c:v>9.7889999999999997</c:v>
                </c:pt>
                <c:pt idx="614">
                  <c:v>9.7830999999999992</c:v>
                </c:pt>
                <c:pt idx="615">
                  <c:v>9.7769999999999992</c:v>
                </c:pt>
                <c:pt idx="616">
                  <c:v>9.7708999999999993</c:v>
                </c:pt>
                <c:pt idx="617">
                  <c:v>9.7646999999999995</c:v>
                </c:pt>
                <c:pt idx="618">
                  <c:v>9.7584</c:v>
                </c:pt>
                <c:pt idx="619">
                  <c:v>9.7520000000000007</c:v>
                </c:pt>
                <c:pt idx="620">
                  <c:v>9.7455999999999996</c:v>
                </c:pt>
                <c:pt idx="621">
                  <c:v>9.7390000000000008</c:v>
                </c:pt>
                <c:pt idx="622">
                  <c:v>9.7324000000000002</c:v>
                </c:pt>
                <c:pt idx="623">
                  <c:v>9.7256999999999998</c:v>
                </c:pt>
                <c:pt idx="624">
                  <c:v>9.7188999999999997</c:v>
                </c:pt>
                <c:pt idx="625">
                  <c:v>9.7120999999999995</c:v>
                </c:pt>
                <c:pt idx="626">
                  <c:v>9.7050999999999998</c:v>
                </c:pt>
                <c:pt idx="627">
                  <c:v>9.6981000000000002</c:v>
                </c:pt>
                <c:pt idx="628">
                  <c:v>9.6910000000000007</c:v>
                </c:pt>
                <c:pt idx="629">
                  <c:v>9.6837999999999997</c:v>
                </c:pt>
                <c:pt idx="630">
                  <c:v>9.6765000000000008</c:v>
                </c:pt>
                <c:pt idx="631">
                  <c:v>9.6692</c:v>
                </c:pt>
                <c:pt idx="632">
                  <c:v>9.6617999999999995</c:v>
                </c:pt>
                <c:pt idx="633">
                  <c:v>9.6541999999999994</c:v>
                </c:pt>
                <c:pt idx="634">
                  <c:v>9.6465999999999994</c:v>
                </c:pt>
                <c:pt idx="635">
                  <c:v>9.6389999999999993</c:v>
                </c:pt>
                <c:pt idx="636">
                  <c:v>9.6311999999999998</c:v>
                </c:pt>
                <c:pt idx="637">
                  <c:v>9.6234000000000002</c:v>
                </c:pt>
                <c:pt idx="638">
                  <c:v>9.6155000000000008</c:v>
                </c:pt>
                <c:pt idx="639">
                  <c:v>9.6074999999999999</c:v>
                </c:pt>
                <c:pt idx="640">
                  <c:v>9.5993999999999993</c:v>
                </c:pt>
                <c:pt idx="641">
                  <c:v>9.5912000000000006</c:v>
                </c:pt>
                <c:pt idx="642">
                  <c:v>9.5830000000000002</c:v>
                </c:pt>
                <c:pt idx="643">
                  <c:v>9.5746000000000002</c:v>
                </c:pt>
                <c:pt idx="644">
                  <c:v>9.5662000000000003</c:v>
                </c:pt>
                <c:pt idx="645">
                  <c:v>9.5578000000000003</c:v>
                </c:pt>
                <c:pt idx="646">
                  <c:v>9.5492000000000008</c:v>
                </c:pt>
                <c:pt idx="647">
                  <c:v>9.5405999999999995</c:v>
                </c:pt>
                <c:pt idx="648">
                  <c:v>9.5318000000000005</c:v>
                </c:pt>
                <c:pt idx="649">
                  <c:v>9.5229999999999997</c:v>
                </c:pt>
                <c:pt idx="650">
                  <c:v>9.5140999999999991</c:v>
                </c:pt>
                <c:pt idx="651">
                  <c:v>9.5052000000000003</c:v>
                </c:pt>
                <c:pt idx="652">
                  <c:v>9.4961000000000002</c:v>
                </c:pt>
                <c:pt idx="653">
                  <c:v>9.4870000000000001</c:v>
                </c:pt>
                <c:pt idx="654">
                  <c:v>9.4778000000000002</c:v>
                </c:pt>
                <c:pt idx="655">
                  <c:v>9.4685000000000006</c:v>
                </c:pt>
                <c:pt idx="656">
                  <c:v>9.4591999999999992</c:v>
                </c:pt>
                <c:pt idx="657">
                  <c:v>9.4497</c:v>
                </c:pt>
                <c:pt idx="658">
                  <c:v>9.4402000000000008</c:v>
                </c:pt>
                <c:pt idx="659">
                  <c:v>9.4306000000000001</c:v>
                </c:pt>
                <c:pt idx="660">
                  <c:v>9.4208999999999996</c:v>
                </c:pt>
                <c:pt idx="661">
                  <c:v>9.4111999999999991</c:v>
                </c:pt>
                <c:pt idx="662">
                  <c:v>9.4013000000000009</c:v>
                </c:pt>
                <c:pt idx="663">
                  <c:v>9.3914000000000009</c:v>
                </c:pt>
                <c:pt idx="664">
                  <c:v>9.3813999999999993</c:v>
                </c:pt>
                <c:pt idx="665">
                  <c:v>9.3712999999999997</c:v>
                </c:pt>
                <c:pt idx="666">
                  <c:v>9.3612000000000002</c:v>
                </c:pt>
                <c:pt idx="667">
                  <c:v>9.3510000000000009</c:v>
                </c:pt>
                <c:pt idx="668">
                  <c:v>9.3406000000000002</c:v>
                </c:pt>
                <c:pt idx="669">
                  <c:v>9.3302999999999994</c:v>
                </c:pt>
                <c:pt idx="670">
                  <c:v>9.3198000000000008</c:v>
                </c:pt>
                <c:pt idx="671">
                  <c:v>9.3092000000000006</c:v>
                </c:pt>
                <c:pt idx="672">
                  <c:v>9.2986000000000004</c:v>
                </c:pt>
                <c:pt idx="673">
                  <c:v>9.2879000000000005</c:v>
                </c:pt>
                <c:pt idx="674">
                  <c:v>9.2771000000000008</c:v>
                </c:pt>
                <c:pt idx="675">
                  <c:v>9.2662999999999993</c:v>
                </c:pt>
                <c:pt idx="676">
                  <c:v>9.2553000000000001</c:v>
                </c:pt>
                <c:pt idx="677">
                  <c:v>9.2443000000000008</c:v>
                </c:pt>
                <c:pt idx="678">
                  <c:v>9.2332000000000001</c:v>
                </c:pt>
                <c:pt idx="679">
                  <c:v>9.2220999999999993</c:v>
                </c:pt>
                <c:pt idx="680">
                  <c:v>9.2108000000000008</c:v>
                </c:pt>
                <c:pt idx="681">
                  <c:v>9.1995000000000005</c:v>
                </c:pt>
                <c:pt idx="682">
                  <c:v>9.1881000000000004</c:v>
                </c:pt>
                <c:pt idx="683">
                  <c:v>9.1766000000000005</c:v>
                </c:pt>
                <c:pt idx="684">
                  <c:v>9.1651000000000007</c:v>
                </c:pt>
                <c:pt idx="685">
                  <c:v>9.1533999999999995</c:v>
                </c:pt>
                <c:pt idx="686">
                  <c:v>9.1417000000000002</c:v>
                </c:pt>
                <c:pt idx="687">
                  <c:v>9.1298999999999992</c:v>
                </c:pt>
                <c:pt idx="688">
                  <c:v>9.1181000000000001</c:v>
                </c:pt>
                <c:pt idx="689">
                  <c:v>9.1060999999999996</c:v>
                </c:pt>
                <c:pt idx="690">
                  <c:v>9.0940999999999992</c:v>
                </c:pt>
                <c:pt idx="691">
                  <c:v>9.0820000000000007</c:v>
                </c:pt>
                <c:pt idx="692">
                  <c:v>9.0699000000000005</c:v>
                </c:pt>
                <c:pt idx="693">
                  <c:v>9.0576000000000008</c:v>
                </c:pt>
                <c:pt idx="694">
                  <c:v>9.0452999999999992</c:v>
                </c:pt>
                <c:pt idx="695">
                  <c:v>9.0328999999999997</c:v>
                </c:pt>
                <c:pt idx="696">
                  <c:v>9.0204000000000004</c:v>
                </c:pt>
                <c:pt idx="697">
                  <c:v>9.0078999999999994</c:v>
                </c:pt>
                <c:pt idx="698">
                  <c:v>8.9953000000000003</c:v>
                </c:pt>
                <c:pt idx="699">
                  <c:v>8.9825999999999997</c:v>
                </c:pt>
                <c:pt idx="700">
                  <c:v>8.9697999999999993</c:v>
                </c:pt>
                <c:pt idx="701">
                  <c:v>8.9568999999999992</c:v>
                </c:pt>
                <c:pt idx="702">
                  <c:v>8.9440000000000008</c:v>
                </c:pt>
                <c:pt idx="703">
                  <c:v>8.9309999999999992</c:v>
                </c:pt>
                <c:pt idx="704">
                  <c:v>8.9178999999999995</c:v>
                </c:pt>
                <c:pt idx="705">
                  <c:v>8.9047999999999998</c:v>
                </c:pt>
                <c:pt idx="706">
                  <c:v>8.8916000000000004</c:v>
                </c:pt>
                <c:pt idx="707">
                  <c:v>8.8782999999999994</c:v>
                </c:pt>
                <c:pt idx="708">
                  <c:v>8.8649000000000004</c:v>
                </c:pt>
                <c:pt idx="709">
                  <c:v>8.8514999999999997</c:v>
                </c:pt>
                <c:pt idx="710">
                  <c:v>8.8378999999999994</c:v>
                </c:pt>
                <c:pt idx="711">
                  <c:v>8.8242999999999991</c:v>
                </c:pt>
                <c:pt idx="712">
                  <c:v>8.8107000000000006</c:v>
                </c:pt>
                <c:pt idx="713">
                  <c:v>8.7969000000000008</c:v>
                </c:pt>
                <c:pt idx="714">
                  <c:v>8.7830999999999992</c:v>
                </c:pt>
                <c:pt idx="715">
                  <c:v>8.7691999999999997</c:v>
                </c:pt>
                <c:pt idx="716">
                  <c:v>8.7552000000000003</c:v>
                </c:pt>
                <c:pt idx="717">
                  <c:v>8.7411999999999992</c:v>
                </c:pt>
                <c:pt idx="718">
                  <c:v>8.7271000000000001</c:v>
                </c:pt>
                <c:pt idx="719">
                  <c:v>8.7128999999999994</c:v>
                </c:pt>
                <c:pt idx="720">
                  <c:v>8.6986000000000008</c:v>
                </c:pt>
                <c:pt idx="721">
                  <c:v>8.6843000000000004</c:v>
                </c:pt>
                <c:pt idx="722">
                  <c:v>8.6699000000000002</c:v>
                </c:pt>
                <c:pt idx="723">
                  <c:v>8.6554000000000002</c:v>
                </c:pt>
                <c:pt idx="724">
                  <c:v>8.6409000000000002</c:v>
                </c:pt>
                <c:pt idx="725">
                  <c:v>8.6262000000000008</c:v>
                </c:pt>
                <c:pt idx="726">
                  <c:v>8.6114999999999995</c:v>
                </c:pt>
                <c:pt idx="727">
                  <c:v>8.5968</c:v>
                </c:pt>
                <c:pt idx="728">
                  <c:v>8.5818999999999992</c:v>
                </c:pt>
                <c:pt idx="729">
                  <c:v>8.5670000000000002</c:v>
                </c:pt>
                <c:pt idx="730">
                  <c:v>8.5519999999999996</c:v>
                </c:pt>
                <c:pt idx="731">
                  <c:v>8.5370000000000008</c:v>
                </c:pt>
                <c:pt idx="732">
                  <c:v>8.5219000000000005</c:v>
                </c:pt>
                <c:pt idx="733">
                  <c:v>8.5067000000000004</c:v>
                </c:pt>
                <c:pt idx="734">
                  <c:v>8.4914000000000005</c:v>
                </c:pt>
                <c:pt idx="735">
                  <c:v>8.4760000000000009</c:v>
                </c:pt>
                <c:pt idx="736">
                  <c:v>8.4605999999999995</c:v>
                </c:pt>
                <c:pt idx="737">
                  <c:v>8.4451000000000001</c:v>
                </c:pt>
                <c:pt idx="738">
                  <c:v>8.4296000000000006</c:v>
                </c:pt>
                <c:pt idx="739">
                  <c:v>8.4139999999999997</c:v>
                </c:pt>
                <c:pt idx="740">
                  <c:v>8.3983000000000008</c:v>
                </c:pt>
                <c:pt idx="741">
                  <c:v>8.3825000000000003</c:v>
                </c:pt>
                <c:pt idx="742">
                  <c:v>8.3666999999999998</c:v>
                </c:pt>
                <c:pt idx="743">
                  <c:v>8.3506999999999998</c:v>
                </c:pt>
                <c:pt idx="744">
                  <c:v>8.3347999999999995</c:v>
                </c:pt>
                <c:pt idx="745">
                  <c:v>8.3186999999999998</c:v>
                </c:pt>
                <c:pt idx="746">
                  <c:v>8.3026</c:v>
                </c:pt>
                <c:pt idx="747">
                  <c:v>8.2864000000000004</c:v>
                </c:pt>
                <c:pt idx="748">
                  <c:v>8.2702000000000009</c:v>
                </c:pt>
                <c:pt idx="749">
                  <c:v>8.2538</c:v>
                </c:pt>
                <c:pt idx="750">
                  <c:v>8.2373999999999992</c:v>
                </c:pt>
                <c:pt idx="751">
                  <c:v>8.2210000000000001</c:v>
                </c:pt>
                <c:pt idx="752">
                  <c:v>8.2043999999999997</c:v>
                </c:pt>
                <c:pt idx="753">
                  <c:v>8.1877999999999993</c:v>
                </c:pt>
                <c:pt idx="754">
                  <c:v>8.1712000000000007</c:v>
                </c:pt>
                <c:pt idx="755">
                  <c:v>8.1544000000000008</c:v>
                </c:pt>
                <c:pt idx="756">
                  <c:v>8.1376000000000008</c:v>
                </c:pt>
                <c:pt idx="757">
                  <c:v>8.1206999999999994</c:v>
                </c:pt>
                <c:pt idx="758">
                  <c:v>8.1037999999999997</c:v>
                </c:pt>
                <c:pt idx="759">
                  <c:v>8.0868000000000002</c:v>
                </c:pt>
                <c:pt idx="760">
                  <c:v>8.0696999999999992</c:v>
                </c:pt>
                <c:pt idx="761">
                  <c:v>8.0525000000000002</c:v>
                </c:pt>
                <c:pt idx="762">
                  <c:v>8.0352999999999994</c:v>
                </c:pt>
                <c:pt idx="763">
                  <c:v>8.0180000000000007</c:v>
                </c:pt>
                <c:pt idx="764">
                  <c:v>8.0007000000000001</c:v>
                </c:pt>
                <c:pt idx="765">
                  <c:v>7.9832999999999998</c:v>
                </c:pt>
                <c:pt idx="766">
                  <c:v>7.9657999999999998</c:v>
                </c:pt>
                <c:pt idx="767">
                  <c:v>7.9481999999999999</c:v>
                </c:pt>
                <c:pt idx="768">
                  <c:v>7.9306000000000001</c:v>
                </c:pt>
                <c:pt idx="769">
                  <c:v>7.9128999999999996</c:v>
                </c:pt>
                <c:pt idx="770">
                  <c:v>7.8952</c:v>
                </c:pt>
                <c:pt idx="771">
                  <c:v>7.8773</c:v>
                </c:pt>
                <c:pt idx="772">
                  <c:v>7.8593999999999999</c:v>
                </c:pt>
                <c:pt idx="773">
                  <c:v>7.8414999999999999</c:v>
                </c:pt>
                <c:pt idx="774">
                  <c:v>7.8235000000000001</c:v>
                </c:pt>
                <c:pt idx="775">
                  <c:v>7.8053999999999997</c:v>
                </c:pt>
                <c:pt idx="776">
                  <c:v>7.7872000000000003</c:v>
                </c:pt>
                <c:pt idx="777">
                  <c:v>7.7690000000000001</c:v>
                </c:pt>
                <c:pt idx="778">
                  <c:v>7.7507000000000001</c:v>
                </c:pt>
                <c:pt idx="779">
                  <c:v>7.7324000000000002</c:v>
                </c:pt>
                <c:pt idx="780">
                  <c:v>7.7140000000000004</c:v>
                </c:pt>
                <c:pt idx="781">
                  <c:v>7.6955</c:v>
                </c:pt>
                <c:pt idx="782">
                  <c:v>7.6769999999999996</c:v>
                </c:pt>
                <c:pt idx="783">
                  <c:v>7.6584000000000003</c:v>
                </c:pt>
                <c:pt idx="784">
                  <c:v>7.6397000000000004</c:v>
                </c:pt>
                <c:pt idx="785">
                  <c:v>7.6210000000000004</c:v>
                </c:pt>
                <c:pt idx="786">
                  <c:v>7.6021999999999998</c:v>
                </c:pt>
                <c:pt idx="787">
                  <c:v>7.5833000000000004</c:v>
                </c:pt>
                <c:pt idx="788">
                  <c:v>7.5644</c:v>
                </c:pt>
                <c:pt idx="789">
                  <c:v>7.5453999999999999</c:v>
                </c:pt>
                <c:pt idx="790">
                  <c:v>7.5263999999999998</c:v>
                </c:pt>
                <c:pt idx="791">
                  <c:v>7.5072000000000001</c:v>
                </c:pt>
                <c:pt idx="792">
                  <c:v>7.4881000000000002</c:v>
                </c:pt>
                <c:pt idx="793">
                  <c:v>7.4687999999999999</c:v>
                </c:pt>
                <c:pt idx="794">
                  <c:v>7.4494999999999996</c:v>
                </c:pt>
                <c:pt idx="795">
                  <c:v>7.4302000000000001</c:v>
                </c:pt>
                <c:pt idx="796">
                  <c:v>7.4107000000000003</c:v>
                </c:pt>
                <c:pt idx="797">
                  <c:v>7.3912000000000004</c:v>
                </c:pt>
                <c:pt idx="798">
                  <c:v>7.3716999999999997</c:v>
                </c:pt>
                <c:pt idx="799">
                  <c:v>7.3521000000000001</c:v>
                </c:pt>
                <c:pt idx="800">
                  <c:v>7.3323999999999998</c:v>
                </c:pt>
                <c:pt idx="801">
                  <c:v>7.3127000000000004</c:v>
                </c:pt>
                <c:pt idx="802">
                  <c:v>7.2929000000000004</c:v>
                </c:pt>
                <c:pt idx="803">
                  <c:v>7.2729999999999997</c:v>
                </c:pt>
                <c:pt idx="804">
                  <c:v>7.2530999999999999</c:v>
                </c:pt>
                <c:pt idx="805">
                  <c:v>7.2331000000000003</c:v>
                </c:pt>
                <c:pt idx="806">
                  <c:v>7.2130999999999998</c:v>
                </c:pt>
                <c:pt idx="807">
                  <c:v>7.1929999999999996</c:v>
                </c:pt>
                <c:pt idx="808">
                  <c:v>7.1727999999999996</c:v>
                </c:pt>
                <c:pt idx="809">
                  <c:v>7.1525999999999996</c:v>
                </c:pt>
                <c:pt idx="810">
                  <c:v>7.1322999999999999</c:v>
                </c:pt>
                <c:pt idx="811">
                  <c:v>7.1119000000000003</c:v>
                </c:pt>
                <c:pt idx="812">
                  <c:v>7.0914999999999999</c:v>
                </c:pt>
                <c:pt idx="813">
                  <c:v>7.0711000000000004</c:v>
                </c:pt>
                <c:pt idx="814">
                  <c:v>7.0505000000000004</c:v>
                </c:pt>
                <c:pt idx="815">
                  <c:v>7.03</c:v>
                </c:pt>
                <c:pt idx="816">
                  <c:v>7.0092999999999996</c:v>
                </c:pt>
                <c:pt idx="817">
                  <c:v>6.9885999999999999</c:v>
                </c:pt>
                <c:pt idx="818">
                  <c:v>6.9679000000000002</c:v>
                </c:pt>
                <c:pt idx="819">
                  <c:v>6.9470000000000001</c:v>
                </c:pt>
                <c:pt idx="820">
                  <c:v>6.9261999999999997</c:v>
                </c:pt>
                <c:pt idx="821">
                  <c:v>6.9051999999999998</c:v>
                </c:pt>
                <c:pt idx="822">
                  <c:v>6.8841999999999999</c:v>
                </c:pt>
                <c:pt idx="823">
                  <c:v>6.8632</c:v>
                </c:pt>
                <c:pt idx="824">
                  <c:v>6.8421000000000003</c:v>
                </c:pt>
                <c:pt idx="825">
                  <c:v>6.8209</c:v>
                </c:pt>
                <c:pt idx="826">
                  <c:v>6.7996999999999996</c:v>
                </c:pt>
                <c:pt idx="827">
                  <c:v>6.7784000000000004</c:v>
                </c:pt>
                <c:pt idx="828">
                  <c:v>6.7571000000000003</c:v>
                </c:pt>
                <c:pt idx="829">
                  <c:v>6.7356999999999996</c:v>
                </c:pt>
                <c:pt idx="830">
                  <c:v>6.7141999999999999</c:v>
                </c:pt>
                <c:pt idx="831">
                  <c:v>6.6927000000000003</c:v>
                </c:pt>
                <c:pt idx="832">
                  <c:v>6.6711999999999998</c:v>
                </c:pt>
                <c:pt idx="833">
                  <c:v>6.6496000000000004</c:v>
                </c:pt>
                <c:pt idx="834">
                  <c:v>6.6279000000000003</c:v>
                </c:pt>
                <c:pt idx="835">
                  <c:v>6.6062000000000003</c:v>
                </c:pt>
                <c:pt idx="836">
                  <c:v>6.5843999999999996</c:v>
                </c:pt>
                <c:pt idx="837">
                  <c:v>6.5625</c:v>
                </c:pt>
                <c:pt idx="838">
                  <c:v>6.5406000000000004</c:v>
                </c:pt>
                <c:pt idx="839">
                  <c:v>6.5186999999999999</c:v>
                </c:pt>
                <c:pt idx="840">
                  <c:v>6.4966999999999997</c:v>
                </c:pt>
                <c:pt idx="841">
                  <c:v>6.4745999999999997</c:v>
                </c:pt>
                <c:pt idx="842">
                  <c:v>6.4524999999999997</c:v>
                </c:pt>
                <c:pt idx="843">
                  <c:v>6.4302999999999999</c:v>
                </c:pt>
                <c:pt idx="844">
                  <c:v>6.4081000000000001</c:v>
                </c:pt>
                <c:pt idx="845">
                  <c:v>6.3857999999999997</c:v>
                </c:pt>
                <c:pt idx="846">
                  <c:v>6.3635000000000002</c:v>
                </c:pt>
                <c:pt idx="847">
                  <c:v>6.3411</c:v>
                </c:pt>
                <c:pt idx="848">
                  <c:v>6.3186999999999998</c:v>
                </c:pt>
                <c:pt idx="849">
                  <c:v>6.2961999999999998</c:v>
                </c:pt>
                <c:pt idx="850">
                  <c:v>6.2736999999999998</c:v>
                </c:pt>
                <c:pt idx="851">
                  <c:v>6.2511000000000001</c:v>
                </c:pt>
                <c:pt idx="852">
                  <c:v>6.2283999999999997</c:v>
                </c:pt>
                <c:pt idx="853">
                  <c:v>6.2057000000000002</c:v>
                </c:pt>
                <c:pt idx="854">
                  <c:v>6.1829999999999998</c:v>
                </c:pt>
                <c:pt idx="855">
                  <c:v>6.1601999999999997</c:v>
                </c:pt>
                <c:pt idx="856">
                  <c:v>6.1372999999999998</c:v>
                </c:pt>
                <c:pt idx="857">
                  <c:v>6.1143999999999998</c:v>
                </c:pt>
                <c:pt idx="858">
                  <c:v>6.0914000000000001</c:v>
                </c:pt>
                <c:pt idx="859">
                  <c:v>6.0683999999999996</c:v>
                </c:pt>
                <c:pt idx="860">
                  <c:v>6.0453999999999999</c:v>
                </c:pt>
                <c:pt idx="861">
                  <c:v>6.0223000000000004</c:v>
                </c:pt>
                <c:pt idx="862">
                  <c:v>5.9991000000000003</c:v>
                </c:pt>
                <c:pt idx="863">
                  <c:v>5.9759000000000002</c:v>
                </c:pt>
                <c:pt idx="864">
                  <c:v>5.9526000000000003</c:v>
                </c:pt>
                <c:pt idx="865">
                  <c:v>5.9292999999999996</c:v>
                </c:pt>
                <c:pt idx="866">
                  <c:v>5.9059999999999997</c:v>
                </c:pt>
                <c:pt idx="867">
                  <c:v>5.8825000000000003</c:v>
                </c:pt>
                <c:pt idx="868">
                  <c:v>5.8590999999999998</c:v>
                </c:pt>
                <c:pt idx="869">
                  <c:v>5.8356000000000003</c:v>
                </c:pt>
                <c:pt idx="870">
                  <c:v>5.8120000000000003</c:v>
                </c:pt>
                <c:pt idx="871">
                  <c:v>5.7884000000000002</c:v>
                </c:pt>
                <c:pt idx="872">
                  <c:v>5.7647000000000004</c:v>
                </c:pt>
                <c:pt idx="873">
                  <c:v>5.7409999999999997</c:v>
                </c:pt>
                <c:pt idx="874">
                  <c:v>5.7172999999999998</c:v>
                </c:pt>
                <c:pt idx="875">
                  <c:v>5.6935000000000002</c:v>
                </c:pt>
                <c:pt idx="876">
                  <c:v>5.6696</c:v>
                </c:pt>
                <c:pt idx="877">
                  <c:v>5.6456999999999997</c:v>
                </c:pt>
                <c:pt idx="878">
                  <c:v>5.6218000000000004</c:v>
                </c:pt>
                <c:pt idx="879">
                  <c:v>5.5978000000000003</c:v>
                </c:pt>
                <c:pt idx="880">
                  <c:v>5.5738000000000003</c:v>
                </c:pt>
                <c:pt idx="881">
                  <c:v>5.5496999999999996</c:v>
                </c:pt>
                <c:pt idx="882">
                  <c:v>5.5255000000000001</c:v>
                </c:pt>
                <c:pt idx="883">
                  <c:v>5.5014000000000003</c:v>
                </c:pt>
                <c:pt idx="884">
                  <c:v>5.4771000000000001</c:v>
                </c:pt>
                <c:pt idx="885">
                  <c:v>5.4528999999999996</c:v>
                </c:pt>
                <c:pt idx="886">
                  <c:v>5.4286000000000003</c:v>
                </c:pt>
                <c:pt idx="887">
                  <c:v>5.4042000000000003</c:v>
                </c:pt>
                <c:pt idx="888">
                  <c:v>5.3798000000000004</c:v>
                </c:pt>
                <c:pt idx="889">
                  <c:v>5.3552999999999997</c:v>
                </c:pt>
                <c:pt idx="890">
                  <c:v>5.3308</c:v>
                </c:pt>
                <c:pt idx="891">
                  <c:v>5.3063000000000002</c:v>
                </c:pt>
                <c:pt idx="892">
                  <c:v>5.2816999999999998</c:v>
                </c:pt>
                <c:pt idx="893">
                  <c:v>5.2571000000000003</c:v>
                </c:pt>
                <c:pt idx="894">
                  <c:v>5.2324000000000002</c:v>
                </c:pt>
                <c:pt idx="895">
                  <c:v>5.2077</c:v>
                </c:pt>
                <c:pt idx="896">
                  <c:v>5.1829000000000001</c:v>
                </c:pt>
                <c:pt idx="897">
                  <c:v>5.1581000000000001</c:v>
                </c:pt>
                <c:pt idx="898">
                  <c:v>5.1333000000000002</c:v>
                </c:pt>
                <c:pt idx="899">
                  <c:v>5.1083999999999996</c:v>
                </c:pt>
                <c:pt idx="900">
                  <c:v>5.0834000000000001</c:v>
                </c:pt>
                <c:pt idx="901">
                  <c:v>5.0583999999999998</c:v>
                </c:pt>
                <c:pt idx="902">
                  <c:v>5.0334000000000003</c:v>
                </c:pt>
                <c:pt idx="903">
                  <c:v>5.0084</c:v>
                </c:pt>
                <c:pt idx="904">
                  <c:v>4.9832999999999998</c:v>
                </c:pt>
                <c:pt idx="905">
                  <c:v>4.9581</c:v>
                </c:pt>
                <c:pt idx="906">
                  <c:v>4.9329000000000001</c:v>
                </c:pt>
                <c:pt idx="907">
                  <c:v>4.9077000000000002</c:v>
                </c:pt>
                <c:pt idx="908">
                  <c:v>4.8823999999999996</c:v>
                </c:pt>
                <c:pt idx="909">
                  <c:v>4.8571</c:v>
                </c:pt>
                <c:pt idx="910">
                  <c:v>4.8318000000000003</c:v>
                </c:pt>
                <c:pt idx="911">
                  <c:v>4.8064</c:v>
                </c:pt>
                <c:pt idx="912">
                  <c:v>4.7808999999999999</c:v>
                </c:pt>
                <c:pt idx="913">
                  <c:v>4.7553999999999998</c:v>
                </c:pt>
                <c:pt idx="914">
                  <c:v>4.7298999999999998</c:v>
                </c:pt>
                <c:pt idx="915">
                  <c:v>4.7043999999999997</c:v>
                </c:pt>
                <c:pt idx="916">
                  <c:v>4.6787999999999998</c:v>
                </c:pt>
                <c:pt idx="917">
                  <c:v>4.6532</c:v>
                </c:pt>
                <c:pt idx="918">
                  <c:v>4.6275000000000004</c:v>
                </c:pt>
                <c:pt idx="919">
                  <c:v>4.6017999999999999</c:v>
                </c:pt>
                <c:pt idx="920">
                  <c:v>4.5759999999999996</c:v>
                </c:pt>
                <c:pt idx="921">
                  <c:v>4.5502000000000002</c:v>
                </c:pt>
                <c:pt idx="922">
                  <c:v>4.5244</c:v>
                </c:pt>
                <c:pt idx="923">
                  <c:v>4.4984999999999999</c:v>
                </c:pt>
                <c:pt idx="924">
                  <c:v>4.4725999999999999</c:v>
                </c:pt>
                <c:pt idx="925">
                  <c:v>4.4466999999999999</c:v>
                </c:pt>
                <c:pt idx="926">
                  <c:v>4.4207000000000001</c:v>
                </c:pt>
                <c:pt idx="927">
                  <c:v>4.3947000000000003</c:v>
                </c:pt>
                <c:pt idx="928">
                  <c:v>4.3686999999999996</c:v>
                </c:pt>
                <c:pt idx="929">
                  <c:v>4.3426</c:v>
                </c:pt>
                <c:pt idx="930">
                  <c:v>4.3163999999999998</c:v>
                </c:pt>
                <c:pt idx="931">
                  <c:v>4.2903000000000002</c:v>
                </c:pt>
                <c:pt idx="932">
                  <c:v>4.2641</c:v>
                </c:pt>
                <c:pt idx="933">
                  <c:v>4.2378999999999998</c:v>
                </c:pt>
                <c:pt idx="934">
                  <c:v>4.2115999999999998</c:v>
                </c:pt>
                <c:pt idx="935">
                  <c:v>4.1852999999999998</c:v>
                </c:pt>
                <c:pt idx="936">
                  <c:v>4.1589</c:v>
                </c:pt>
                <c:pt idx="937">
                  <c:v>4.1326000000000001</c:v>
                </c:pt>
                <c:pt idx="938">
                  <c:v>4.1062000000000003</c:v>
                </c:pt>
                <c:pt idx="939">
                  <c:v>4.0796999999999999</c:v>
                </c:pt>
                <c:pt idx="940">
                  <c:v>4.0532000000000004</c:v>
                </c:pt>
                <c:pt idx="941">
                  <c:v>4.0266999999999999</c:v>
                </c:pt>
                <c:pt idx="942">
                  <c:v>4.0002000000000004</c:v>
                </c:pt>
                <c:pt idx="943">
                  <c:v>3.9735999999999998</c:v>
                </c:pt>
                <c:pt idx="944">
                  <c:v>3.9470000000000001</c:v>
                </c:pt>
                <c:pt idx="945">
                  <c:v>3.9203000000000001</c:v>
                </c:pt>
                <c:pt idx="946">
                  <c:v>3.8936999999999999</c:v>
                </c:pt>
                <c:pt idx="947">
                  <c:v>3.867</c:v>
                </c:pt>
                <c:pt idx="948">
                  <c:v>3.8401999999999998</c:v>
                </c:pt>
                <c:pt idx="949">
                  <c:v>3.8134000000000001</c:v>
                </c:pt>
                <c:pt idx="950">
                  <c:v>3.7866</c:v>
                </c:pt>
                <c:pt idx="951">
                  <c:v>3.7597999999999998</c:v>
                </c:pt>
                <c:pt idx="952">
                  <c:v>3.7328999999999999</c:v>
                </c:pt>
                <c:pt idx="953">
                  <c:v>3.706</c:v>
                </c:pt>
                <c:pt idx="954">
                  <c:v>3.6791</c:v>
                </c:pt>
                <c:pt idx="955">
                  <c:v>3.6520999999999999</c:v>
                </c:pt>
                <c:pt idx="956">
                  <c:v>3.6251000000000002</c:v>
                </c:pt>
                <c:pt idx="957">
                  <c:v>3.5981000000000001</c:v>
                </c:pt>
                <c:pt idx="958">
                  <c:v>3.5710000000000002</c:v>
                </c:pt>
                <c:pt idx="959">
                  <c:v>3.544</c:v>
                </c:pt>
                <c:pt idx="960">
                  <c:v>3.5167999999999999</c:v>
                </c:pt>
                <c:pt idx="961">
                  <c:v>3.4897</c:v>
                </c:pt>
                <c:pt idx="962">
                  <c:v>3.4624999999999999</c:v>
                </c:pt>
                <c:pt idx="963">
                  <c:v>3.4352999999999998</c:v>
                </c:pt>
                <c:pt idx="964">
                  <c:v>3.4081000000000001</c:v>
                </c:pt>
                <c:pt idx="965">
                  <c:v>3.3807999999999998</c:v>
                </c:pt>
                <c:pt idx="966">
                  <c:v>3.3534999999999999</c:v>
                </c:pt>
                <c:pt idx="967">
                  <c:v>3.3262</c:v>
                </c:pt>
                <c:pt idx="968">
                  <c:v>3.2989000000000002</c:v>
                </c:pt>
                <c:pt idx="969">
                  <c:v>3.2715000000000001</c:v>
                </c:pt>
                <c:pt idx="970">
                  <c:v>3.2441</c:v>
                </c:pt>
                <c:pt idx="971">
                  <c:v>3.2166999999999999</c:v>
                </c:pt>
                <c:pt idx="972">
                  <c:v>3.1892</c:v>
                </c:pt>
                <c:pt idx="973">
                  <c:v>3.1617000000000002</c:v>
                </c:pt>
                <c:pt idx="974">
                  <c:v>3.1341999999999999</c:v>
                </c:pt>
                <c:pt idx="975">
                  <c:v>3.1067</c:v>
                </c:pt>
                <c:pt idx="976">
                  <c:v>3.0790999999999999</c:v>
                </c:pt>
                <c:pt idx="977">
                  <c:v>3.0516000000000001</c:v>
                </c:pt>
                <c:pt idx="978">
                  <c:v>3.0238999999999998</c:v>
                </c:pt>
                <c:pt idx="979">
                  <c:v>2.9963000000000002</c:v>
                </c:pt>
                <c:pt idx="980">
                  <c:v>2.9685999999999999</c:v>
                </c:pt>
                <c:pt idx="981">
                  <c:v>2.9409999999999998</c:v>
                </c:pt>
                <c:pt idx="982">
                  <c:v>2.9131999999999998</c:v>
                </c:pt>
                <c:pt idx="983">
                  <c:v>2.8855</c:v>
                </c:pt>
                <c:pt idx="984">
                  <c:v>2.8576999999999999</c:v>
                </c:pt>
                <c:pt idx="985">
                  <c:v>2.83</c:v>
                </c:pt>
                <c:pt idx="986">
                  <c:v>2.8022</c:v>
                </c:pt>
                <c:pt idx="987">
                  <c:v>2.7743000000000002</c:v>
                </c:pt>
                <c:pt idx="988">
                  <c:v>2.7465000000000002</c:v>
                </c:pt>
                <c:pt idx="989">
                  <c:v>2.7185999999999999</c:v>
                </c:pt>
                <c:pt idx="990">
                  <c:v>2.6907000000000001</c:v>
                </c:pt>
                <c:pt idx="991">
                  <c:v>2.6627999999999998</c:v>
                </c:pt>
                <c:pt idx="992">
                  <c:v>2.6347999999999998</c:v>
                </c:pt>
                <c:pt idx="993">
                  <c:v>2.6067999999999998</c:v>
                </c:pt>
                <c:pt idx="994">
                  <c:v>2.5789</c:v>
                </c:pt>
                <c:pt idx="995">
                  <c:v>2.5508000000000002</c:v>
                </c:pt>
                <c:pt idx="996">
                  <c:v>2.5228000000000002</c:v>
                </c:pt>
                <c:pt idx="997">
                  <c:v>2.4948000000000001</c:v>
                </c:pt>
                <c:pt idx="998">
                  <c:v>2.4666999999999999</c:v>
                </c:pt>
                <c:pt idx="999">
                  <c:v>2.4386000000000001</c:v>
                </c:pt>
                <c:pt idx="1000">
                  <c:v>2.4104999999999999</c:v>
                </c:pt>
                <c:pt idx="1001">
                  <c:v>2.3822999999999999</c:v>
                </c:pt>
                <c:pt idx="1002">
                  <c:v>2.3542000000000001</c:v>
                </c:pt>
                <c:pt idx="1003">
                  <c:v>2.3260000000000001</c:v>
                </c:pt>
                <c:pt idx="1004">
                  <c:v>2.2978000000000001</c:v>
                </c:pt>
                <c:pt idx="1005">
                  <c:v>2.2696000000000001</c:v>
                </c:pt>
                <c:pt idx="1006">
                  <c:v>2.2414000000000001</c:v>
                </c:pt>
                <c:pt idx="1007">
                  <c:v>2.2130999999999998</c:v>
                </c:pt>
                <c:pt idx="1008">
                  <c:v>2.1848000000000001</c:v>
                </c:pt>
                <c:pt idx="1009">
                  <c:v>2.1564999999999999</c:v>
                </c:pt>
                <c:pt idx="1010">
                  <c:v>2.1282000000000001</c:v>
                </c:pt>
                <c:pt idx="1011">
                  <c:v>2.0998999999999999</c:v>
                </c:pt>
                <c:pt idx="1012">
                  <c:v>2.0716000000000001</c:v>
                </c:pt>
                <c:pt idx="1013">
                  <c:v>2.0432000000000001</c:v>
                </c:pt>
                <c:pt idx="1014">
                  <c:v>2.0148000000000001</c:v>
                </c:pt>
                <c:pt idx="1015">
                  <c:v>1.9863999999999999</c:v>
                </c:pt>
                <c:pt idx="1016">
                  <c:v>1.958</c:v>
                </c:pt>
                <c:pt idx="1017">
                  <c:v>1.9296</c:v>
                </c:pt>
                <c:pt idx="1018">
                  <c:v>1.9011</c:v>
                </c:pt>
                <c:pt idx="1019">
                  <c:v>1.8727</c:v>
                </c:pt>
                <c:pt idx="1020">
                  <c:v>1.8442000000000001</c:v>
                </c:pt>
                <c:pt idx="1021">
                  <c:v>1.8157000000000001</c:v>
                </c:pt>
                <c:pt idx="1022">
                  <c:v>1.7871999999999999</c:v>
                </c:pt>
                <c:pt idx="1023">
                  <c:v>1.7586999999999999</c:v>
                </c:pt>
                <c:pt idx="1024">
                  <c:v>1.7301</c:v>
                </c:pt>
                <c:pt idx="1025">
                  <c:v>1.7016</c:v>
                </c:pt>
                <c:pt idx="1026">
                  <c:v>1.673</c:v>
                </c:pt>
                <c:pt idx="1027">
                  <c:v>1.6444000000000001</c:v>
                </c:pt>
                <c:pt idx="1028">
                  <c:v>1.6157999999999999</c:v>
                </c:pt>
                <c:pt idx="1029">
                  <c:v>1.5871999999999999</c:v>
                </c:pt>
                <c:pt idx="1030">
                  <c:v>1.5586</c:v>
                </c:pt>
                <c:pt idx="1031">
                  <c:v>1.53</c:v>
                </c:pt>
                <c:pt idx="1032">
                  <c:v>1.5013000000000001</c:v>
                </c:pt>
                <c:pt idx="1033">
                  <c:v>1.4726999999999999</c:v>
                </c:pt>
                <c:pt idx="1034">
                  <c:v>1.444</c:v>
                </c:pt>
                <c:pt idx="1035">
                  <c:v>1.4153</c:v>
                </c:pt>
                <c:pt idx="1036">
                  <c:v>1.3866000000000001</c:v>
                </c:pt>
                <c:pt idx="1037">
                  <c:v>1.3579000000000001</c:v>
                </c:pt>
                <c:pt idx="1038">
                  <c:v>1.3291999999999999</c:v>
                </c:pt>
                <c:pt idx="1039">
                  <c:v>1.3005</c:v>
                </c:pt>
                <c:pt idx="1040">
                  <c:v>1.2717000000000001</c:v>
                </c:pt>
                <c:pt idx="1041">
                  <c:v>1.2430000000000001</c:v>
                </c:pt>
                <c:pt idx="1042">
                  <c:v>1.2141999999999999</c:v>
                </c:pt>
                <c:pt idx="1043">
                  <c:v>1.1854</c:v>
                </c:pt>
                <c:pt idx="1044">
                  <c:v>1.1567000000000001</c:v>
                </c:pt>
                <c:pt idx="1045">
                  <c:v>1.1278999999999999</c:v>
                </c:pt>
                <c:pt idx="1046">
                  <c:v>1.0991</c:v>
                </c:pt>
                <c:pt idx="1047">
                  <c:v>1.0703</c:v>
                </c:pt>
                <c:pt idx="1048">
                  <c:v>1.0414000000000001</c:v>
                </c:pt>
                <c:pt idx="1049">
                  <c:v>1.0125999999999999</c:v>
                </c:pt>
                <c:pt idx="1050">
                  <c:v>0.98380000000000001</c:v>
                </c:pt>
                <c:pt idx="1051">
                  <c:v>0.95489999999999997</c:v>
                </c:pt>
                <c:pt idx="1052">
                  <c:v>0.92610000000000003</c:v>
                </c:pt>
                <c:pt idx="1053">
                  <c:v>0.8972</c:v>
                </c:pt>
                <c:pt idx="1054">
                  <c:v>0.86829999999999996</c:v>
                </c:pt>
                <c:pt idx="1055">
                  <c:v>0.83950000000000002</c:v>
                </c:pt>
                <c:pt idx="1056">
                  <c:v>0.81059999999999999</c:v>
                </c:pt>
                <c:pt idx="1057">
                  <c:v>0.78169999999999995</c:v>
                </c:pt>
                <c:pt idx="1058">
                  <c:v>0.75280000000000002</c:v>
                </c:pt>
                <c:pt idx="1059">
                  <c:v>0.72389999999999999</c:v>
                </c:pt>
                <c:pt idx="1060">
                  <c:v>0.69499999999999995</c:v>
                </c:pt>
                <c:pt idx="1061">
                  <c:v>0.66610000000000003</c:v>
                </c:pt>
                <c:pt idx="1062">
                  <c:v>0.63719999999999999</c:v>
                </c:pt>
                <c:pt idx="1063">
                  <c:v>0.60819999999999996</c:v>
                </c:pt>
                <c:pt idx="1064">
                  <c:v>0.57930000000000004</c:v>
                </c:pt>
                <c:pt idx="1065">
                  <c:v>0.5504</c:v>
                </c:pt>
                <c:pt idx="1066">
                  <c:v>0.52139999999999997</c:v>
                </c:pt>
                <c:pt idx="1067">
                  <c:v>0.49249999999999999</c:v>
                </c:pt>
                <c:pt idx="1068">
                  <c:v>0.46350000000000002</c:v>
                </c:pt>
                <c:pt idx="1069">
                  <c:v>0.43459999999999999</c:v>
                </c:pt>
                <c:pt idx="1070">
                  <c:v>0.40560000000000002</c:v>
                </c:pt>
                <c:pt idx="1071">
                  <c:v>0.37669999999999998</c:v>
                </c:pt>
                <c:pt idx="1072">
                  <c:v>0.34770000000000001</c:v>
                </c:pt>
                <c:pt idx="1073">
                  <c:v>0.31869999999999998</c:v>
                </c:pt>
                <c:pt idx="1074">
                  <c:v>0.2898</c:v>
                </c:pt>
                <c:pt idx="1075">
                  <c:v>0.26079999999999998</c:v>
                </c:pt>
                <c:pt idx="1076">
                  <c:v>0.23180000000000001</c:v>
                </c:pt>
                <c:pt idx="1077">
                  <c:v>0.2029</c:v>
                </c:pt>
                <c:pt idx="1078">
                  <c:v>0.1739</c:v>
                </c:pt>
                <c:pt idx="1079">
                  <c:v>0.1449</c:v>
                </c:pt>
                <c:pt idx="1080">
                  <c:v>0.1159</c:v>
                </c:pt>
                <c:pt idx="1081">
                  <c:v>8.6900000000000005E-2</c:v>
                </c:pt>
                <c:pt idx="1082">
                  <c:v>5.8000000000000003E-2</c:v>
                </c:pt>
                <c:pt idx="1083">
                  <c:v>2.9000000000000001E-2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5C0-4382-BBB6-B109AEA035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8936632"/>
        <c:axId val="303713448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0"/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Sheet1!$C$2:$C$169</c15:sqref>
                        </c15:formulaRef>
                      </c:ext>
                    </c:extLst>
                    <c:numCache>
                      <c:formatCode>General</c:formatCode>
                      <c:ptCount val="168"/>
                      <c:pt idx="0">
                        <c:v>0</c:v>
                      </c:pt>
                      <c:pt idx="1">
                        <c:v>0.1</c:v>
                      </c:pt>
                      <c:pt idx="2">
                        <c:v>0.2</c:v>
                      </c:pt>
                      <c:pt idx="3">
                        <c:v>0.30000000000000004</c:v>
                      </c:pt>
                      <c:pt idx="4">
                        <c:v>0.4</c:v>
                      </c:pt>
                      <c:pt idx="5">
                        <c:v>0.5</c:v>
                      </c:pt>
                      <c:pt idx="6">
                        <c:v>0.6</c:v>
                      </c:pt>
                      <c:pt idx="7">
                        <c:v>0.7</c:v>
                      </c:pt>
                      <c:pt idx="8">
                        <c:v>0.79999999999999993</c:v>
                      </c:pt>
                      <c:pt idx="9">
                        <c:v>0.89999999999999991</c:v>
                      </c:pt>
                      <c:pt idx="10">
                        <c:v>0.99999999999999989</c:v>
                      </c:pt>
                      <c:pt idx="11">
                        <c:v>1.0999999999999999</c:v>
                      </c:pt>
                      <c:pt idx="12">
                        <c:v>1.2</c:v>
                      </c:pt>
                      <c:pt idx="13">
                        <c:v>1.3</c:v>
                      </c:pt>
                      <c:pt idx="14">
                        <c:v>1.4000000000000001</c:v>
                      </c:pt>
                      <c:pt idx="15">
                        <c:v>1.5000000000000002</c:v>
                      </c:pt>
                      <c:pt idx="16">
                        <c:v>1.6000000000000003</c:v>
                      </c:pt>
                      <c:pt idx="17">
                        <c:v>1.7000000000000004</c:v>
                      </c:pt>
                      <c:pt idx="18">
                        <c:v>1.8000000000000005</c:v>
                      </c:pt>
                      <c:pt idx="19">
                        <c:v>1.9000000000000006</c:v>
                      </c:pt>
                      <c:pt idx="20">
                        <c:v>2.0000000000000004</c:v>
                      </c:pt>
                      <c:pt idx="21">
                        <c:v>2.1000000000000005</c:v>
                      </c:pt>
                      <c:pt idx="22">
                        <c:v>2.2000000000000006</c:v>
                      </c:pt>
                      <c:pt idx="23">
                        <c:v>2.3000000000000007</c:v>
                      </c:pt>
                      <c:pt idx="24">
                        <c:v>2.4000000000000008</c:v>
                      </c:pt>
                      <c:pt idx="25">
                        <c:v>2.5000000000000009</c:v>
                      </c:pt>
                      <c:pt idx="26">
                        <c:v>2.600000000000001</c:v>
                      </c:pt>
                      <c:pt idx="27">
                        <c:v>2.7000000000000011</c:v>
                      </c:pt>
                      <c:pt idx="28">
                        <c:v>2.8000000000000012</c:v>
                      </c:pt>
                      <c:pt idx="29">
                        <c:v>2.9000000000000012</c:v>
                      </c:pt>
                      <c:pt idx="30">
                        <c:v>3.0000000000000013</c:v>
                      </c:pt>
                      <c:pt idx="31">
                        <c:v>3.1000000000000014</c:v>
                      </c:pt>
                      <c:pt idx="32">
                        <c:v>3.2000000000000015</c:v>
                      </c:pt>
                      <c:pt idx="33">
                        <c:v>3.3000000000000016</c:v>
                      </c:pt>
                      <c:pt idx="34">
                        <c:v>3.4000000000000017</c:v>
                      </c:pt>
                      <c:pt idx="35">
                        <c:v>3.5000000000000018</c:v>
                      </c:pt>
                      <c:pt idx="36">
                        <c:v>3.6000000000000019</c:v>
                      </c:pt>
                      <c:pt idx="37">
                        <c:v>3.700000000000002</c:v>
                      </c:pt>
                      <c:pt idx="38">
                        <c:v>3.800000000000002</c:v>
                      </c:pt>
                      <c:pt idx="39">
                        <c:v>3.9000000000000021</c:v>
                      </c:pt>
                      <c:pt idx="40">
                        <c:v>4.0000000000000018</c:v>
                      </c:pt>
                      <c:pt idx="41">
                        <c:v>4.1000000000000014</c:v>
                      </c:pt>
                      <c:pt idx="42">
                        <c:v>4.2000000000000011</c:v>
                      </c:pt>
                      <c:pt idx="43">
                        <c:v>4.3000000000000007</c:v>
                      </c:pt>
                      <c:pt idx="44">
                        <c:v>4.4000000000000004</c:v>
                      </c:pt>
                      <c:pt idx="45">
                        <c:v>4.5</c:v>
                      </c:pt>
                      <c:pt idx="46">
                        <c:v>4.5999999999999996</c:v>
                      </c:pt>
                      <c:pt idx="47">
                        <c:v>4.6999999999999993</c:v>
                      </c:pt>
                      <c:pt idx="48">
                        <c:v>4.7999999999999989</c:v>
                      </c:pt>
                      <c:pt idx="49">
                        <c:v>4.8999999999999986</c:v>
                      </c:pt>
                      <c:pt idx="50">
                        <c:v>4.9999999999999982</c:v>
                      </c:pt>
                      <c:pt idx="51">
                        <c:v>5.0999999999999979</c:v>
                      </c:pt>
                      <c:pt idx="52">
                        <c:v>5.1999999999999975</c:v>
                      </c:pt>
                      <c:pt idx="53">
                        <c:v>5.2999999999999972</c:v>
                      </c:pt>
                      <c:pt idx="54">
                        <c:v>5.3999999999999968</c:v>
                      </c:pt>
                      <c:pt idx="55">
                        <c:v>5.4999999999999964</c:v>
                      </c:pt>
                      <c:pt idx="56">
                        <c:v>5.5999999999999961</c:v>
                      </c:pt>
                      <c:pt idx="57">
                        <c:v>5.6999999999999957</c:v>
                      </c:pt>
                      <c:pt idx="58">
                        <c:v>5.7999999999999954</c:v>
                      </c:pt>
                      <c:pt idx="59">
                        <c:v>5.899999999999995</c:v>
                      </c:pt>
                      <c:pt idx="60">
                        <c:v>5.9999999999999947</c:v>
                      </c:pt>
                      <c:pt idx="61">
                        <c:v>6.0999999999999943</c:v>
                      </c:pt>
                      <c:pt idx="62">
                        <c:v>6.199999999999994</c:v>
                      </c:pt>
                      <c:pt idx="63">
                        <c:v>6.2999999999999936</c:v>
                      </c:pt>
                      <c:pt idx="64">
                        <c:v>6.3999999999999932</c:v>
                      </c:pt>
                      <c:pt idx="65">
                        <c:v>6.4999999999999929</c:v>
                      </c:pt>
                      <c:pt idx="66">
                        <c:v>6.5999999999999925</c:v>
                      </c:pt>
                      <c:pt idx="67">
                        <c:v>6.6999999999999922</c:v>
                      </c:pt>
                      <c:pt idx="68">
                        <c:v>6.7999999999999918</c:v>
                      </c:pt>
                      <c:pt idx="69">
                        <c:v>6.8999999999999915</c:v>
                      </c:pt>
                      <c:pt idx="70">
                        <c:v>6.9999999999999911</c:v>
                      </c:pt>
                      <c:pt idx="71">
                        <c:v>7.0999999999999908</c:v>
                      </c:pt>
                      <c:pt idx="72">
                        <c:v>7.1999999999999904</c:v>
                      </c:pt>
                      <c:pt idx="73">
                        <c:v>7.2999999999999901</c:v>
                      </c:pt>
                      <c:pt idx="74">
                        <c:v>7.3999999999999897</c:v>
                      </c:pt>
                      <c:pt idx="75">
                        <c:v>7.4999999999999893</c:v>
                      </c:pt>
                      <c:pt idx="76">
                        <c:v>7.599999999999989</c:v>
                      </c:pt>
                      <c:pt idx="77">
                        <c:v>7.6999999999999886</c:v>
                      </c:pt>
                      <c:pt idx="78">
                        <c:v>7.7999999999999883</c:v>
                      </c:pt>
                      <c:pt idx="79">
                        <c:v>7.8999999999999879</c:v>
                      </c:pt>
                      <c:pt idx="80">
                        <c:v>7.9999999999999876</c:v>
                      </c:pt>
                      <c:pt idx="81">
                        <c:v>8.0999999999999872</c:v>
                      </c:pt>
                      <c:pt idx="82">
                        <c:v>8.1999999999999869</c:v>
                      </c:pt>
                      <c:pt idx="83">
                        <c:v>8.2999999999999865</c:v>
                      </c:pt>
                      <c:pt idx="84">
                        <c:v>8.3999999999999861</c:v>
                      </c:pt>
                      <c:pt idx="85">
                        <c:v>8.4999999999999858</c:v>
                      </c:pt>
                      <c:pt idx="86">
                        <c:v>8.5999999999999854</c:v>
                      </c:pt>
                      <c:pt idx="87">
                        <c:v>8.6999999999999851</c:v>
                      </c:pt>
                      <c:pt idx="88">
                        <c:v>8.7999999999999847</c:v>
                      </c:pt>
                      <c:pt idx="89">
                        <c:v>8.8999999999999844</c:v>
                      </c:pt>
                      <c:pt idx="90">
                        <c:v>8.999999999999984</c:v>
                      </c:pt>
                      <c:pt idx="91">
                        <c:v>9.0999999999999837</c:v>
                      </c:pt>
                      <c:pt idx="92">
                        <c:v>9.1999999999999833</c:v>
                      </c:pt>
                      <c:pt idx="93">
                        <c:v>9.2999999999999829</c:v>
                      </c:pt>
                      <c:pt idx="94">
                        <c:v>9.3999999999999826</c:v>
                      </c:pt>
                      <c:pt idx="95">
                        <c:v>9.4999999999999822</c:v>
                      </c:pt>
                      <c:pt idx="96">
                        <c:v>9.5999999999999819</c:v>
                      </c:pt>
                      <c:pt idx="97">
                        <c:v>9.6999999999999815</c:v>
                      </c:pt>
                      <c:pt idx="98">
                        <c:v>9.7999999999999812</c:v>
                      </c:pt>
                      <c:pt idx="99">
                        <c:v>9.8999999999999808</c:v>
                      </c:pt>
                      <c:pt idx="100">
                        <c:v>9.9999999999999805</c:v>
                      </c:pt>
                      <c:pt idx="101">
                        <c:v>10.09999999999998</c:v>
                      </c:pt>
                      <c:pt idx="102">
                        <c:v>10.19999999999998</c:v>
                      </c:pt>
                      <c:pt idx="103">
                        <c:v>10.299999999999979</c:v>
                      </c:pt>
                      <c:pt idx="104">
                        <c:v>10.399999999999979</c:v>
                      </c:pt>
                      <c:pt idx="105">
                        <c:v>10.499999999999979</c:v>
                      </c:pt>
                      <c:pt idx="106">
                        <c:v>10.599999999999978</c:v>
                      </c:pt>
                      <c:pt idx="107">
                        <c:v>10.699999999999978</c:v>
                      </c:pt>
                      <c:pt idx="108">
                        <c:v>10.799999999999978</c:v>
                      </c:pt>
                      <c:pt idx="109">
                        <c:v>10.899999999999977</c:v>
                      </c:pt>
                      <c:pt idx="110">
                        <c:v>10.999999999999977</c:v>
                      </c:pt>
                      <c:pt idx="111">
                        <c:v>11.099999999999977</c:v>
                      </c:pt>
                      <c:pt idx="112">
                        <c:v>11.199999999999976</c:v>
                      </c:pt>
                      <c:pt idx="113">
                        <c:v>11.299999999999976</c:v>
                      </c:pt>
                      <c:pt idx="114">
                        <c:v>11.399999999999975</c:v>
                      </c:pt>
                      <c:pt idx="115">
                        <c:v>11.499999999999975</c:v>
                      </c:pt>
                      <c:pt idx="116">
                        <c:v>11.599999999999975</c:v>
                      </c:pt>
                      <c:pt idx="117">
                        <c:v>11.699999999999974</c:v>
                      </c:pt>
                      <c:pt idx="118">
                        <c:v>11.799999999999974</c:v>
                      </c:pt>
                      <c:pt idx="119">
                        <c:v>11.899999999999974</c:v>
                      </c:pt>
                      <c:pt idx="120">
                        <c:v>11.999999999999973</c:v>
                      </c:pt>
                      <c:pt idx="121">
                        <c:v>12.099999999999973</c:v>
                      </c:pt>
                      <c:pt idx="122">
                        <c:v>12.199999999999973</c:v>
                      </c:pt>
                      <c:pt idx="123">
                        <c:v>12.299999999999972</c:v>
                      </c:pt>
                      <c:pt idx="124">
                        <c:v>12.399999999999972</c:v>
                      </c:pt>
                      <c:pt idx="125">
                        <c:v>12.499999999999972</c:v>
                      </c:pt>
                      <c:pt idx="126">
                        <c:v>12.599999999999971</c:v>
                      </c:pt>
                      <c:pt idx="127">
                        <c:v>12.699999999999971</c:v>
                      </c:pt>
                      <c:pt idx="128">
                        <c:v>12.799999999999971</c:v>
                      </c:pt>
                      <c:pt idx="129">
                        <c:v>12.89999999999997</c:v>
                      </c:pt>
                      <c:pt idx="130">
                        <c:v>12.99999999999997</c:v>
                      </c:pt>
                      <c:pt idx="131">
                        <c:v>13.099999999999969</c:v>
                      </c:pt>
                      <c:pt idx="132">
                        <c:v>13.199999999999969</c:v>
                      </c:pt>
                      <c:pt idx="133">
                        <c:v>13.299999999999969</c:v>
                      </c:pt>
                      <c:pt idx="134">
                        <c:v>13.399999999999968</c:v>
                      </c:pt>
                      <c:pt idx="135">
                        <c:v>13.499999999999968</c:v>
                      </c:pt>
                      <c:pt idx="136">
                        <c:v>13.599999999999968</c:v>
                      </c:pt>
                      <c:pt idx="137">
                        <c:v>13.699999999999967</c:v>
                      </c:pt>
                      <c:pt idx="138">
                        <c:v>13.799999999999967</c:v>
                      </c:pt>
                      <c:pt idx="139">
                        <c:v>13.899999999999967</c:v>
                      </c:pt>
                      <c:pt idx="140">
                        <c:v>13.999999999999966</c:v>
                      </c:pt>
                      <c:pt idx="141">
                        <c:v>14.099999999999966</c:v>
                      </c:pt>
                      <c:pt idx="142">
                        <c:v>14.199999999999966</c:v>
                      </c:pt>
                      <c:pt idx="143">
                        <c:v>14.299999999999965</c:v>
                      </c:pt>
                      <c:pt idx="144">
                        <c:v>14.399999999999965</c:v>
                      </c:pt>
                      <c:pt idx="145">
                        <c:v>14.499999999999964</c:v>
                      </c:pt>
                      <c:pt idx="146">
                        <c:v>14.599999999999964</c:v>
                      </c:pt>
                      <c:pt idx="147">
                        <c:v>14.699999999999964</c:v>
                      </c:pt>
                      <c:pt idx="148">
                        <c:v>14.799999999999963</c:v>
                      </c:pt>
                      <c:pt idx="149">
                        <c:v>14.899999999999963</c:v>
                      </c:pt>
                      <c:pt idx="150">
                        <c:v>14.999999999999963</c:v>
                      </c:pt>
                      <c:pt idx="151">
                        <c:v>15.099999999999962</c:v>
                      </c:pt>
                      <c:pt idx="152">
                        <c:v>15.199999999999962</c:v>
                      </c:pt>
                      <c:pt idx="153">
                        <c:v>15.299999999999962</c:v>
                      </c:pt>
                      <c:pt idx="154">
                        <c:v>15.399999999999961</c:v>
                      </c:pt>
                      <c:pt idx="155">
                        <c:v>15.499999999999961</c:v>
                      </c:pt>
                      <c:pt idx="156">
                        <c:v>15.599999999999961</c:v>
                      </c:pt>
                      <c:pt idx="157">
                        <c:v>15.69999999999996</c:v>
                      </c:pt>
                      <c:pt idx="158">
                        <c:v>15.79999999999996</c:v>
                      </c:pt>
                      <c:pt idx="159">
                        <c:v>15.899999999999959</c:v>
                      </c:pt>
                      <c:pt idx="160">
                        <c:v>15.999999999999959</c:v>
                      </c:pt>
                      <c:pt idx="161">
                        <c:v>16.099999999999959</c:v>
                      </c:pt>
                      <c:pt idx="162">
                        <c:v>16.19999999999996</c:v>
                      </c:pt>
                      <c:pt idx="163">
                        <c:v>16.299999999999962</c:v>
                      </c:pt>
                      <c:pt idx="164">
                        <c:v>16.399999999999963</c:v>
                      </c:pt>
                      <c:pt idx="165">
                        <c:v>16.499999999999964</c:v>
                      </c:pt>
                      <c:pt idx="166">
                        <c:v>16.599999999999966</c:v>
                      </c:pt>
                      <c:pt idx="167">
                        <c:v>16.699999999999967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Sheet1!$AG$3:$AG$2050</c15:sqref>
                        </c15:formulaRef>
                      </c:ext>
                    </c:extLst>
                    <c:numCache>
                      <c:formatCode>General</c:formatCode>
                      <c:ptCount val="2048"/>
                      <c:pt idx="0">
                        <c:v>0</c:v>
                      </c:pt>
                      <c:pt idx="1">
                        <c:v>2.9000000000000001E-2</c:v>
                      </c:pt>
                      <c:pt idx="2">
                        <c:v>5.8000000000000003E-2</c:v>
                      </c:pt>
                      <c:pt idx="3">
                        <c:v>8.6900000000000005E-2</c:v>
                      </c:pt>
                      <c:pt idx="4">
                        <c:v>0.1159</c:v>
                      </c:pt>
                      <c:pt idx="5">
                        <c:v>0.1449</c:v>
                      </c:pt>
                      <c:pt idx="6">
                        <c:v>0.1739</c:v>
                      </c:pt>
                      <c:pt idx="7">
                        <c:v>0.2029</c:v>
                      </c:pt>
                      <c:pt idx="8">
                        <c:v>0.23180000000000001</c:v>
                      </c:pt>
                      <c:pt idx="9">
                        <c:v>0.26079999999999998</c:v>
                      </c:pt>
                      <c:pt idx="10">
                        <c:v>0.2898</c:v>
                      </c:pt>
                      <c:pt idx="11">
                        <c:v>0.31869999999999998</c:v>
                      </c:pt>
                      <c:pt idx="12">
                        <c:v>0.34770000000000001</c:v>
                      </c:pt>
                      <c:pt idx="13">
                        <c:v>0.37669999999999998</c:v>
                      </c:pt>
                      <c:pt idx="14">
                        <c:v>0.40560000000000002</c:v>
                      </c:pt>
                      <c:pt idx="15">
                        <c:v>0.43459999999999999</c:v>
                      </c:pt>
                      <c:pt idx="16">
                        <c:v>0.46350000000000002</c:v>
                      </c:pt>
                      <c:pt idx="17">
                        <c:v>0.49249999999999999</c:v>
                      </c:pt>
                      <c:pt idx="18">
                        <c:v>0.52139999999999997</c:v>
                      </c:pt>
                      <c:pt idx="19">
                        <c:v>0.5504</c:v>
                      </c:pt>
                      <c:pt idx="20">
                        <c:v>0.57930000000000004</c:v>
                      </c:pt>
                      <c:pt idx="21">
                        <c:v>0.60819999999999996</c:v>
                      </c:pt>
                      <c:pt idx="22">
                        <c:v>0.63719999999999999</c:v>
                      </c:pt>
                      <c:pt idx="23">
                        <c:v>0.66610000000000003</c:v>
                      </c:pt>
                      <c:pt idx="24">
                        <c:v>0.69499999999999995</c:v>
                      </c:pt>
                      <c:pt idx="25">
                        <c:v>0.72389999999999999</c:v>
                      </c:pt>
                      <c:pt idx="26">
                        <c:v>0.75280000000000002</c:v>
                      </c:pt>
                      <c:pt idx="27">
                        <c:v>0.78169999999999995</c:v>
                      </c:pt>
                      <c:pt idx="28">
                        <c:v>0.81059999999999999</c:v>
                      </c:pt>
                      <c:pt idx="29">
                        <c:v>0.83950000000000002</c:v>
                      </c:pt>
                      <c:pt idx="30">
                        <c:v>0.86829999999999996</c:v>
                      </c:pt>
                      <c:pt idx="31">
                        <c:v>0.8972</c:v>
                      </c:pt>
                      <c:pt idx="32">
                        <c:v>0.92610000000000003</c:v>
                      </c:pt>
                      <c:pt idx="33">
                        <c:v>0.95489999999999997</c:v>
                      </c:pt>
                      <c:pt idx="34">
                        <c:v>0.98380000000000001</c:v>
                      </c:pt>
                      <c:pt idx="35">
                        <c:v>1.0125999999999999</c:v>
                      </c:pt>
                      <c:pt idx="36">
                        <c:v>1.0414000000000001</c:v>
                      </c:pt>
                      <c:pt idx="37">
                        <c:v>1.0703</c:v>
                      </c:pt>
                      <c:pt idx="38">
                        <c:v>1.0991</c:v>
                      </c:pt>
                      <c:pt idx="39">
                        <c:v>1.1278999999999999</c:v>
                      </c:pt>
                      <c:pt idx="40">
                        <c:v>1.1567000000000001</c:v>
                      </c:pt>
                      <c:pt idx="41">
                        <c:v>1.1854</c:v>
                      </c:pt>
                      <c:pt idx="42">
                        <c:v>1.2141999999999999</c:v>
                      </c:pt>
                      <c:pt idx="43">
                        <c:v>1.2430000000000001</c:v>
                      </c:pt>
                      <c:pt idx="44">
                        <c:v>1.2717000000000001</c:v>
                      </c:pt>
                      <c:pt idx="45">
                        <c:v>1.3005</c:v>
                      </c:pt>
                      <c:pt idx="46">
                        <c:v>1.3291999999999999</c:v>
                      </c:pt>
                      <c:pt idx="47">
                        <c:v>1.3579000000000001</c:v>
                      </c:pt>
                      <c:pt idx="48">
                        <c:v>1.3866000000000001</c:v>
                      </c:pt>
                      <c:pt idx="49">
                        <c:v>1.4153</c:v>
                      </c:pt>
                      <c:pt idx="50">
                        <c:v>1.444</c:v>
                      </c:pt>
                      <c:pt idx="51">
                        <c:v>1.4726999999999999</c:v>
                      </c:pt>
                      <c:pt idx="52">
                        <c:v>1.5013000000000001</c:v>
                      </c:pt>
                      <c:pt idx="53">
                        <c:v>1.53</c:v>
                      </c:pt>
                      <c:pt idx="54">
                        <c:v>1.5586</c:v>
                      </c:pt>
                      <c:pt idx="55">
                        <c:v>1.5871999999999999</c:v>
                      </c:pt>
                      <c:pt idx="56">
                        <c:v>1.6157999999999999</c:v>
                      </c:pt>
                      <c:pt idx="57">
                        <c:v>1.6444000000000001</c:v>
                      </c:pt>
                      <c:pt idx="58">
                        <c:v>1.673</c:v>
                      </c:pt>
                      <c:pt idx="59">
                        <c:v>1.7016</c:v>
                      </c:pt>
                      <c:pt idx="60">
                        <c:v>1.7301</c:v>
                      </c:pt>
                      <c:pt idx="61">
                        <c:v>1.7586999999999999</c:v>
                      </c:pt>
                      <c:pt idx="62">
                        <c:v>1.7871999999999999</c:v>
                      </c:pt>
                      <c:pt idx="63">
                        <c:v>1.8157000000000001</c:v>
                      </c:pt>
                      <c:pt idx="64">
                        <c:v>1.8442000000000001</c:v>
                      </c:pt>
                      <c:pt idx="65">
                        <c:v>1.8727</c:v>
                      </c:pt>
                      <c:pt idx="66">
                        <c:v>1.9011</c:v>
                      </c:pt>
                      <c:pt idx="67">
                        <c:v>1.9296</c:v>
                      </c:pt>
                      <c:pt idx="68">
                        <c:v>1.958</c:v>
                      </c:pt>
                      <c:pt idx="69">
                        <c:v>1.9863999999999999</c:v>
                      </c:pt>
                      <c:pt idx="70">
                        <c:v>2.0148000000000001</c:v>
                      </c:pt>
                      <c:pt idx="71">
                        <c:v>2.0432000000000001</c:v>
                      </c:pt>
                      <c:pt idx="72">
                        <c:v>2.0716000000000001</c:v>
                      </c:pt>
                      <c:pt idx="73">
                        <c:v>2.0998999999999999</c:v>
                      </c:pt>
                      <c:pt idx="74">
                        <c:v>2.1282000000000001</c:v>
                      </c:pt>
                      <c:pt idx="75">
                        <c:v>2.1564999999999999</c:v>
                      </c:pt>
                      <c:pt idx="76">
                        <c:v>2.1848000000000001</c:v>
                      </c:pt>
                      <c:pt idx="77">
                        <c:v>2.2130999999999998</c:v>
                      </c:pt>
                      <c:pt idx="78">
                        <c:v>2.2414000000000001</c:v>
                      </c:pt>
                      <c:pt idx="79">
                        <c:v>2.2696000000000001</c:v>
                      </c:pt>
                      <c:pt idx="80">
                        <c:v>2.2978000000000001</c:v>
                      </c:pt>
                      <c:pt idx="81">
                        <c:v>2.3260000000000001</c:v>
                      </c:pt>
                      <c:pt idx="82">
                        <c:v>2.3542000000000001</c:v>
                      </c:pt>
                      <c:pt idx="83">
                        <c:v>2.3822999999999999</c:v>
                      </c:pt>
                      <c:pt idx="84">
                        <c:v>2.4104999999999999</c:v>
                      </c:pt>
                      <c:pt idx="85">
                        <c:v>2.4386000000000001</c:v>
                      </c:pt>
                      <c:pt idx="86">
                        <c:v>2.4666999999999999</c:v>
                      </c:pt>
                      <c:pt idx="87">
                        <c:v>2.4948000000000001</c:v>
                      </c:pt>
                      <c:pt idx="88">
                        <c:v>2.5228000000000002</c:v>
                      </c:pt>
                      <c:pt idx="89">
                        <c:v>2.5508000000000002</c:v>
                      </c:pt>
                      <c:pt idx="90">
                        <c:v>2.5789</c:v>
                      </c:pt>
                      <c:pt idx="91">
                        <c:v>2.6067999999999998</c:v>
                      </c:pt>
                      <c:pt idx="92">
                        <c:v>2.6347999999999998</c:v>
                      </c:pt>
                      <c:pt idx="93">
                        <c:v>2.6627999999999998</c:v>
                      </c:pt>
                      <c:pt idx="94">
                        <c:v>2.6907000000000001</c:v>
                      </c:pt>
                      <c:pt idx="95">
                        <c:v>2.7185999999999999</c:v>
                      </c:pt>
                      <c:pt idx="96">
                        <c:v>2.7465000000000002</c:v>
                      </c:pt>
                      <c:pt idx="97">
                        <c:v>2.7743000000000002</c:v>
                      </c:pt>
                      <c:pt idx="98">
                        <c:v>2.8022</c:v>
                      </c:pt>
                      <c:pt idx="99">
                        <c:v>2.83</c:v>
                      </c:pt>
                      <c:pt idx="100">
                        <c:v>2.8576999999999999</c:v>
                      </c:pt>
                      <c:pt idx="101">
                        <c:v>2.8855</c:v>
                      </c:pt>
                      <c:pt idx="102">
                        <c:v>2.9131999999999998</c:v>
                      </c:pt>
                      <c:pt idx="103">
                        <c:v>2.9409999999999998</c:v>
                      </c:pt>
                      <c:pt idx="104">
                        <c:v>2.9685999999999999</c:v>
                      </c:pt>
                      <c:pt idx="105">
                        <c:v>2.9963000000000002</c:v>
                      </c:pt>
                      <c:pt idx="106">
                        <c:v>3.0238999999999998</c:v>
                      </c:pt>
                      <c:pt idx="107">
                        <c:v>3.0516000000000001</c:v>
                      </c:pt>
                      <c:pt idx="108">
                        <c:v>3.0790999999999999</c:v>
                      </c:pt>
                      <c:pt idx="109">
                        <c:v>3.1067</c:v>
                      </c:pt>
                      <c:pt idx="110">
                        <c:v>3.1341999999999999</c:v>
                      </c:pt>
                      <c:pt idx="111">
                        <c:v>3.1617000000000002</c:v>
                      </c:pt>
                      <c:pt idx="112">
                        <c:v>3.1892</c:v>
                      </c:pt>
                      <c:pt idx="113">
                        <c:v>3.2166999999999999</c:v>
                      </c:pt>
                      <c:pt idx="114">
                        <c:v>3.2441</c:v>
                      </c:pt>
                      <c:pt idx="115">
                        <c:v>3.2715000000000001</c:v>
                      </c:pt>
                      <c:pt idx="116">
                        <c:v>3.2989000000000002</c:v>
                      </c:pt>
                      <c:pt idx="117">
                        <c:v>3.3262</c:v>
                      </c:pt>
                      <c:pt idx="118">
                        <c:v>3.3534999999999999</c:v>
                      </c:pt>
                      <c:pt idx="119">
                        <c:v>3.3807999999999998</c:v>
                      </c:pt>
                      <c:pt idx="120">
                        <c:v>3.4081000000000001</c:v>
                      </c:pt>
                      <c:pt idx="121">
                        <c:v>3.4352999999999998</c:v>
                      </c:pt>
                      <c:pt idx="122">
                        <c:v>3.4624999999999999</c:v>
                      </c:pt>
                      <c:pt idx="123">
                        <c:v>3.4897</c:v>
                      </c:pt>
                      <c:pt idx="124">
                        <c:v>3.5167999999999999</c:v>
                      </c:pt>
                      <c:pt idx="125">
                        <c:v>3.544</c:v>
                      </c:pt>
                      <c:pt idx="126">
                        <c:v>3.5710000000000002</c:v>
                      </c:pt>
                      <c:pt idx="127">
                        <c:v>3.5981000000000001</c:v>
                      </c:pt>
                      <c:pt idx="128">
                        <c:v>3.6251000000000002</c:v>
                      </c:pt>
                      <c:pt idx="129">
                        <c:v>3.6520999999999999</c:v>
                      </c:pt>
                      <c:pt idx="130">
                        <c:v>3.6791</c:v>
                      </c:pt>
                      <c:pt idx="131">
                        <c:v>3.706</c:v>
                      </c:pt>
                      <c:pt idx="132">
                        <c:v>3.7328999999999999</c:v>
                      </c:pt>
                      <c:pt idx="133">
                        <c:v>3.7597999999999998</c:v>
                      </c:pt>
                      <c:pt idx="134">
                        <c:v>3.7866</c:v>
                      </c:pt>
                      <c:pt idx="135">
                        <c:v>3.8134000000000001</c:v>
                      </c:pt>
                      <c:pt idx="136">
                        <c:v>3.8401999999999998</c:v>
                      </c:pt>
                      <c:pt idx="137">
                        <c:v>3.867</c:v>
                      </c:pt>
                      <c:pt idx="138">
                        <c:v>3.8936999999999999</c:v>
                      </c:pt>
                      <c:pt idx="139">
                        <c:v>3.9203000000000001</c:v>
                      </c:pt>
                      <c:pt idx="140">
                        <c:v>3.9470000000000001</c:v>
                      </c:pt>
                      <c:pt idx="141">
                        <c:v>3.9735999999999998</c:v>
                      </c:pt>
                      <c:pt idx="142">
                        <c:v>4.0002000000000004</c:v>
                      </c:pt>
                      <c:pt idx="143">
                        <c:v>4.0266999999999999</c:v>
                      </c:pt>
                      <c:pt idx="144">
                        <c:v>4.0532000000000004</c:v>
                      </c:pt>
                      <c:pt idx="145">
                        <c:v>4.0796999999999999</c:v>
                      </c:pt>
                      <c:pt idx="146">
                        <c:v>4.1062000000000003</c:v>
                      </c:pt>
                      <c:pt idx="147">
                        <c:v>4.1326000000000001</c:v>
                      </c:pt>
                      <c:pt idx="148">
                        <c:v>4.1589</c:v>
                      </c:pt>
                      <c:pt idx="149">
                        <c:v>4.1852999999999998</c:v>
                      </c:pt>
                      <c:pt idx="150">
                        <c:v>4.2115999999999998</c:v>
                      </c:pt>
                      <c:pt idx="151">
                        <c:v>4.2378999999999998</c:v>
                      </c:pt>
                      <c:pt idx="152">
                        <c:v>4.2641</c:v>
                      </c:pt>
                      <c:pt idx="153">
                        <c:v>4.2903000000000002</c:v>
                      </c:pt>
                      <c:pt idx="154">
                        <c:v>4.3163999999999998</c:v>
                      </c:pt>
                      <c:pt idx="155">
                        <c:v>4.3426</c:v>
                      </c:pt>
                      <c:pt idx="156">
                        <c:v>4.3686999999999996</c:v>
                      </c:pt>
                      <c:pt idx="157">
                        <c:v>4.3947000000000003</c:v>
                      </c:pt>
                      <c:pt idx="158">
                        <c:v>4.4207000000000001</c:v>
                      </c:pt>
                      <c:pt idx="159">
                        <c:v>4.4466999999999999</c:v>
                      </c:pt>
                      <c:pt idx="160">
                        <c:v>4.4725999999999999</c:v>
                      </c:pt>
                      <c:pt idx="161">
                        <c:v>4.4984999999999999</c:v>
                      </c:pt>
                      <c:pt idx="162">
                        <c:v>4.5244</c:v>
                      </c:pt>
                      <c:pt idx="163">
                        <c:v>4.5502000000000002</c:v>
                      </c:pt>
                      <c:pt idx="164">
                        <c:v>4.5759999999999996</c:v>
                      </c:pt>
                      <c:pt idx="165">
                        <c:v>4.6017999999999999</c:v>
                      </c:pt>
                      <c:pt idx="166">
                        <c:v>4.6275000000000004</c:v>
                      </c:pt>
                      <c:pt idx="167">
                        <c:v>4.6532</c:v>
                      </c:pt>
                      <c:pt idx="168">
                        <c:v>4.6787999999999998</c:v>
                      </c:pt>
                      <c:pt idx="169">
                        <c:v>4.7043999999999997</c:v>
                      </c:pt>
                      <c:pt idx="170">
                        <c:v>4.7298999999999998</c:v>
                      </c:pt>
                      <c:pt idx="171">
                        <c:v>4.7553999999999998</c:v>
                      </c:pt>
                      <c:pt idx="172">
                        <c:v>4.7808999999999999</c:v>
                      </c:pt>
                      <c:pt idx="173">
                        <c:v>4.8064</c:v>
                      </c:pt>
                      <c:pt idx="174">
                        <c:v>4.8318000000000003</c:v>
                      </c:pt>
                      <c:pt idx="175">
                        <c:v>4.8571</c:v>
                      </c:pt>
                      <c:pt idx="176">
                        <c:v>4.8823999999999996</c:v>
                      </c:pt>
                      <c:pt idx="177">
                        <c:v>4.9077000000000002</c:v>
                      </c:pt>
                      <c:pt idx="178">
                        <c:v>4.9329000000000001</c:v>
                      </c:pt>
                      <c:pt idx="179">
                        <c:v>4.9581</c:v>
                      </c:pt>
                      <c:pt idx="180">
                        <c:v>4.9832999999999998</c:v>
                      </c:pt>
                      <c:pt idx="181">
                        <c:v>5.0084</c:v>
                      </c:pt>
                      <c:pt idx="182">
                        <c:v>5.0334000000000003</c:v>
                      </c:pt>
                      <c:pt idx="183">
                        <c:v>5.0583999999999998</c:v>
                      </c:pt>
                      <c:pt idx="184">
                        <c:v>5.0834000000000001</c:v>
                      </c:pt>
                      <c:pt idx="185">
                        <c:v>5.1083999999999996</c:v>
                      </c:pt>
                      <c:pt idx="186">
                        <c:v>5.1333000000000002</c:v>
                      </c:pt>
                      <c:pt idx="187">
                        <c:v>5.1581000000000001</c:v>
                      </c:pt>
                      <c:pt idx="188">
                        <c:v>5.1829000000000001</c:v>
                      </c:pt>
                      <c:pt idx="189">
                        <c:v>5.2077</c:v>
                      </c:pt>
                      <c:pt idx="190">
                        <c:v>5.2324000000000002</c:v>
                      </c:pt>
                      <c:pt idx="191">
                        <c:v>5.2571000000000003</c:v>
                      </c:pt>
                      <c:pt idx="192">
                        <c:v>5.2816999999999998</c:v>
                      </c:pt>
                      <c:pt idx="193">
                        <c:v>5.3063000000000002</c:v>
                      </c:pt>
                      <c:pt idx="194">
                        <c:v>5.3308</c:v>
                      </c:pt>
                      <c:pt idx="195">
                        <c:v>5.3552999999999997</c:v>
                      </c:pt>
                      <c:pt idx="196">
                        <c:v>5.3798000000000004</c:v>
                      </c:pt>
                      <c:pt idx="197">
                        <c:v>5.4042000000000003</c:v>
                      </c:pt>
                      <c:pt idx="198">
                        <c:v>5.4286000000000003</c:v>
                      </c:pt>
                      <c:pt idx="199">
                        <c:v>5.4528999999999996</c:v>
                      </c:pt>
                      <c:pt idx="200">
                        <c:v>5.4771000000000001</c:v>
                      </c:pt>
                      <c:pt idx="201">
                        <c:v>5.5014000000000003</c:v>
                      </c:pt>
                      <c:pt idx="202">
                        <c:v>5.5255000000000001</c:v>
                      </c:pt>
                      <c:pt idx="203">
                        <c:v>5.5496999999999996</c:v>
                      </c:pt>
                      <c:pt idx="204">
                        <c:v>5.5738000000000003</c:v>
                      </c:pt>
                      <c:pt idx="205">
                        <c:v>5.5978000000000003</c:v>
                      </c:pt>
                      <c:pt idx="206">
                        <c:v>5.6218000000000004</c:v>
                      </c:pt>
                      <c:pt idx="207">
                        <c:v>5.6456999999999997</c:v>
                      </c:pt>
                      <c:pt idx="208">
                        <c:v>5.6696</c:v>
                      </c:pt>
                      <c:pt idx="209">
                        <c:v>5.6935000000000002</c:v>
                      </c:pt>
                      <c:pt idx="210">
                        <c:v>5.7172999999999998</c:v>
                      </c:pt>
                      <c:pt idx="211">
                        <c:v>5.7409999999999997</c:v>
                      </c:pt>
                      <c:pt idx="212">
                        <c:v>5.7647000000000004</c:v>
                      </c:pt>
                      <c:pt idx="213">
                        <c:v>5.7884000000000002</c:v>
                      </c:pt>
                      <c:pt idx="214">
                        <c:v>5.8120000000000003</c:v>
                      </c:pt>
                      <c:pt idx="215">
                        <c:v>5.8356000000000003</c:v>
                      </c:pt>
                      <c:pt idx="216">
                        <c:v>5.8590999999999998</c:v>
                      </c:pt>
                      <c:pt idx="217">
                        <c:v>5.8825000000000003</c:v>
                      </c:pt>
                      <c:pt idx="218">
                        <c:v>5.9059999999999997</c:v>
                      </c:pt>
                      <c:pt idx="219">
                        <c:v>5.9292999999999996</c:v>
                      </c:pt>
                      <c:pt idx="220">
                        <c:v>5.9526000000000003</c:v>
                      </c:pt>
                      <c:pt idx="221">
                        <c:v>5.9759000000000002</c:v>
                      </c:pt>
                      <c:pt idx="222">
                        <c:v>5.9991000000000003</c:v>
                      </c:pt>
                      <c:pt idx="223">
                        <c:v>6.0223000000000004</c:v>
                      </c:pt>
                      <c:pt idx="224">
                        <c:v>6.0453999999999999</c:v>
                      </c:pt>
                      <c:pt idx="225">
                        <c:v>6.0683999999999996</c:v>
                      </c:pt>
                      <c:pt idx="226">
                        <c:v>6.0914000000000001</c:v>
                      </c:pt>
                      <c:pt idx="227">
                        <c:v>6.1143999999999998</c:v>
                      </c:pt>
                      <c:pt idx="228">
                        <c:v>6.1372999999999998</c:v>
                      </c:pt>
                      <c:pt idx="229">
                        <c:v>6.1601999999999997</c:v>
                      </c:pt>
                      <c:pt idx="230">
                        <c:v>6.1829999999999998</c:v>
                      </c:pt>
                      <c:pt idx="231">
                        <c:v>6.2057000000000002</c:v>
                      </c:pt>
                      <c:pt idx="232">
                        <c:v>6.2283999999999997</c:v>
                      </c:pt>
                      <c:pt idx="233">
                        <c:v>6.2511000000000001</c:v>
                      </c:pt>
                      <c:pt idx="234">
                        <c:v>6.2736999999999998</c:v>
                      </c:pt>
                      <c:pt idx="235">
                        <c:v>6.2961999999999998</c:v>
                      </c:pt>
                      <c:pt idx="236">
                        <c:v>6.3186999999999998</c:v>
                      </c:pt>
                      <c:pt idx="237">
                        <c:v>6.3411</c:v>
                      </c:pt>
                      <c:pt idx="238">
                        <c:v>6.3635000000000002</c:v>
                      </c:pt>
                      <c:pt idx="239">
                        <c:v>6.3857999999999997</c:v>
                      </c:pt>
                      <c:pt idx="240">
                        <c:v>6.4081000000000001</c:v>
                      </c:pt>
                      <c:pt idx="241">
                        <c:v>6.4302999999999999</c:v>
                      </c:pt>
                      <c:pt idx="242">
                        <c:v>6.4524999999999997</c:v>
                      </c:pt>
                      <c:pt idx="243">
                        <c:v>6.4745999999999997</c:v>
                      </c:pt>
                      <c:pt idx="244">
                        <c:v>6.4966999999999997</c:v>
                      </c:pt>
                      <c:pt idx="245">
                        <c:v>6.5186999999999999</c:v>
                      </c:pt>
                      <c:pt idx="246">
                        <c:v>6.5406000000000004</c:v>
                      </c:pt>
                      <c:pt idx="247">
                        <c:v>6.5625</c:v>
                      </c:pt>
                      <c:pt idx="248">
                        <c:v>6.5843999999999996</c:v>
                      </c:pt>
                      <c:pt idx="249">
                        <c:v>6.6062000000000003</c:v>
                      </c:pt>
                      <c:pt idx="250">
                        <c:v>6.6279000000000003</c:v>
                      </c:pt>
                      <c:pt idx="251">
                        <c:v>6.6496000000000004</c:v>
                      </c:pt>
                      <c:pt idx="252">
                        <c:v>6.6711999999999998</c:v>
                      </c:pt>
                      <c:pt idx="253">
                        <c:v>6.6927000000000003</c:v>
                      </c:pt>
                      <c:pt idx="254">
                        <c:v>6.7141999999999999</c:v>
                      </c:pt>
                      <c:pt idx="255">
                        <c:v>6.7356999999999996</c:v>
                      </c:pt>
                      <c:pt idx="256">
                        <c:v>6.7571000000000003</c:v>
                      </c:pt>
                      <c:pt idx="257">
                        <c:v>6.7784000000000004</c:v>
                      </c:pt>
                      <c:pt idx="258">
                        <c:v>6.7996999999999996</c:v>
                      </c:pt>
                      <c:pt idx="259">
                        <c:v>6.8209</c:v>
                      </c:pt>
                      <c:pt idx="260">
                        <c:v>6.8421000000000003</c:v>
                      </c:pt>
                      <c:pt idx="261">
                        <c:v>6.8632</c:v>
                      </c:pt>
                      <c:pt idx="262">
                        <c:v>6.8841999999999999</c:v>
                      </c:pt>
                      <c:pt idx="263">
                        <c:v>6.9051999999999998</c:v>
                      </c:pt>
                      <c:pt idx="264">
                        <c:v>6.9261999999999997</c:v>
                      </c:pt>
                      <c:pt idx="265">
                        <c:v>6.9470000000000001</c:v>
                      </c:pt>
                      <c:pt idx="266">
                        <c:v>6.9679000000000002</c:v>
                      </c:pt>
                      <c:pt idx="267">
                        <c:v>6.9885999999999999</c:v>
                      </c:pt>
                      <c:pt idx="268">
                        <c:v>7.0092999999999996</c:v>
                      </c:pt>
                      <c:pt idx="269">
                        <c:v>7.03</c:v>
                      </c:pt>
                      <c:pt idx="270">
                        <c:v>7.0505000000000004</c:v>
                      </c:pt>
                      <c:pt idx="271">
                        <c:v>7.0711000000000004</c:v>
                      </c:pt>
                      <c:pt idx="272">
                        <c:v>7.0914999999999999</c:v>
                      </c:pt>
                      <c:pt idx="273">
                        <c:v>7.1119000000000003</c:v>
                      </c:pt>
                      <c:pt idx="274">
                        <c:v>7.1322999999999999</c:v>
                      </c:pt>
                      <c:pt idx="275">
                        <c:v>7.1525999999999996</c:v>
                      </c:pt>
                      <c:pt idx="276">
                        <c:v>7.1727999999999996</c:v>
                      </c:pt>
                      <c:pt idx="277">
                        <c:v>7.1929999999999996</c:v>
                      </c:pt>
                      <c:pt idx="278">
                        <c:v>7.2130999999999998</c:v>
                      </c:pt>
                      <c:pt idx="279">
                        <c:v>7.2331000000000003</c:v>
                      </c:pt>
                      <c:pt idx="280">
                        <c:v>7.2530999999999999</c:v>
                      </c:pt>
                      <c:pt idx="281">
                        <c:v>7.2729999999999997</c:v>
                      </c:pt>
                      <c:pt idx="282">
                        <c:v>7.2929000000000004</c:v>
                      </c:pt>
                      <c:pt idx="283">
                        <c:v>7.3127000000000004</c:v>
                      </c:pt>
                      <c:pt idx="284">
                        <c:v>7.3323999999999998</c:v>
                      </c:pt>
                      <c:pt idx="285">
                        <c:v>7.3521000000000001</c:v>
                      </c:pt>
                      <c:pt idx="286">
                        <c:v>7.3716999999999997</c:v>
                      </c:pt>
                      <c:pt idx="287">
                        <c:v>7.3912000000000004</c:v>
                      </c:pt>
                      <c:pt idx="288">
                        <c:v>7.4107000000000003</c:v>
                      </c:pt>
                      <c:pt idx="289">
                        <c:v>7.4302000000000001</c:v>
                      </c:pt>
                      <c:pt idx="290">
                        <c:v>7.4494999999999996</c:v>
                      </c:pt>
                      <c:pt idx="291">
                        <c:v>7.4687999999999999</c:v>
                      </c:pt>
                      <c:pt idx="292">
                        <c:v>7.4881000000000002</c:v>
                      </c:pt>
                      <c:pt idx="293">
                        <c:v>7.5072000000000001</c:v>
                      </c:pt>
                      <c:pt idx="294">
                        <c:v>7.5263999999999998</c:v>
                      </c:pt>
                      <c:pt idx="295">
                        <c:v>7.5453999999999999</c:v>
                      </c:pt>
                      <c:pt idx="296">
                        <c:v>7.5644</c:v>
                      </c:pt>
                      <c:pt idx="297">
                        <c:v>7.5833000000000004</c:v>
                      </c:pt>
                      <c:pt idx="298">
                        <c:v>7.6021999999999998</c:v>
                      </c:pt>
                      <c:pt idx="299">
                        <c:v>7.6210000000000004</c:v>
                      </c:pt>
                      <c:pt idx="300">
                        <c:v>7.6397000000000004</c:v>
                      </c:pt>
                      <c:pt idx="301">
                        <c:v>7.6584000000000003</c:v>
                      </c:pt>
                      <c:pt idx="302">
                        <c:v>7.6769999999999996</c:v>
                      </c:pt>
                      <c:pt idx="303">
                        <c:v>7.6955</c:v>
                      </c:pt>
                      <c:pt idx="304">
                        <c:v>7.7140000000000004</c:v>
                      </c:pt>
                      <c:pt idx="305">
                        <c:v>7.7324000000000002</c:v>
                      </c:pt>
                      <c:pt idx="306">
                        <c:v>7.7507000000000001</c:v>
                      </c:pt>
                      <c:pt idx="307">
                        <c:v>7.7690000000000001</c:v>
                      </c:pt>
                      <c:pt idx="308">
                        <c:v>7.7872000000000003</c:v>
                      </c:pt>
                      <c:pt idx="309">
                        <c:v>7.8053999999999997</c:v>
                      </c:pt>
                      <c:pt idx="310">
                        <c:v>7.8235000000000001</c:v>
                      </c:pt>
                      <c:pt idx="311">
                        <c:v>7.8414999999999999</c:v>
                      </c:pt>
                      <c:pt idx="312">
                        <c:v>7.8593999999999999</c:v>
                      </c:pt>
                      <c:pt idx="313">
                        <c:v>7.8773</c:v>
                      </c:pt>
                      <c:pt idx="314">
                        <c:v>7.8952</c:v>
                      </c:pt>
                      <c:pt idx="315">
                        <c:v>7.9128999999999996</c:v>
                      </c:pt>
                      <c:pt idx="316">
                        <c:v>7.9306000000000001</c:v>
                      </c:pt>
                      <c:pt idx="317">
                        <c:v>7.9481999999999999</c:v>
                      </c:pt>
                      <c:pt idx="318">
                        <c:v>7.9657999999999998</c:v>
                      </c:pt>
                      <c:pt idx="319">
                        <c:v>7.9832999999999998</c:v>
                      </c:pt>
                      <c:pt idx="320">
                        <c:v>8.0007000000000001</c:v>
                      </c:pt>
                      <c:pt idx="321">
                        <c:v>8.0180000000000007</c:v>
                      </c:pt>
                      <c:pt idx="322">
                        <c:v>8.0352999999999994</c:v>
                      </c:pt>
                      <c:pt idx="323">
                        <c:v>8.0525000000000002</c:v>
                      </c:pt>
                      <c:pt idx="324">
                        <c:v>8.0696999999999992</c:v>
                      </c:pt>
                      <c:pt idx="325">
                        <c:v>8.0868000000000002</c:v>
                      </c:pt>
                      <c:pt idx="326">
                        <c:v>8.1037999999999997</c:v>
                      </c:pt>
                      <c:pt idx="327">
                        <c:v>8.1206999999999994</c:v>
                      </c:pt>
                      <c:pt idx="328">
                        <c:v>8.1376000000000008</c:v>
                      </c:pt>
                      <c:pt idx="329">
                        <c:v>8.1544000000000008</c:v>
                      </c:pt>
                      <c:pt idx="330">
                        <c:v>8.1712000000000007</c:v>
                      </c:pt>
                      <c:pt idx="331">
                        <c:v>8.1877999999999993</c:v>
                      </c:pt>
                      <c:pt idx="332">
                        <c:v>8.2043999999999997</c:v>
                      </c:pt>
                      <c:pt idx="333">
                        <c:v>8.2210000000000001</c:v>
                      </c:pt>
                      <c:pt idx="334">
                        <c:v>8.2373999999999992</c:v>
                      </c:pt>
                      <c:pt idx="335">
                        <c:v>8.2538</c:v>
                      </c:pt>
                      <c:pt idx="336">
                        <c:v>8.2702000000000009</c:v>
                      </c:pt>
                      <c:pt idx="337">
                        <c:v>8.2864000000000004</c:v>
                      </c:pt>
                      <c:pt idx="338">
                        <c:v>8.3026</c:v>
                      </c:pt>
                      <c:pt idx="339">
                        <c:v>8.3186999999999998</c:v>
                      </c:pt>
                      <c:pt idx="340">
                        <c:v>8.3347999999999995</c:v>
                      </c:pt>
                      <c:pt idx="341">
                        <c:v>8.3506999999999998</c:v>
                      </c:pt>
                      <c:pt idx="342">
                        <c:v>8.3666999999999998</c:v>
                      </c:pt>
                      <c:pt idx="343">
                        <c:v>8.3825000000000003</c:v>
                      </c:pt>
                      <c:pt idx="344">
                        <c:v>8.3983000000000008</c:v>
                      </c:pt>
                      <c:pt idx="345">
                        <c:v>8.4139999999999997</c:v>
                      </c:pt>
                      <c:pt idx="346">
                        <c:v>8.4296000000000006</c:v>
                      </c:pt>
                      <c:pt idx="347">
                        <c:v>8.4451000000000001</c:v>
                      </c:pt>
                      <c:pt idx="348">
                        <c:v>8.4605999999999995</c:v>
                      </c:pt>
                      <c:pt idx="349">
                        <c:v>8.4760000000000009</c:v>
                      </c:pt>
                      <c:pt idx="350">
                        <c:v>8.4914000000000005</c:v>
                      </c:pt>
                      <c:pt idx="351">
                        <c:v>8.5067000000000004</c:v>
                      </c:pt>
                      <c:pt idx="352">
                        <c:v>8.5219000000000005</c:v>
                      </c:pt>
                      <c:pt idx="353">
                        <c:v>8.5370000000000008</c:v>
                      </c:pt>
                      <c:pt idx="354">
                        <c:v>8.5519999999999996</c:v>
                      </c:pt>
                      <c:pt idx="355">
                        <c:v>8.5670000000000002</c:v>
                      </c:pt>
                      <c:pt idx="356">
                        <c:v>8.5818999999999992</c:v>
                      </c:pt>
                      <c:pt idx="357">
                        <c:v>8.5968</c:v>
                      </c:pt>
                      <c:pt idx="358">
                        <c:v>8.6114999999999995</c:v>
                      </c:pt>
                      <c:pt idx="359">
                        <c:v>8.6262000000000008</c:v>
                      </c:pt>
                      <c:pt idx="360">
                        <c:v>8.6409000000000002</c:v>
                      </c:pt>
                      <c:pt idx="361">
                        <c:v>8.6554000000000002</c:v>
                      </c:pt>
                      <c:pt idx="362">
                        <c:v>8.6699000000000002</c:v>
                      </c:pt>
                      <c:pt idx="363">
                        <c:v>8.6843000000000004</c:v>
                      </c:pt>
                      <c:pt idx="364">
                        <c:v>8.6986000000000008</c:v>
                      </c:pt>
                      <c:pt idx="365">
                        <c:v>8.7128999999999994</c:v>
                      </c:pt>
                      <c:pt idx="366">
                        <c:v>8.7271000000000001</c:v>
                      </c:pt>
                      <c:pt idx="367">
                        <c:v>8.7411999999999992</c:v>
                      </c:pt>
                      <c:pt idx="368">
                        <c:v>8.7552000000000003</c:v>
                      </c:pt>
                      <c:pt idx="369">
                        <c:v>8.7691999999999997</c:v>
                      </c:pt>
                      <c:pt idx="370">
                        <c:v>8.7830999999999992</c:v>
                      </c:pt>
                      <c:pt idx="371">
                        <c:v>8.7969000000000008</c:v>
                      </c:pt>
                      <c:pt idx="372">
                        <c:v>8.8107000000000006</c:v>
                      </c:pt>
                      <c:pt idx="373">
                        <c:v>8.8242999999999991</c:v>
                      </c:pt>
                      <c:pt idx="374">
                        <c:v>8.8378999999999994</c:v>
                      </c:pt>
                      <c:pt idx="375">
                        <c:v>8.8514999999999997</c:v>
                      </c:pt>
                      <c:pt idx="376">
                        <c:v>8.8649000000000004</c:v>
                      </c:pt>
                      <c:pt idx="377">
                        <c:v>8.8782999999999994</c:v>
                      </c:pt>
                      <c:pt idx="378">
                        <c:v>8.8916000000000004</c:v>
                      </c:pt>
                      <c:pt idx="379">
                        <c:v>8.9047999999999998</c:v>
                      </c:pt>
                      <c:pt idx="380">
                        <c:v>8.9178999999999995</c:v>
                      </c:pt>
                      <c:pt idx="381">
                        <c:v>8.9309999999999992</c:v>
                      </c:pt>
                      <c:pt idx="382">
                        <c:v>8.9440000000000008</c:v>
                      </c:pt>
                      <c:pt idx="383">
                        <c:v>8.9568999999999992</c:v>
                      </c:pt>
                      <c:pt idx="384">
                        <c:v>8.9697999999999993</c:v>
                      </c:pt>
                      <c:pt idx="385">
                        <c:v>8.9825999999999997</c:v>
                      </c:pt>
                      <c:pt idx="386">
                        <c:v>8.9953000000000003</c:v>
                      </c:pt>
                      <c:pt idx="387">
                        <c:v>9.0078999999999994</c:v>
                      </c:pt>
                      <c:pt idx="388">
                        <c:v>9.0204000000000004</c:v>
                      </c:pt>
                      <c:pt idx="389">
                        <c:v>9.0328999999999997</c:v>
                      </c:pt>
                      <c:pt idx="390">
                        <c:v>9.0452999999999992</c:v>
                      </c:pt>
                      <c:pt idx="391">
                        <c:v>9.0576000000000008</c:v>
                      </c:pt>
                      <c:pt idx="392">
                        <c:v>9.0699000000000005</c:v>
                      </c:pt>
                      <c:pt idx="393">
                        <c:v>9.0820000000000007</c:v>
                      </c:pt>
                      <c:pt idx="394">
                        <c:v>9.0940999999999992</c:v>
                      </c:pt>
                      <c:pt idx="395">
                        <c:v>9.1060999999999996</c:v>
                      </c:pt>
                      <c:pt idx="396">
                        <c:v>9.1181000000000001</c:v>
                      </c:pt>
                      <c:pt idx="397">
                        <c:v>9.1298999999999992</c:v>
                      </c:pt>
                      <c:pt idx="398">
                        <c:v>9.1417000000000002</c:v>
                      </c:pt>
                      <c:pt idx="399">
                        <c:v>9.1533999999999995</c:v>
                      </c:pt>
                      <c:pt idx="400">
                        <c:v>9.1651000000000007</c:v>
                      </c:pt>
                      <c:pt idx="401">
                        <c:v>9.1766000000000005</c:v>
                      </c:pt>
                      <c:pt idx="402">
                        <c:v>9.1881000000000004</c:v>
                      </c:pt>
                      <c:pt idx="403">
                        <c:v>9.1995000000000005</c:v>
                      </c:pt>
                      <c:pt idx="404">
                        <c:v>9.2108000000000008</c:v>
                      </c:pt>
                      <c:pt idx="405">
                        <c:v>9.2220999999999993</c:v>
                      </c:pt>
                      <c:pt idx="406">
                        <c:v>9.2332000000000001</c:v>
                      </c:pt>
                      <c:pt idx="407">
                        <c:v>9.2443000000000008</c:v>
                      </c:pt>
                      <c:pt idx="408">
                        <c:v>9.2553000000000001</c:v>
                      </c:pt>
                      <c:pt idx="409">
                        <c:v>9.2662999999999993</c:v>
                      </c:pt>
                      <c:pt idx="410">
                        <c:v>9.2771000000000008</c:v>
                      </c:pt>
                      <c:pt idx="411">
                        <c:v>9.2879000000000005</c:v>
                      </c:pt>
                      <c:pt idx="412">
                        <c:v>9.2986000000000004</c:v>
                      </c:pt>
                      <c:pt idx="413">
                        <c:v>9.3092000000000006</c:v>
                      </c:pt>
                      <c:pt idx="414">
                        <c:v>9.3198000000000008</c:v>
                      </c:pt>
                      <c:pt idx="415">
                        <c:v>9.3302999999999994</c:v>
                      </c:pt>
                      <c:pt idx="416">
                        <c:v>9.3406000000000002</c:v>
                      </c:pt>
                      <c:pt idx="417">
                        <c:v>9.3510000000000009</c:v>
                      </c:pt>
                      <c:pt idx="418">
                        <c:v>9.3612000000000002</c:v>
                      </c:pt>
                      <c:pt idx="419">
                        <c:v>9.3712999999999997</c:v>
                      </c:pt>
                      <c:pt idx="420">
                        <c:v>9.3813999999999993</c:v>
                      </c:pt>
                      <c:pt idx="421">
                        <c:v>9.3914000000000009</c:v>
                      </c:pt>
                      <c:pt idx="422">
                        <c:v>9.4013000000000009</c:v>
                      </c:pt>
                      <c:pt idx="423">
                        <c:v>9.4111999999999991</c:v>
                      </c:pt>
                      <c:pt idx="424">
                        <c:v>9.4208999999999996</c:v>
                      </c:pt>
                      <c:pt idx="425">
                        <c:v>9.4306000000000001</c:v>
                      </c:pt>
                      <c:pt idx="426">
                        <c:v>9.4402000000000008</c:v>
                      </c:pt>
                      <c:pt idx="427">
                        <c:v>9.4497</c:v>
                      </c:pt>
                      <c:pt idx="428">
                        <c:v>9.4591999999999992</c:v>
                      </c:pt>
                      <c:pt idx="429">
                        <c:v>9.4685000000000006</c:v>
                      </c:pt>
                      <c:pt idx="430">
                        <c:v>9.4778000000000002</c:v>
                      </c:pt>
                      <c:pt idx="431">
                        <c:v>9.4870000000000001</c:v>
                      </c:pt>
                      <c:pt idx="432">
                        <c:v>9.4961000000000002</c:v>
                      </c:pt>
                      <c:pt idx="433">
                        <c:v>9.5052000000000003</c:v>
                      </c:pt>
                      <c:pt idx="434">
                        <c:v>9.5140999999999991</c:v>
                      </c:pt>
                      <c:pt idx="435">
                        <c:v>9.5229999999999997</c:v>
                      </c:pt>
                      <c:pt idx="436">
                        <c:v>9.5318000000000005</c:v>
                      </c:pt>
                      <c:pt idx="437">
                        <c:v>9.5405999999999995</c:v>
                      </c:pt>
                      <c:pt idx="438">
                        <c:v>9.5492000000000008</c:v>
                      </c:pt>
                      <c:pt idx="439">
                        <c:v>9.5578000000000003</c:v>
                      </c:pt>
                      <c:pt idx="440">
                        <c:v>9.5662000000000003</c:v>
                      </c:pt>
                      <c:pt idx="441">
                        <c:v>9.5746000000000002</c:v>
                      </c:pt>
                      <c:pt idx="442">
                        <c:v>9.5830000000000002</c:v>
                      </c:pt>
                      <c:pt idx="443">
                        <c:v>9.5912000000000006</c:v>
                      </c:pt>
                      <c:pt idx="444">
                        <c:v>9.5993999999999993</c:v>
                      </c:pt>
                      <c:pt idx="445">
                        <c:v>9.6074999999999999</c:v>
                      </c:pt>
                      <c:pt idx="446">
                        <c:v>9.6155000000000008</c:v>
                      </c:pt>
                      <c:pt idx="447">
                        <c:v>9.6234000000000002</c:v>
                      </c:pt>
                      <c:pt idx="448">
                        <c:v>9.6311999999999998</c:v>
                      </c:pt>
                      <c:pt idx="449">
                        <c:v>9.6389999999999993</c:v>
                      </c:pt>
                      <c:pt idx="450">
                        <c:v>9.6465999999999994</c:v>
                      </c:pt>
                      <c:pt idx="451">
                        <c:v>9.6541999999999994</c:v>
                      </c:pt>
                      <c:pt idx="452">
                        <c:v>9.6617999999999995</c:v>
                      </c:pt>
                      <c:pt idx="453">
                        <c:v>9.6692</c:v>
                      </c:pt>
                      <c:pt idx="454">
                        <c:v>9.6765000000000008</c:v>
                      </c:pt>
                      <c:pt idx="455">
                        <c:v>9.6837999999999997</c:v>
                      </c:pt>
                      <c:pt idx="456">
                        <c:v>9.6910000000000007</c:v>
                      </c:pt>
                      <c:pt idx="457">
                        <c:v>9.6981000000000002</c:v>
                      </c:pt>
                      <c:pt idx="458">
                        <c:v>9.7050999999999998</c:v>
                      </c:pt>
                      <c:pt idx="459">
                        <c:v>9.7120999999999995</c:v>
                      </c:pt>
                      <c:pt idx="460">
                        <c:v>9.7188999999999997</c:v>
                      </c:pt>
                      <c:pt idx="461">
                        <c:v>9.7256999999999998</c:v>
                      </c:pt>
                      <c:pt idx="462">
                        <c:v>9.7324000000000002</c:v>
                      </c:pt>
                      <c:pt idx="463">
                        <c:v>9.7390000000000008</c:v>
                      </c:pt>
                      <c:pt idx="464">
                        <c:v>9.7455999999999996</c:v>
                      </c:pt>
                      <c:pt idx="465">
                        <c:v>9.7520000000000007</c:v>
                      </c:pt>
                      <c:pt idx="466">
                        <c:v>9.7584</c:v>
                      </c:pt>
                      <c:pt idx="467">
                        <c:v>9.7646999999999995</c:v>
                      </c:pt>
                      <c:pt idx="468">
                        <c:v>9.7708999999999993</c:v>
                      </c:pt>
                      <c:pt idx="469">
                        <c:v>9.7769999999999992</c:v>
                      </c:pt>
                      <c:pt idx="470">
                        <c:v>9.7830999999999992</c:v>
                      </c:pt>
                      <c:pt idx="471">
                        <c:v>9.7889999999999997</c:v>
                      </c:pt>
                      <c:pt idx="472">
                        <c:v>9.7949000000000002</c:v>
                      </c:pt>
                      <c:pt idx="473">
                        <c:v>9.8007000000000009</c:v>
                      </c:pt>
                      <c:pt idx="474">
                        <c:v>9.8064</c:v>
                      </c:pt>
                      <c:pt idx="475">
                        <c:v>9.8120999999999992</c:v>
                      </c:pt>
                      <c:pt idx="476">
                        <c:v>9.8176000000000005</c:v>
                      </c:pt>
                      <c:pt idx="477">
                        <c:v>9.8231000000000002</c:v>
                      </c:pt>
                      <c:pt idx="478">
                        <c:v>9.8285</c:v>
                      </c:pt>
                      <c:pt idx="479">
                        <c:v>9.8338000000000001</c:v>
                      </c:pt>
                      <c:pt idx="480">
                        <c:v>9.8390000000000004</c:v>
                      </c:pt>
                      <c:pt idx="481">
                        <c:v>9.8440999999999992</c:v>
                      </c:pt>
                      <c:pt idx="482">
                        <c:v>9.8491999999999997</c:v>
                      </c:pt>
                      <c:pt idx="483">
                        <c:v>9.8542000000000005</c:v>
                      </c:pt>
                      <c:pt idx="484">
                        <c:v>9.8590999999999998</c:v>
                      </c:pt>
                      <c:pt idx="485">
                        <c:v>9.8638999999999992</c:v>
                      </c:pt>
                      <c:pt idx="486">
                        <c:v>9.8686000000000007</c:v>
                      </c:pt>
                      <c:pt idx="487">
                        <c:v>9.8732000000000006</c:v>
                      </c:pt>
                      <c:pt idx="488">
                        <c:v>9.8778000000000006</c:v>
                      </c:pt>
                      <c:pt idx="489">
                        <c:v>9.8823000000000008</c:v>
                      </c:pt>
                      <c:pt idx="490">
                        <c:v>9.8866999999999994</c:v>
                      </c:pt>
                      <c:pt idx="491">
                        <c:v>9.891</c:v>
                      </c:pt>
                      <c:pt idx="492">
                        <c:v>9.8952000000000009</c:v>
                      </c:pt>
                      <c:pt idx="493">
                        <c:v>9.8993000000000002</c:v>
                      </c:pt>
                      <c:pt idx="494">
                        <c:v>9.9033999999999995</c:v>
                      </c:pt>
                      <c:pt idx="495">
                        <c:v>9.9074000000000009</c:v>
                      </c:pt>
                      <c:pt idx="496">
                        <c:v>9.9113000000000007</c:v>
                      </c:pt>
                      <c:pt idx="497">
                        <c:v>9.9151000000000007</c:v>
                      </c:pt>
                      <c:pt idx="498">
                        <c:v>9.9187999999999992</c:v>
                      </c:pt>
                      <c:pt idx="499">
                        <c:v>9.9223999999999997</c:v>
                      </c:pt>
                      <c:pt idx="500">
                        <c:v>9.9260000000000002</c:v>
                      </c:pt>
                      <c:pt idx="501">
                        <c:v>9.9295000000000009</c:v>
                      </c:pt>
                      <c:pt idx="502">
                        <c:v>9.9329000000000001</c:v>
                      </c:pt>
                      <c:pt idx="503">
                        <c:v>9.9361999999999995</c:v>
                      </c:pt>
                      <c:pt idx="504">
                        <c:v>9.9393999999999991</c:v>
                      </c:pt>
                      <c:pt idx="505">
                        <c:v>9.9426000000000005</c:v>
                      </c:pt>
                      <c:pt idx="506">
                        <c:v>9.9456000000000007</c:v>
                      </c:pt>
                      <c:pt idx="507">
                        <c:v>9.9486000000000008</c:v>
                      </c:pt>
                      <c:pt idx="508">
                        <c:v>9.9514999999999993</c:v>
                      </c:pt>
                      <c:pt idx="509">
                        <c:v>9.9542999999999999</c:v>
                      </c:pt>
                      <c:pt idx="510">
                        <c:v>9.9570000000000007</c:v>
                      </c:pt>
                      <c:pt idx="511">
                        <c:v>9.9596999999999998</c:v>
                      </c:pt>
                      <c:pt idx="512">
                        <c:v>9.9621999999999993</c:v>
                      </c:pt>
                      <c:pt idx="513">
                        <c:v>9.9647000000000006</c:v>
                      </c:pt>
                      <c:pt idx="514">
                        <c:v>9.9671000000000003</c:v>
                      </c:pt>
                      <c:pt idx="515">
                        <c:v>9.9694000000000003</c:v>
                      </c:pt>
                      <c:pt idx="516">
                        <c:v>9.9716000000000005</c:v>
                      </c:pt>
                      <c:pt idx="517">
                        <c:v>9.9738000000000007</c:v>
                      </c:pt>
                      <c:pt idx="518">
                        <c:v>9.9757999999999996</c:v>
                      </c:pt>
                      <c:pt idx="519">
                        <c:v>9.9778000000000002</c:v>
                      </c:pt>
                      <c:pt idx="520">
                        <c:v>9.9796999999999993</c:v>
                      </c:pt>
                      <c:pt idx="521">
                        <c:v>9.9815000000000005</c:v>
                      </c:pt>
                      <c:pt idx="522">
                        <c:v>9.9832000000000001</c:v>
                      </c:pt>
                      <c:pt idx="523">
                        <c:v>9.9847999999999999</c:v>
                      </c:pt>
                      <c:pt idx="524">
                        <c:v>9.9863999999999997</c:v>
                      </c:pt>
                      <c:pt idx="525">
                        <c:v>9.9878999999999998</c:v>
                      </c:pt>
                      <c:pt idx="526">
                        <c:v>9.9893000000000001</c:v>
                      </c:pt>
                      <c:pt idx="527">
                        <c:v>9.9906000000000006</c:v>
                      </c:pt>
                      <c:pt idx="528">
                        <c:v>9.9917999999999996</c:v>
                      </c:pt>
                      <c:pt idx="529">
                        <c:v>9.9929000000000006</c:v>
                      </c:pt>
                      <c:pt idx="530">
                        <c:v>9.9939999999999998</c:v>
                      </c:pt>
                      <c:pt idx="531">
                        <c:v>9.9948999999999995</c:v>
                      </c:pt>
                      <c:pt idx="532">
                        <c:v>9.9957999999999991</c:v>
                      </c:pt>
                      <c:pt idx="533">
                        <c:v>9.9966000000000008</c:v>
                      </c:pt>
                      <c:pt idx="534">
                        <c:v>9.9972999999999992</c:v>
                      </c:pt>
                      <c:pt idx="535">
                        <c:v>9.9978999999999996</c:v>
                      </c:pt>
                      <c:pt idx="536">
                        <c:v>9.9984999999999999</c:v>
                      </c:pt>
                      <c:pt idx="537">
                        <c:v>9.9990000000000006</c:v>
                      </c:pt>
                      <c:pt idx="538">
                        <c:v>9.9992999999999999</c:v>
                      </c:pt>
                      <c:pt idx="539">
                        <c:v>9.9995999999999992</c:v>
                      </c:pt>
                      <c:pt idx="540">
                        <c:v>9.9998000000000005</c:v>
                      </c:pt>
                      <c:pt idx="541">
                        <c:v>10</c:v>
                      </c:pt>
                      <c:pt idx="542">
                        <c:v>10</c:v>
                      </c:pt>
                      <c:pt idx="543">
                        <c:v>10</c:v>
                      </c:pt>
                      <c:pt idx="544">
                        <c:v>9.9998000000000005</c:v>
                      </c:pt>
                      <c:pt idx="545">
                        <c:v>9.9995999999999992</c:v>
                      </c:pt>
                      <c:pt idx="546">
                        <c:v>9.9992999999999999</c:v>
                      </c:pt>
                      <c:pt idx="547">
                        <c:v>9.9990000000000006</c:v>
                      </c:pt>
                      <c:pt idx="548">
                        <c:v>9.9984999999999999</c:v>
                      </c:pt>
                      <c:pt idx="549">
                        <c:v>9.9978999999999996</c:v>
                      </c:pt>
                      <c:pt idx="550">
                        <c:v>9.9972999999999992</c:v>
                      </c:pt>
                      <c:pt idx="551">
                        <c:v>9.9966000000000008</c:v>
                      </c:pt>
                      <c:pt idx="552">
                        <c:v>9.9957999999999991</c:v>
                      </c:pt>
                      <c:pt idx="553">
                        <c:v>9.9948999999999995</c:v>
                      </c:pt>
                      <c:pt idx="554">
                        <c:v>9.9939999999999998</c:v>
                      </c:pt>
                      <c:pt idx="555">
                        <c:v>9.9929000000000006</c:v>
                      </c:pt>
                      <c:pt idx="556">
                        <c:v>9.9917999999999996</c:v>
                      </c:pt>
                      <c:pt idx="557">
                        <c:v>9.9906000000000006</c:v>
                      </c:pt>
                      <c:pt idx="558">
                        <c:v>9.9893000000000001</c:v>
                      </c:pt>
                      <c:pt idx="559">
                        <c:v>9.9878999999999998</c:v>
                      </c:pt>
                      <c:pt idx="560">
                        <c:v>9.9863999999999997</c:v>
                      </c:pt>
                      <c:pt idx="561">
                        <c:v>9.9847999999999999</c:v>
                      </c:pt>
                      <c:pt idx="562">
                        <c:v>9.9832000000000001</c:v>
                      </c:pt>
                      <c:pt idx="563">
                        <c:v>9.9815000000000005</c:v>
                      </c:pt>
                      <c:pt idx="564">
                        <c:v>9.9796999999999993</c:v>
                      </c:pt>
                      <c:pt idx="565">
                        <c:v>9.9778000000000002</c:v>
                      </c:pt>
                      <c:pt idx="566">
                        <c:v>9.9757999999999996</c:v>
                      </c:pt>
                      <c:pt idx="567">
                        <c:v>9.9738000000000007</c:v>
                      </c:pt>
                      <c:pt idx="568">
                        <c:v>9.9716000000000005</c:v>
                      </c:pt>
                      <c:pt idx="569">
                        <c:v>9.9694000000000003</c:v>
                      </c:pt>
                      <c:pt idx="570">
                        <c:v>9.9671000000000003</c:v>
                      </c:pt>
                      <c:pt idx="571">
                        <c:v>9.9647000000000006</c:v>
                      </c:pt>
                      <c:pt idx="572">
                        <c:v>9.9621999999999993</c:v>
                      </c:pt>
                      <c:pt idx="573">
                        <c:v>9.9596999999999998</c:v>
                      </c:pt>
                      <c:pt idx="574">
                        <c:v>9.9570000000000007</c:v>
                      </c:pt>
                      <c:pt idx="575">
                        <c:v>9.9542999999999999</c:v>
                      </c:pt>
                      <c:pt idx="576">
                        <c:v>9.9514999999999993</c:v>
                      </c:pt>
                      <c:pt idx="577">
                        <c:v>9.9486000000000008</c:v>
                      </c:pt>
                      <c:pt idx="578">
                        <c:v>9.9456000000000007</c:v>
                      </c:pt>
                      <c:pt idx="579">
                        <c:v>9.9426000000000005</c:v>
                      </c:pt>
                      <c:pt idx="580">
                        <c:v>9.9393999999999991</c:v>
                      </c:pt>
                      <c:pt idx="581">
                        <c:v>9.9361999999999995</c:v>
                      </c:pt>
                      <c:pt idx="582">
                        <c:v>9.9329000000000001</c:v>
                      </c:pt>
                      <c:pt idx="583">
                        <c:v>9.9295000000000009</c:v>
                      </c:pt>
                      <c:pt idx="584">
                        <c:v>9.9260000000000002</c:v>
                      </c:pt>
                      <c:pt idx="585">
                        <c:v>9.9223999999999997</c:v>
                      </c:pt>
                      <c:pt idx="586">
                        <c:v>9.9187999999999992</c:v>
                      </c:pt>
                      <c:pt idx="587">
                        <c:v>9.9151000000000007</c:v>
                      </c:pt>
                      <c:pt idx="588">
                        <c:v>9.9113000000000007</c:v>
                      </c:pt>
                      <c:pt idx="589">
                        <c:v>9.9074000000000009</c:v>
                      </c:pt>
                      <c:pt idx="590">
                        <c:v>9.9033999999999995</c:v>
                      </c:pt>
                      <c:pt idx="591">
                        <c:v>9.8993000000000002</c:v>
                      </c:pt>
                      <c:pt idx="592">
                        <c:v>9.8952000000000009</c:v>
                      </c:pt>
                      <c:pt idx="593">
                        <c:v>9.891</c:v>
                      </c:pt>
                      <c:pt idx="594">
                        <c:v>9.8866999999999994</c:v>
                      </c:pt>
                      <c:pt idx="595">
                        <c:v>9.8823000000000008</c:v>
                      </c:pt>
                      <c:pt idx="596">
                        <c:v>9.8778000000000006</c:v>
                      </c:pt>
                      <c:pt idx="597">
                        <c:v>9.8732000000000006</c:v>
                      </c:pt>
                      <c:pt idx="598">
                        <c:v>9.8686000000000007</c:v>
                      </c:pt>
                      <c:pt idx="599">
                        <c:v>9.8638999999999992</c:v>
                      </c:pt>
                      <c:pt idx="600">
                        <c:v>9.8590999999999998</c:v>
                      </c:pt>
                      <c:pt idx="601">
                        <c:v>9.8542000000000005</c:v>
                      </c:pt>
                      <c:pt idx="602">
                        <c:v>9.8491999999999997</c:v>
                      </c:pt>
                      <c:pt idx="603">
                        <c:v>9.8440999999999992</c:v>
                      </c:pt>
                      <c:pt idx="604">
                        <c:v>9.8390000000000004</c:v>
                      </c:pt>
                      <c:pt idx="605">
                        <c:v>9.8338000000000001</c:v>
                      </c:pt>
                      <c:pt idx="606">
                        <c:v>9.8285</c:v>
                      </c:pt>
                      <c:pt idx="607">
                        <c:v>9.8231000000000002</c:v>
                      </c:pt>
                      <c:pt idx="608">
                        <c:v>9.8176000000000005</c:v>
                      </c:pt>
                      <c:pt idx="609">
                        <c:v>9.8120999999999992</c:v>
                      </c:pt>
                      <c:pt idx="610">
                        <c:v>9.8064</c:v>
                      </c:pt>
                      <c:pt idx="611">
                        <c:v>9.8007000000000009</c:v>
                      </c:pt>
                      <c:pt idx="612">
                        <c:v>9.7949000000000002</c:v>
                      </c:pt>
                      <c:pt idx="613">
                        <c:v>9.7889999999999997</c:v>
                      </c:pt>
                      <c:pt idx="614">
                        <c:v>9.7830999999999992</c:v>
                      </c:pt>
                      <c:pt idx="615">
                        <c:v>9.7769999999999992</c:v>
                      </c:pt>
                      <c:pt idx="616">
                        <c:v>9.7708999999999993</c:v>
                      </c:pt>
                      <c:pt idx="617">
                        <c:v>9.7646999999999995</c:v>
                      </c:pt>
                      <c:pt idx="618">
                        <c:v>9.7584</c:v>
                      </c:pt>
                      <c:pt idx="619">
                        <c:v>9.7520000000000007</c:v>
                      </c:pt>
                      <c:pt idx="620">
                        <c:v>9.7455999999999996</c:v>
                      </c:pt>
                      <c:pt idx="621">
                        <c:v>9.7390000000000008</c:v>
                      </c:pt>
                      <c:pt idx="622">
                        <c:v>9.7324000000000002</c:v>
                      </c:pt>
                      <c:pt idx="623">
                        <c:v>9.7256999999999998</c:v>
                      </c:pt>
                      <c:pt idx="624">
                        <c:v>9.7188999999999997</c:v>
                      </c:pt>
                      <c:pt idx="625">
                        <c:v>9.7120999999999995</c:v>
                      </c:pt>
                      <c:pt idx="626">
                        <c:v>9.7050999999999998</c:v>
                      </c:pt>
                      <c:pt idx="627">
                        <c:v>9.6981000000000002</c:v>
                      </c:pt>
                      <c:pt idx="628">
                        <c:v>9.6910000000000007</c:v>
                      </c:pt>
                      <c:pt idx="629">
                        <c:v>9.6837999999999997</c:v>
                      </c:pt>
                      <c:pt idx="630">
                        <c:v>9.6765000000000008</c:v>
                      </c:pt>
                      <c:pt idx="631">
                        <c:v>9.6692</c:v>
                      </c:pt>
                      <c:pt idx="632">
                        <c:v>9.6617999999999995</c:v>
                      </c:pt>
                      <c:pt idx="633">
                        <c:v>9.6541999999999994</c:v>
                      </c:pt>
                      <c:pt idx="634">
                        <c:v>9.6465999999999994</c:v>
                      </c:pt>
                      <c:pt idx="635">
                        <c:v>9.6389999999999993</c:v>
                      </c:pt>
                      <c:pt idx="636">
                        <c:v>9.6311999999999998</c:v>
                      </c:pt>
                      <c:pt idx="637">
                        <c:v>9.6234000000000002</c:v>
                      </c:pt>
                      <c:pt idx="638">
                        <c:v>9.6155000000000008</c:v>
                      </c:pt>
                      <c:pt idx="639">
                        <c:v>9.6074999999999999</c:v>
                      </c:pt>
                      <c:pt idx="640">
                        <c:v>9.5993999999999993</c:v>
                      </c:pt>
                      <c:pt idx="641">
                        <c:v>9.5912000000000006</c:v>
                      </c:pt>
                      <c:pt idx="642">
                        <c:v>9.5830000000000002</c:v>
                      </c:pt>
                      <c:pt idx="643">
                        <c:v>9.5746000000000002</c:v>
                      </c:pt>
                      <c:pt idx="644">
                        <c:v>9.5662000000000003</c:v>
                      </c:pt>
                      <c:pt idx="645">
                        <c:v>9.5578000000000003</c:v>
                      </c:pt>
                      <c:pt idx="646">
                        <c:v>9.5492000000000008</c:v>
                      </c:pt>
                      <c:pt idx="647">
                        <c:v>9.5405999999999995</c:v>
                      </c:pt>
                      <c:pt idx="648">
                        <c:v>9.5318000000000005</c:v>
                      </c:pt>
                      <c:pt idx="649">
                        <c:v>9.5229999999999997</c:v>
                      </c:pt>
                      <c:pt idx="650">
                        <c:v>9.5140999999999991</c:v>
                      </c:pt>
                      <c:pt idx="651">
                        <c:v>9.5052000000000003</c:v>
                      </c:pt>
                      <c:pt idx="652">
                        <c:v>9.4961000000000002</c:v>
                      </c:pt>
                      <c:pt idx="653">
                        <c:v>9.4870000000000001</c:v>
                      </c:pt>
                      <c:pt idx="654">
                        <c:v>9.4778000000000002</c:v>
                      </c:pt>
                      <c:pt idx="655">
                        <c:v>9.4685000000000006</c:v>
                      </c:pt>
                      <c:pt idx="656">
                        <c:v>9.4591999999999992</c:v>
                      </c:pt>
                      <c:pt idx="657">
                        <c:v>9.4497</c:v>
                      </c:pt>
                      <c:pt idx="658">
                        <c:v>9.4402000000000008</c:v>
                      </c:pt>
                      <c:pt idx="659">
                        <c:v>9.4306000000000001</c:v>
                      </c:pt>
                      <c:pt idx="660">
                        <c:v>9.4208999999999996</c:v>
                      </c:pt>
                      <c:pt idx="661">
                        <c:v>9.4111999999999991</c:v>
                      </c:pt>
                      <c:pt idx="662">
                        <c:v>9.4013000000000009</c:v>
                      </c:pt>
                      <c:pt idx="663">
                        <c:v>9.3914000000000009</c:v>
                      </c:pt>
                      <c:pt idx="664">
                        <c:v>9.3813999999999993</c:v>
                      </c:pt>
                      <c:pt idx="665">
                        <c:v>9.3712999999999997</c:v>
                      </c:pt>
                      <c:pt idx="666">
                        <c:v>9.3612000000000002</c:v>
                      </c:pt>
                      <c:pt idx="667">
                        <c:v>9.3510000000000009</c:v>
                      </c:pt>
                      <c:pt idx="668">
                        <c:v>9.3406000000000002</c:v>
                      </c:pt>
                      <c:pt idx="669">
                        <c:v>9.3302999999999994</c:v>
                      </c:pt>
                      <c:pt idx="670">
                        <c:v>9.3198000000000008</c:v>
                      </c:pt>
                      <c:pt idx="671">
                        <c:v>9.3092000000000006</c:v>
                      </c:pt>
                      <c:pt idx="672">
                        <c:v>9.2986000000000004</c:v>
                      </c:pt>
                      <c:pt idx="673">
                        <c:v>9.2879000000000005</c:v>
                      </c:pt>
                      <c:pt idx="674">
                        <c:v>9.2771000000000008</c:v>
                      </c:pt>
                      <c:pt idx="675">
                        <c:v>9.2662999999999993</c:v>
                      </c:pt>
                      <c:pt idx="676">
                        <c:v>9.2553000000000001</c:v>
                      </c:pt>
                      <c:pt idx="677">
                        <c:v>9.2443000000000008</c:v>
                      </c:pt>
                      <c:pt idx="678">
                        <c:v>9.2332000000000001</c:v>
                      </c:pt>
                      <c:pt idx="679">
                        <c:v>9.2220999999999993</c:v>
                      </c:pt>
                      <c:pt idx="680">
                        <c:v>9.2108000000000008</c:v>
                      </c:pt>
                      <c:pt idx="681">
                        <c:v>9.1995000000000005</c:v>
                      </c:pt>
                      <c:pt idx="682">
                        <c:v>9.1881000000000004</c:v>
                      </c:pt>
                      <c:pt idx="683">
                        <c:v>9.1766000000000005</c:v>
                      </c:pt>
                      <c:pt idx="684">
                        <c:v>9.1651000000000007</c:v>
                      </c:pt>
                      <c:pt idx="685">
                        <c:v>9.1533999999999995</c:v>
                      </c:pt>
                      <c:pt idx="686">
                        <c:v>9.1417000000000002</c:v>
                      </c:pt>
                      <c:pt idx="687">
                        <c:v>9.1298999999999992</c:v>
                      </c:pt>
                      <c:pt idx="688">
                        <c:v>9.1181000000000001</c:v>
                      </c:pt>
                      <c:pt idx="689">
                        <c:v>9.1060999999999996</c:v>
                      </c:pt>
                      <c:pt idx="690">
                        <c:v>9.0940999999999992</c:v>
                      </c:pt>
                      <c:pt idx="691">
                        <c:v>9.0820000000000007</c:v>
                      </c:pt>
                      <c:pt idx="692">
                        <c:v>9.0699000000000005</c:v>
                      </c:pt>
                      <c:pt idx="693">
                        <c:v>9.0576000000000008</c:v>
                      </c:pt>
                      <c:pt idx="694">
                        <c:v>9.0452999999999992</c:v>
                      </c:pt>
                      <c:pt idx="695">
                        <c:v>9.0328999999999997</c:v>
                      </c:pt>
                      <c:pt idx="696">
                        <c:v>9.0204000000000004</c:v>
                      </c:pt>
                      <c:pt idx="697">
                        <c:v>9.0078999999999994</c:v>
                      </c:pt>
                      <c:pt idx="698">
                        <c:v>8.9953000000000003</c:v>
                      </c:pt>
                      <c:pt idx="699">
                        <c:v>8.9825999999999997</c:v>
                      </c:pt>
                      <c:pt idx="700">
                        <c:v>8.9697999999999993</c:v>
                      </c:pt>
                      <c:pt idx="701">
                        <c:v>8.9568999999999992</c:v>
                      </c:pt>
                      <c:pt idx="702">
                        <c:v>8.9440000000000008</c:v>
                      </c:pt>
                      <c:pt idx="703">
                        <c:v>8.9309999999999992</c:v>
                      </c:pt>
                      <c:pt idx="704">
                        <c:v>8.9178999999999995</c:v>
                      </c:pt>
                      <c:pt idx="705">
                        <c:v>8.9047999999999998</c:v>
                      </c:pt>
                      <c:pt idx="706">
                        <c:v>8.8916000000000004</c:v>
                      </c:pt>
                      <c:pt idx="707">
                        <c:v>8.8782999999999994</c:v>
                      </c:pt>
                      <c:pt idx="708">
                        <c:v>8.8649000000000004</c:v>
                      </c:pt>
                      <c:pt idx="709">
                        <c:v>8.8514999999999997</c:v>
                      </c:pt>
                      <c:pt idx="710">
                        <c:v>8.8378999999999994</c:v>
                      </c:pt>
                      <c:pt idx="711">
                        <c:v>8.8242999999999991</c:v>
                      </c:pt>
                      <c:pt idx="712">
                        <c:v>8.8107000000000006</c:v>
                      </c:pt>
                      <c:pt idx="713">
                        <c:v>8.7969000000000008</c:v>
                      </c:pt>
                      <c:pt idx="714">
                        <c:v>8.7830999999999992</c:v>
                      </c:pt>
                      <c:pt idx="715">
                        <c:v>8.7691999999999997</c:v>
                      </c:pt>
                      <c:pt idx="716">
                        <c:v>8.7552000000000003</c:v>
                      </c:pt>
                      <c:pt idx="717">
                        <c:v>8.7411999999999992</c:v>
                      </c:pt>
                      <c:pt idx="718">
                        <c:v>8.7271000000000001</c:v>
                      </c:pt>
                      <c:pt idx="719">
                        <c:v>8.7128999999999994</c:v>
                      </c:pt>
                      <c:pt idx="720">
                        <c:v>8.6986000000000008</c:v>
                      </c:pt>
                      <c:pt idx="721">
                        <c:v>8.6843000000000004</c:v>
                      </c:pt>
                      <c:pt idx="722">
                        <c:v>8.6699000000000002</c:v>
                      </c:pt>
                      <c:pt idx="723">
                        <c:v>8.6554000000000002</c:v>
                      </c:pt>
                      <c:pt idx="724">
                        <c:v>8.6409000000000002</c:v>
                      </c:pt>
                      <c:pt idx="725">
                        <c:v>8.6262000000000008</c:v>
                      </c:pt>
                      <c:pt idx="726">
                        <c:v>8.6114999999999995</c:v>
                      </c:pt>
                      <c:pt idx="727">
                        <c:v>8.5968</c:v>
                      </c:pt>
                      <c:pt idx="728">
                        <c:v>8.5818999999999992</c:v>
                      </c:pt>
                      <c:pt idx="729">
                        <c:v>8.5670000000000002</c:v>
                      </c:pt>
                      <c:pt idx="730">
                        <c:v>8.5519999999999996</c:v>
                      </c:pt>
                      <c:pt idx="731">
                        <c:v>8.5370000000000008</c:v>
                      </c:pt>
                      <c:pt idx="732">
                        <c:v>8.5219000000000005</c:v>
                      </c:pt>
                      <c:pt idx="733">
                        <c:v>8.5067000000000004</c:v>
                      </c:pt>
                      <c:pt idx="734">
                        <c:v>8.4914000000000005</c:v>
                      </c:pt>
                      <c:pt idx="735">
                        <c:v>8.4760000000000009</c:v>
                      </c:pt>
                      <c:pt idx="736">
                        <c:v>8.4605999999999995</c:v>
                      </c:pt>
                      <c:pt idx="737">
                        <c:v>8.4451000000000001</c:v>
                      </c:pt>
                      <c:pt idx="738">
                        <c:v>8.4296000000000006</c:v>
                      </c:pt>
                      <c:pt idx="739">
                        <c:v>8.4139999999999997</c:v>
                      </c:pt>
                      <c:pt idx="740">
                        <c:v>8.3983000000000008</c:v>
                      </c:pt>
                      <c:pt idx="741">
                        <c:v>8.3825000000000003</c:v>
                      </c:pt>
                      <c:pt idx="742">
                        <c:v>8.3666999999999998</c:v>
                      </c:pt>
                      <c:pt idx="743">
                        <c:v>8.3506999999999998</c:v>
                      </c:pt>
                      <c:pt idx="744">
                        <c:v>8.3347999999999995</c:v>
                      </c:pt>
                      <c:pt idx="745">
                        <c:v>8.3186999999999998</c:v>
                      </c:pt>
                      <c:pt idx="746">
                        <c:v>8.3026</c:v>
                      </c:pt>
                      <c:pt idx="747">
                        <c:v>8.2864000000000004</c:v>
                      </c:pt>
                      <c:pt idx="748">
                        <c:v>8.2702000000000009</c:v>
                      </c:pt>
                      <c:pt idx="749">
                        <c:v>8.2538</c:v>
                      </c:pt>
                      <c:pt idx="750">
                        <c:v>8.2373999999999992</c:v>
                      </c:pt>
                      <c:pt idx="751">
                        <c:v>8.2210000000000001</c:v>
                      </c:pt>
                      <c:pt idx="752">
                        <c:v>8.2043999999999997</c:v>
                      </c:pt>
                      <c:pt idx="753">
                        <c:v>8.1877999999999993</c:v>
                      </c:pt>
                      <c:pt idx="754">
                        <c:v>8.1712000000000007</c:v>
                      </c:pt>
                      <c:pt idx="755">
                        <c:v>8.1544000000000008</c:v>
                      </c:pt>
                      <c:pt idx="756">
                        <c:v>8.1376000000000008</c:v>
                      </c:pt>
                      <c:pt idx="757">
                        <c:v>8.1206999999999994</c:v>
                      </c:pt>
                      <c:pt idx="758">
                        <c:v>8.1037999999999997</c:v>
                      </c:pt>
                      <c:pt idx="759">
                        <c:v>8.0868000000000002</c:v>
                      </c:pt>
                      <c:pt idx="760">
                        <c:v>8.0696999999999992</c:v>
                      </c:pt>
                      <c:pt idx="761">
                        <c:v>8.0525000000000002</c:v>
                      </c:pt>
                      <c:pt idx="762">
                        <c:v>8.0352999999999994</c:v>
                      </c:pt>
                      <c:pt idx="763">
                        <c:v>8.0180000000000007</c:v>
                      </c:pt>
                      <c:pt idx="764">
                        <c:v>8.0007000000000001</c:v>
                      </c:pt>
                      <c:pt idx="765">
                        <c:v>7.9832999999999998</c:v>
                      </c:pt>
                      <c:pt idx="766">
                        <c:v>7.9657999999999998</c:v>
                      </c:pt>
                      <c:pt idx="767">
                        <c:v>7.9481999999999999</c:v>
                      </c:pt>
                      <c:pt idx="768">
                        <c:v>7.9306000000000001</c:v>
                      </c:pt>
                      <c:pt idx="769">
                        <c:v>7.9128999999999996</c:v>
                      </c:pt>
                      <c:pt idx="770">
                        <c:v>7.8952</c:v>
                      </c:pt>
                      <c:pt idx="771">
                        <c:v>7.8773</c:v>
                      </c:pt>
                      <c:pt idx="772">
                        <c:v>7.8593999999999999</c:v>
                      </c:pt>
                      <c:pt idx="773">
                        <c:v>7.8414999999999999</c:v>
                      </c:pt>
                      <c:pt idx="774">
                        <c:v>7.8235000000000001</c:v>
                      </c:pt>
                      <c:pt idx="775">
                        <c:v>7.8053999999999997</c:v>
                      </c:pt>
                      <c:pt idx="776">
                        <c:v>7.7872000000000003</c:v>
                      </c:pt>
                      <c:pt idx="777">
                        <c:v>7.7690000000000001</c:v>
                      </c:pt>
                      <c:pt idx="778">
                        <c:v>7.7507000000000001</c:v>
                      </c:pt>
                      <c:pt idx="779">
                        <c:v>7.7324000000000002</c:v>
                      </c:pt>
                      <c:pt idx="780">
                        <c:v>7.7140000000000004</c:v>
                      </c:pt>
                      <c:pt idx="781">
                        <c:v>7.6955</c:v>
                      </c:pt>
                      <c:pt idx="782">
                        <c:v>7.6769999999999996</c:v>
                      </c:pt>
                      <c:pt idx="783">
                        <c:v>7.6584000000000003</c:v>
                      </c:pt>
                      <c:pt idx="784">
                        <c:v>7.6397000000000004</c:v>
                      </c:pt>
                      <c:pt idx="785">
                        <c:v>7.6210000000000004</c:v>
                      </c:pt>
                      <c:pt idx="786">
                        <c:v>7.6021999999999998</c:v>
                      </c:pt>
                      <c:pt idx="787">
                        <c:v>7.5833000000000004</c:v>
                      </c:pt>
                      <c:pt idx="788">
                        <c:v>7.5644</c:v>
                      </c:pt>
                      <c:pt idx="789">
                        <c:v>7.5453999999999999</c:v>
                      </c:pt>
                      <c:pt idx="790">
                        <c:v>7.5263999999999998</c:v>
                      </c:pt>
                      <c:pt idx="791">
                        <c:v>7.5072000000000001</c:v>
                      </c:pt>
                      <c:pt idx="792">
                        <c:v>7.4881000000000002</c:v>
                      </c:pt>
                      <c:pt idx="793">
                        <c:v>7.4687999999999999</c:v>
                      </c:pt>
                      <c:pt idx="794">
                        <c:v>7.4494999999999996</c:v>
                      </c:pt>
                      <c:pt idx="795">
                        <c:v>7.4302000000000001</c:v>
                      </c:pt>
                      <c:pt idx="796">
                        <c:v>7.4107000000000003</c:v>
                      </c:pt>
                      <c:pt idx="797">
                        <c:v>7.3912000000000004</c:v>
                      </c:pt>
                      <c:pt idx="798">
                        <c:v>7.3716999999999997</c:v>
                      </c:pt>
                      <c:pt idx="799">
                        <c:v>7.3521000000000001</c:v>
                      </c:pt>
                      <c:pt idx="800">
                        <c:v>7.3323999999999998</c:v>
                      </c:pt>
                      <c:pt idx="801">
                        <c:v>7.3127000000000004</c:v>
                      </c:pt>
                      <c:pt idx="802">
                        <c:v>7.2929000000000004</c:v>
                      </c:pt>
                      <c:pt idx="803">
                        <c:v>7.2729999999999997</c:v>
                      </c:pt>
                      <c:pt idx="804">
                        <c:v>7.2530999999999999</c:v>
                      </c:pt>
                      <c:pt idx="805">
                        <c:v>7.2331000000000003</c:v>
                      </c:pt>
                      <c:pt idx="806">
                        <c:v>7.2130999999999998</c:v>
                      </c:pt>
                      <c:pt idx="807">
                        <c:v>7.1929999999999996</c:v>
                      </c:pt>
                      <c:pt idx="808">
                        <c:v>7.1727999999999996</c:v>
                      </c:pt>
                      <c:pt idx="809">
                        <c:v>7.1525999999999996</c:v>
                      </c:pt>
                      <c:pt idx="810">
                        <c:v>7.1322999999999999</c:v>
                      </c:pt>
                      <c:pt idx="811">
                        <c:v>7.1119000000000003</c:v>
                      </c:pt>
                      <c:pt idx="812">
                        <c:v>7.0914999999999999</c:v>
                      </c:pt>
                      <c:pt idx="813">
                        <c:v>7.0711000000000004</c:v>
                      </c:pt>
                      <c:pt idx="814">
                        <c:v>7.0505000000000004</c:v>
                      </c:pt>
                      <c:pt idx="815">
                        <c:v>7.03</c:v>
                      </c:pt>
                      <c:pt idx="816">
                        <c:v>7.0092999999999996</c:v>
                      </c:pt>
                      <c:pt idx="817">
                        <c:v>6.9885999999999999</c:v>
                      </c:pt>
                      <c:pt idx="818">
                        <c:v>6.9679000000000002</c:v>
                      </c:pt>
                      <c:pt idx="819">
                        <c:v>6.9470000000000001</c:v>
                      </c:pt>
                      <c:pt idx="820">
                        <c:v>6.9261999999999997</c:v>
                      </c:pt>
                      <c:pt idx="821">
                        <c:v>6.9051999999999998</c:v>
                      </c:pt>
                      <c:pt idx="822">
                        <c:v>6.8841999999999999</c:v>
                      </c:pt>
                      <c:pt idx="823">
                        <c:v>6.8632</c:v>
                      </c:pt>
                      <c:pt idx="824">
                        <c:v>6.8421000000000003</c:v>
                      </c:pt>
                      <c:pt idx="825">
                        <c:v>6.8209</c:v>
                      </c:pt>
                      <c:pt idx="826">
                        <c:v>6.7996999999999996</c:v>
                      </c:pt>
                      <c:pt idx="827">
                        <c:v>6.7784000000000004</c:v>
                      </c:pt>
                      <c:pt idx="828">
                        <c:v>6.7571000000000003</c:v>
                      </c:pt>
                      <c:pt idx="829">
                        <c:v>6.7356999999999996</c:v>
                      </c:pt>
                      <c:pt idx="830">
                        <c:v>6.7141999999999999</c:v>
                      </c:pt>
                      <c:pt idx="831">
                        <c:v>6.6927000000000003</c:v>
                      </c:pt>
                      <c:pt idx="832">
                        <c:v>6.6711999999999998</c:v>
                      </c:pt>
                      <c:pt idx="833">
                        <c:v>6.6496000000000004</c:v>
                      </c:pt>
                      <c:pt idx="834">
                        <c:v>6.6279000000000003</c:v>
                      </c:pt>
                      <c:pt idx="835">
                        <c:v>6.6062000000000003</c:v>
                      </c:pt>
                      <c:pt idx="836">
                        <c:v>6.5843999999999996</c:v>
                      </c:pt>
                      <c:pt idx="837">
                        <c:v>6.5625</c:v>
                      </c:pt>
                      <c:pt idx="838">
                        <c:v>6.5406000000000004</c:v>
                      </c:pt>
                      <c:pt idx="839">
                        <c:v>6.5186999999999999</c:v>
                      </c:pt>
                      <c:pt idx="840">
                        <c:v>6.4966999999999997</c:v>
                      </c:pt>
                      <c:pt idx="841">
                        <c:v>6.4745999999999997</c:v>
                      </c:pt>
                      <c:pt idx="842">
                        <c:v>6.4524999999999997</c:v>
                      </c:pt>
                      <c:pt idx="843">
                        <c:v>6.4302999999999999</c:v>
                      </c:pt>
                      <c:pt idx="844">
                        <c:v>6.4081000000000001</c:v>
                      </c:pt>
                      <c:pt idx="845">
                        <c:v>6.3857999999999997</c:v>
                      </c:pt>
                      <c:pt idx="846">
                        <c:v>6.3635000000000002</c:v>
                      </c:pt>
                      <c:pt idx="847">
                        <c:v>6.3411</c:v>
                      </c:pt>
                      <c:pt idx="848">
                        <c:v>6.3186999999999998</c:v>
                      </c:pt>
                      <c:pt idx="849">
                        <c:v>6.2961999999999998</c:v>
                      </c:pt>
                      <c:pt idx="850">
                        <c:v>6.2736999999999998</c:v>
                      </c:pt>
                      <c:pt idx="851">
                        <c:v>6.2511000000000001</c:v>
                      </c:pt>
                      <c:pt idx="852">
                        <c:v>6.2283999999999997</c:v>
                      </c:pt>
                      <c:pt idx="853">
                        <c:v>6.2057000000000002</c:v>
                      </c:pt>
                      <c:pt idx="854">
                        <c:v>6.1829999999999998</c:v>
                      </c:pt>
                      <c:pt idx="855">
                        <c:v>6.1601999999999997</c:v>
                      </c:pt>
                      <c:pt idx="856">
                        <c:v>6.1372999999999998</c:v>
                      </c:pt>
                      <c:pt idx="857">
                        <c:v>6.1143999999999998</c:v>
                      </c:pt>
                      <c:pt idx="858">
                        <c:v>6.0914000000000001</c:v>
                      </c:pt>
                      <c:pt idx="859">
                        <c:v>6.0683999999999996</c:v>
                      </c:pt>
                      <c:pt idx="860">
                        <c:v>6.0453999999999999</c:v>
                      </c:pt>
                      <c:pt idx="861">
                        <c:v>6.0223000000000004</c:v>
                      </c:pt>
                      <c:pt idx="862">
                        <c:v>5.9991000000000003</c:v>
                      </c:pt>
                      <c:pt idx="863">
                        <c:v>5.9759000000000002</c:v>
                      </c:pt>
                      <c:pt idx="864">
                        <c:v>5.9526000000000003</c:v>
                      </c:pt>
                      <c:pt idx="865">
                        <c:v>5.9292999999999996</c:v>
                      </c:pt>
                      <c:pt idx="866">
                        <c:v>5.9059999999999997</c:v>
                      </c:pt>
                      <c:pt idx="867">
                        <c:v>5.8825000000000003</c:v>
                      </c:pt>
                      <c:pt idx="868">
                        <c:v>5.8590999999999998</c:v>
                      </c:pt>
                      <c:pt idx="869">
                        <c:v>5.8356000000000003</c:v>
                      </c:pt>
                      <c:pt idx="870">
                        <c:v>5.8120000000000003</c:v>
                      </c:pt>
                      <c:pt idx="871">
                        <c:v>5.7884000000000002</c:v>
                      </c:pt>
                      <c:pt idx="872">
                        <c:v>5.7647000000000004</c:v>
                      </c:pt>
                      <c:pt idx="873">
                        <c:v>5.7409999999999997</c:v>
                      </c:pt>
                      <c:pt idx="874">
                        <c:v>5.7172999999999998</c:v>
                      </c:pt>
                      <c:pt idx="875">
                        <c:v>5.6935000000000002</c:v>
                      </c:pt>
                      <c:pt idx="876">
                        <c:v>5.6696</c:v>
                      </c:pt>
                      <c:pt idx="877">
                        <c:v>5.6456999999999997</c:v>
                      </c:pt>
                      <c:pt idx="878">
                        <c:v>5.6218000000000004</c:v>
                      </c:pt>
                      <c:pt idx="879">
                        <c:v>5.5978000000000003</c:v>
                      </c:pt>
                      <c:pt idx="880">
                        <c:v>5.5738000000000003</c:v>
                      </c:pt>
                      <c:pt idx="881">
                        <c:v>5.5496999999999996</c:v>
                      </c:pt>
                      <c:pt idx="882">
                        <c:v>5.5255000000000001</c:v>
                      </c:pt>
                      <c:pt idx="883">
                        <c:v>5.5014000000000003</c:v>
                      </c:pt>
                      <c:pt idx="884">
                        <c:v>5.4771000000000001</c:v>
                      </c:pt>
                      <c:pt idx="885">
                        <c:v>5.4528999999999996</c:v>
                      </c:pt>
                      <c:pt idx="886">
                        <c:v>5.4286000000000003</c:v>
                      </c:pt>
                      <c:pt idx="887">
                        <c:v>5.4042000000000003</c:v>
                      </c:pt>
                      <c:pt idx="888">
                        <c:v>5.3798000000000004</c:v>
                      </c:pt>
                      <c:pt idx="889">
                        <c:v>5.3552999999999997</c:v>
                      </c:pt>
                      <c:pt idx="890">
                        <c:v>5.3308</c:v>
                      </c:pt>
                      <c:pt idx="891">
                        <c:v>5.3063000000000002</c:v>
                      </c:pt>
                      <c:pt idx="892">
                        <c:v>5.2816999999999998</c:v>
                      </c:pt>
                      <c:pt idx="893">
                        <c:v>5.2571000000000003</c:v>
                      </c:pt>
                      <c:pt idx="894">
                        <c:v>5.2324000000000002</c:v>
                      </c:pt>
                      <c:pt idx="895">
                        <c:v>5.2077</c:v>
                      </c:pt>
                      <c:pt idx="896">
                        <c:v>5.1829000000000001</c:v>
                      </c:pt>
                      <c:pt idx="897">
                        <c:v>5.1581000000000001</c:v>
                      </c:pt>
                      <c:pt idx="898">
                        <c:v>5.1333000000000002</c:v>
                      </c:pt>
                      <c:pt idx="899">
                        <c:v>5.1083999999999996</c:v>
                      </c:pt>
                      <c:pt idx="900">
                        <c:v>5.0834000000000001</c:v>
                      </c:pt>
                      <c:pt idx="901">
                        <c:v>5.0583999999999998</c:v>
                      </c:pt>
                      <c:pt idx="902">
                        <c:v>5.0334000000000003</c:v>
                      </c:pt>
                      <c:pt idx="903">
                        <c:v>5.0084</c:v>
                      </c:pt>
                      <c:pt idx="904">
                        <c:v>4.9832999999999998</c:v>
                      </c:pt>
                      <c:pt idx="905">
                        <c:v>4.9581</c:v>
                      </c:pt>
                      <c:pt idx="906">
                        <c:v>4.9329000000000001</c:v>
                      </c:pt>
                      <c:pt idx="907">
                        <c:v>4.9077000000000002</c:v>
                      </c:pt>
                      <c:pt idx="908">
                        <c:v>4.8823999999999996</c:v>
                      </c:pt>
                      <c:pt idx="909">
                        <c:v>4.8571</c:v>
                      </c:pt>
                      <c:pt idx="910">
                        <c:v>4.8318000000000003</c:v>
                      </c:pt>
                      <c:pt idx="911">
                        <c:v>4.8064</c:v>
                      </c:pt>
                      <c:pt idx="912">
                        <c:v>4.7808999999999999</c:v>
                      </c:pt>
                      <c:pt idx="913">
                        <c:v>4.7553999999999998</c:v>
                      </c:pt>
                      <c:pt idx="914">
                        <c:v>4.7298999999999998</c:v>
                      </c:pt>
                      <c:pt idx="915">
                        <c:v>4.7043999999999997</c:v>
                      </c:pt>
                      <c:pt idx="916">
                        <c:v>4.6787999999999998</c:v>
                      </c:pt>
                      <c:pt idx="917">
                        <c:v>4.6532</c:v>
                      </c:pt>
                      <c:pt idx="918">
                        <c:v>4.6275000000000004</c:v>
                      </c:pt>
                      <c:pt idx="919">
                        <c:v>4.6017999999999999</c:v>
                      </c:pt>
                      <c:pt idx="920">
                        <c:v>4.5759999999999996</c:v>
                      </c:pt>
                      <c:pt idx="921">
                        <c:v>4.5502000000000002</c:v>
                      </c:pt>
                      <c:pt idx="922">
                        <c:v>4.5244</c:v>
                      </c:pt>
                      <c:pt idx="923">
                        <c:v>4.4984999999999999</c:v>
                      </c:pt>
                      <c:pt idx="924">
                        <c:v>4.4725999999999999</c:v>
                      </c:pt>
                      <c:pt idx="925">
                        <c:v>4.4466999999999999</c:v>
                      </c:pt>
                      <c:pt idx="926">
                        <c:v>4.4207000000000001</c:v>
                      </c:pt>
                      <c:pt idx="927">
                        <c:v>4.3947000000000003</c:v>
                      </c:pt>
                      <c:pt idx="928">
                        <c:v>4.3686999999999996</c:v>
                      </c:pt>
                      <c:pt idx="929">
                        <c:v>4.3426</c:v>
                      </c:pt>
                      <c:pt idx="930">
                        <c:v>4.3163999999999998</c:v>
                      </c:pt>
                      <c:pt idx="931">
                        <c:v>4.2903000000000002</c:v>
                      </c:pt>
                      <c:pt idx="932">
                        <c:v>4.2641</c:v>
                      </c:pt>
                      <c:pt idx="933">
                        <c:v>4.2378999999999998</c:v>
                      </c:pt>
                      <c:pt idx="934">
                        <c:v>4.2115999999999998</c:v>
                      </c:pt>
                      <c:pt idx="935">
                        <c:v>4.1852999999999998</c:v>
                      </c:pt>
                      <c:pt idx="936">
                        <c:v>4.1589</c:v>
                      </c:pt>
                      <c:pt idx="937">
                        <c:v>4.1326000000000001</c:v>
                      </c:pt>
                      <c:pt idx="938">
                        <c:v>4.1062000000000003</c:v>
                      </c:pt>
                      <c:pt idx="939">
                        <c:v>4.0796999999999999</c:v>
                      </c:pt>
                      <c:pt idx="940">
                        <c:v>4.0532000000000004</c:v>
                      </c:pt>
                      <c:pt idx="941">
                        <c:v>4.0266999999999999</c:v>
                      </c:pt>
                      <c:pt idx="942">
                        <c:v>4.0002000000000004</c:v>
                      </c:pt>
                      <c:pt idx="943">
                        <c:v>3.9735999999999998</c:v>
                      </c:pt>
                      <c:pt idx="944">
                        <c:v>3.9470000000000001</c:v>
                      </c:pt>
                      <c:pt idx="945">
                        <c:v>3.9203000000000001</c:v>
                      </c:pt>
                      <c:pt idx="946">
                        <c:v>3.8936999999999999</c:v>
                      </c:pt>
                      <c:pt idx="947">
                        <c:v>3.867</c:v>
                      </c:pt>
                      <c:pt idx="948">
                        <c:v>3.8401999999999998</c:v>
                      </c:pt>
                      <c:pt idx="949">
                        <c:v>3.8134000000000001</c:v>
                      </c:pt>
                      <c:pt idx="950">
                        <c:v>3.7866</c:v>
                      </c:pt>
                      <c:pt idx="951">
                        <c:v>3.7597999999999998</c:v>
                      </c:pt>
                      <c:pt idx="952">
                        <c:v>3.7328999999999999</c:v>
                      </c:pt>
                      <c:pt idx="953">
                        <c:v>3.706</c:v>
                      </c:pt>
                      <c:pt idx="954">
                        <c:v>3.6791</c:v>
                      </c:pt>
                      <c:pt idx="955">
                        <c:v>3.6520999999999999</c:v>
                      </c:pt>
                      <c:pt idx="956">
                        <c:v>3.6251000000000002</c:v>
                      </c:pt>
                      <c:pt idx="957">
                        <c:v>3.5981000000000001</c:v>
                      </c:pt>
                      <c:pt idx="958">
                        <c:v>3.5710000000000002</c:v>
                      </c:pt>
                      <c:pt idx="959">
                        <c:v>3.544</c:v>
                      </c:pt>
                      <c:pt idx="960">
                        <c:v>3.5167999999999999</c:v>
                      </c:pt>
                      <c:pt idx="961">
                        <c:v>3.4897</c:v>
                      </c:pt>
                      <c:pt idx="962">
                        <c:v>3.4624999999999999</c:v>
                      </c:pt>
                      <c:pt idx="963">
                        <c:v>3.4352999999999998</c:v>
                      </c:pt>
                      <c:pt idx="964">
                        <c:v>3.4081000000000001</c:v>
                      </c:pt>
                      <c:pt idx="965">
                        <c:v>3.3807999999999998</c:v>
                      </c:pt>
                      <c:pt idx="966">
                        <c:v>3.3534999999999999</c:v>
                      </c:pt>
                      <c:pt idx="967">
                        <c:v>3.3262</c:v>
                      </c:pt>
                      <c:pt idx="968">
                        <c:v>3.2989000000000002</c:v>
                      </c:pt>
                      <c:pt idx="969">
                        <c:v>3.2715000000000001</c:v>
                      </c:pt>
                      <c:pt idx="970">
                        <c:v>3.2441</c:v>
                      </c:pt>
                      <c:pt idx="971">
                        <c:v>3.2166999999999999</c:v>
                      </c:pt>
                      <c:pt idx="972">
                        <c:v>3.1892</c:v>
                      </c:pt>
                      <c:pt idx="973">
                        <c:v>3.1617000000000002</c:v>
                      </c:pt>
                      <c:pt idx="974">
                        <c:v>3.1341999999999999</c:v>
                      </c:pt>
                      <c:pt idx="975">
                        <c:v>3.1067</c:v>
                      </c:pt>
                      <c:pt idx="976">
                        <c:v>3.0790999999999999</c:v>
                      </c:pt>
                      <c:pt idx="977">
                        <c:v>3.0516000000000001</c:v>
                      </c:pt>
                      <c:pt idx="978">
                        <c:v>3.0238999999999998</c:v>
                      </c:pt>
                      <c:pt idx="979">
                        <c:v>2.9963000000000002</c:v>
                      </c:pt>
                      <c:pt idx="980">
                        <c:v>2.9685999999999999</c:v>
                      </c:pt>
                      <c:pt idx="981">
                        <c:v>2.9409999999999998</c:v>
                      </c:pt>
                      <c:pt idx="982">
                        <c:v>2.9131999999999998</c:v>
                      </c:pt>
                      <c:pt idx="983">
                        <c:v>2.8855</c:v>
                      </c:pt>
                      <c:pt idx="984">
                        <c:v>2.8576999999999999</c:v>
                      </c:pt>
                      <c:pt idx="985">
                        <c:v>2.83</c:v>
                      </c:pt>
                      <c:pt idx="986">
                        <c:v>2.8022</c:v>
                      </c:pt>
                      <c:pt idx="987">
                        <c:v>2.7743000000000002</c:v>
                      </c:pt>
                      <c:pt idx="988">
                        <c:v>2.7465000000000002</c:v>
                      </c:pt>
                      <c:pt idx="989">
                        <c:v>2.7185999999999999</c:v>
                      </c:pt>
                      <c:pt idx="990">
                        <c:v>2.6907000000000001</c:v>
                      </c:pt>
                      <c:pt idx="991">
                        <c:v>2.6627999999999998</c:v>
                      </c:pt>
                      <c:pt idx="992">
                        <c:v>2.6347999999999998</c:v>
                      </c:pt>
                      <c:pt idx="993">
                        <c:v>2.6067999999999998</c:v>
                      </c:pt>
                      <c:pt idx="994">
                        <c:v>2.5789</c:v>
                      </c:pt>
                      <c:pt idx="995">
                        <c:v>2.5508000000000002</c:v>
                      </c:pt>
                      <c:pt idx="996">
                        <c:v>2.5228000000000002</c:v>
                      </c:pt>
                      <c:pt idx="997">
                        <c:v>2.4948000000000001</c:v>
                      </c:pt>
                      <c:pt idx="998">
                        <c:v>2.4666999999999999</c:v>
                      </c:pt>
                      <c:pt idx="999">
                        <c:v>2.4386000000000001</c:v>
                      </c:pt>
                      <c:pt idx="1000">
                        <c:v>2.4104999999999999</c:v>
                      </c:pt>
                      <c:pt idx="1001">
                        <c:v>2.3822999999999999</c:v>
                      </c:pt>
                      <c:pt idx="1002">
                        <c:v>2.3542000000000001</c:v>
                      </c:pt>
                      <c:pt idx="1003">
                        <c:v>2.3260000000000001</c:v>
                      </c:pt>
                      <c:pt idx="1004">
                        <c:v>2.2978000000000001</c:v>
                      </c:pt>
                      <c:pt idx="1005">
                        <c:v>2.2696000000000001</c:v>
                      </c:pt>
                      <c:pt idx="1006">
                        <c:v>2.2414000000000001</c:v>
                      </c:pt>
                      <c:pt idx="1007">
                        <c:v>2.2130999999999998</c:v>
                      </c:pt>
                      <c:pt idx="1008">
                        <c:v>2.1848000000000001</c:v>
                      </c:pt>
                      <c:pt idx="1009">
                        <c:v>2.1564999999999999</c:v>
                      </c:pt>
                      <c:pt idx="1010">
                        <c:v>2.1282000000000001</c:v>
                      </c:pt>
                      <c:pt idx="1011">
                        <c:v>2.0998999999999999</c:v>
                      </c:pt>
                      <c:pt idx="1012">
                        <c:v>2.0716000000000001</c:v>
                      </c:pt>
                      <c:pt idx="1013">
                        <c:v>2.0432000000000001</c:v>
                      </c:pt>
                      <c:pt idx="1014">
                        <c:v>2.0148000000000001</c:v>
                      </c:pt>
                      <c:pt idx="1015">
                        <c:v>1.9863999999999999</c:v>
                      </c:pt>
                      <c:pt idx="1016">
                        <c:v>1.958</c:v>
                      </c:pt>
                      <c:pt idx="1017">
                        <c:v>1.9296</c:v>
                      </c:pt>
                      <c:pt idx="1018">
                        <c:v>1.9011</c:v>
                      </c:pt>
                      <c:pt idx="1019">
                        <c:v>1.8727</c:v>
                      </c:pt>
                      <c:pt idx="1020">
                        <c:v>1.8442000000000001</c:v>
                      </c:pt>
                      <c:pt idx="1021">
                        <c:v>1.8157000000000001</c:v>
                      </c:pt>
                      <c:pt idx="1022">
                        <c:v>1.7871999999999999</c:v>
                      </c:pt>
                      <c:pt idx="1023">
                        <c:v>1.7586999999999999</c:v>
                      </c:pt>
                      <c:pt idx="1024">
                        <c:v>1.7301</c:v>
                      </c:pt>
                      <c:pt idx="1025">
                        <c:v>1.7016</c:v>
                      </c:pt>
                      <c:pt idx="1026">
                        <c:v>1.673</c:v>
                      </c:pt>
                      <c:pt idx="1027">
                        <c:v>1.6444000000000001</c:v>
                      </c:pt>
                      <c:pt idx="1028">
                        <c:v>1.6157999999999999</c:v>
                      </c:pt>
                      <c:pt idx="1029">
                        <c:v>1.5871999999999999</c:v>
                      </c:pt>
                      <c:pt idx="1030">
                        <c:v>1.5586</c:v>
                      </c:pt>
                      <c:pt idx="1031">
                        <c:v>1.53</c:v>
                      </c:pt>
                      <c:pt idx="1032">
                        <c:v>1.5013000000000001</c:v>
                      </c:pt>
                      <c:pt idx="1033">
                        <c:v>1.4726999999999999</c:v>
                      </c:pt>
                      <c:pt idx="1034">
                        <c:v>1.444</c:v>
                      </c:pt>
                      <c:pt idx="1035">
                        <c:v>1.4153</c:v>
                      </c:pt>
                      <c:pt idx="1036">
                        <c:v>1.3866000000000001</c:v>
                      </c:pt>
                      <c:pt idx="1037">
                        <c:v>1.3579000000000001</c:v>
                      </c:pt>
                      <c:pt idx="1038">
                        <c:v>1.3291999999999999</c:v>
                      </c:pt>
                      <c:pt idx="1039">
                        <c:v>1.3005</c:v>
                      </c:pt>
                      <c:pt idx="1040">
                        <c:v>1.2717000000000001</c:v>
                      </c:pt>
                      <c:pt idx="1041">
                        <c:v>1.2430000000000001</c:v>
                      </c:pt>
                      <c:pt idx="1042">
                        <c:v>1.2141999999999999</c:v>
                      </c:pt>
                      <c:pt idx="1043">
                        <c:v>1.1854</c:v>
                      </c:pt>
                      <c:pt idx="1044">
                        <c:v>1.1567000000000001</c:v>
                      </c:pt>
                      <c:pt idx="1045">
                        <c:v>1.1278999999999999</c:v>
                      </c:pt>
                      <c:pt idx="1046">
                        <c:v>1.0991</c:v>
                      </c:pt>
                      <c:pt idx="1047">
                        <c:v>1.0703</c:v>
                      </c:pt>
                      <c:pt idx="1048">
                        <c:v>1.0414000000000001</c:v>
                      </c:pt>
                      <c:pt idx="1049">
                        <c:v>1.0125999999999999</c:v>
                      </c:pt>
                      <c:pt idx="1050">
                        <c:v>0.98380000000000001</c:v>
                      </c:pt>
                      <c:pt idx="1051">
                        <c:v>0.95489999999999997</c:v>
                      </c:pt>
                      <c:pt idx="1052">
                        <c:v>0.92610000000000003</c:v>
                      </c:pt>
                      <c:pt idx="1053">
                        <c:v>0.8972</c:v>
                      </c:pt>
                      <c:pt idx="1054">
                        <c:v>0.86829999999999996</c:v>
                      </c:pt>
                      <c:pt idx="1055">
                        <c:v>0.83950000000000002</c:v>
                      </c:pt>
                      <c:pt idx="1056">
                        <c:v>0.81059999999999999</c:v>
                      </c:pt>
                      <c:pt idx="1057">
                        <c:v>0.78169999999999995</c:v>
                      </c:pt>
                      <c:pt idx="1058">
                        <c:v>0.75280000000000002</c:v>
                      </c:pt>
                      <c:pt idx="1059">
                        <c:v>0.72389999999999999</c:v>
                      </c:pt>
                      <c:pt idx="1060">
                        <c:v>0.69499999999999995</c:v>
                      </c:pt>
                      <c:pt idx="1061">
                        <c:v>0.66610000000000003</c:v>
                      </c:pt>
                      <c:pt idx="1062">
                        <c:v>0.63719999999999999</c:v>
                      </c:pt>
                      <c:pt idx="1063">
                        <c:v>0.60819999999999996</c:v>
                      </c:pt>
                      <c:pt idx="1064">
                        <c:v>0.57930000000000004</c:v>
                      </c:pt>
                      <c:pt idx="1065">
                        <c:v>0.5504</c:v>
                      </c:pt>
                      <c:pt idx="1066">
                        <c:v>0.52139999999999997</c:v>
                      </c:pt>
                      <c:pt idx="1067">
                        <c:v>0.49249999999999999</c:v>
                      </c:pt>
                      <c:pt idx="1068">
                        <c:v>0.46350000000000002</c:v>
                      </c:pt>
                      <c:pt idx="1069">
                        <c:v>0.43459999999999999</c:v>
                      </c:pt>
                      <c:pt idx="1070">
                        <c:v>0.40560000000000002</c:v>
                      </c:pt>
                      <c:pt idx="1071">
                        <c:v>0.37669999999999998</c:v>
                      </c:pt>
                      <c:pt idx="1072">
                        <c:v>0.34770000000000001</c:v>
                      </c:pt>
                      <c:pt idx="1073">
                        <c:v>0.31869999999999998</c:v>
                      </c:pt>
                      <c:pt idx="1074">
                        <c:v>0.2898</c:v>
                      </c:pt>
                      <c:pt idx="1075">
                        <c:v>0.26079999999999998</c:v>
                      </c:pt>
                      <c:pt idx="1076">
                        <c:v>0.23180000000000001</c:v>
                      </c:pt>
                      <c:pt idx="1077">
                        <c:v>0.2029</c:v>
                      </c:pt>
                      <c:pt idx="1078">
                        <c:v>0.1739</c:v>
                      </c:pt>
                      <c:pt idx="1079">
                        <c:v>0.1449</c:v>
                      </c:pt>
                      <c:pt idx="1080">
                        <c:v>0.1159</c:v>
                      </c:pt>
                      <c:pt idx="1081">
                        <c:v>8.6900000000000005E-2</c:v>
                      </c:pt>
                      <c:pt idx="1082">
                        <c:v>5.8000000000000003E-2</c:v>
                      </c:pt>
                      <c:pt idx="1083">
                        <c:v>2.9000000000000001E-2</c:v>
                      </c:pt>
                      <c:pt idx="1084">
                        <c:v>0</c:v>
                      </c:pt>
                      <c:pt idx="1085">
                        <c:v>0</c:v>
                      </c:pt>
                      <c:pt idx="1086">
                        <c:v>0</c:v>
                      </c:pt>
                      <c:pt idx="1087">
                        <c:v>0</c:v>
                      </c:pt>
                      <c:pt idx="1088">
                        <c:v>0</c:v>
                      </c:pt>
                      <c:pt idx="1089">
                        <c:v>0</c:v>
                      </c:pt>
                      <c:pt idx="1090">
                        <c:v>0</c:v>
                      </c:pt>
                      <c:pt idx="1091">
                        <c:v>0</c:v>
                      </c:pt>
                      <c:pt idx="1092">
                        <c:v>0</c:v>
                      </c:pt>
                      <c:pt idx="1093">
                        <c:v>0</c:v>
                      </c:pt>
                      <c:pt idx="1094">
                        <c:v>0</c:v>
                      </c:pt>
                      <c:pt idx="1095">
                        <c:v>0</c:v>
                      </c:pt>
                      <c:pt idx="1096">
                        <c:v>0</c:v>
                      </c:pt>
                      <c:pt idx="1097">
                        <c:v>0</c:v>
                      </c:pt>
                      <c:pt idx="1098">
                        <c:v>0</c:v>
                      </c:pt>
                      <c:pt idx="1099">
                        <c:v>0</c:v>
                      </c:pt>
                      <c:pt idx="1100">
                        <c:v>0</c:v>
                      </c:pt>
                      <c:pt idx="1101">
                        <c:v>0</c:v>
                      </c:pt>
                      <c:pt idx="1102">
                        <c:v>0</c:v>
                      </c:pt>
                      <c:pt idx="1103">
                        <c:v>0</c:v>
                      </c:pt>
                      <c:pt idx="1104">
                        <c:v>0</c:v>
                      </c:pt>
                      <c:pt idx="1105">
                        <c:v>0</c:v>
                      </c:pt>
                      <c:pt idx="1106">
                        <c:v>0</c:v>
                      </c:pt>
                      <c:pt idx="1107">
                        <c:v>0</c:v>
                      </c:pt>
                      <c:pt idx="1108">
                        <c:v>0</c:v>
                      </c:pt>
                      <c:pt idx="1109">
                        <c:v>0</c:v>
                      </c:pt>
                      <c:pt idx="1110">
                        <c:v>0</c:v>
                      </c:pt>
                      <c:pt idx="1111">
                        <c:v>0</c:v>
                      </c:pt>
                      <c:pt idx="1112">
                        <c:v>0</c:v>
                      </c:pt>
                      <c:pt idx="1113">
                        <c:v>0</c:v>
                      </c:pt>
                      <c:pt idx="1114">
                        <c:v>0</c:v>
                      </c:pt>
                      <c:pt idx="1115">
                        <c:v>0</c:v>
                      </c:pt>
                      <c:pt idx="1116">
                        <c:v>0</c:v>
                      </c:pt>
                      <c:pt idx="1117">
                        <c:v>0</c:v>
                      </c:pt>
                      <c:pt idx="1118">
                        <c:v>0</c:v>
                      </c:pt>
                      <c:pt idx="1119">
                        <c:v>0</c:v>
                      </c:pt>
                      <c:pt idx="1120">
                        <c:v>0</c:v>
                      </c:pt>
                      <c:pt idx="1121">
                        <c:v>0</c:v>
                      </c:pt>
                      <c:pt idx="1122">
                        <c:v>0</c:v>
                      </c:pt>
                      <c:pt idx="1123">
                        <c:v>0</c:v>
                      </c:pt>
                      <c:pt idx="1124">
                        <c:v>0</c:v>
                      </c:pt>
                      <c:pt idx="1125">
                        <c:v>0</c:v>
                      </c:pt>
                      <c:pt idx="1126">
                        <c:v>0</c:v>
                      </c:pt>
                      <c:pt idx="1127">
                        <c:v>0</c:v>
                      </c:pt>
                      <c:pt idx="1128">
                        <c:v>0</c:v>
                      </c:pt>
                      <c:pt idx="1129">
                        <c:v>0</c:v>
                      </c:pt>
                      <c:pt idx="1130">
                        <c:v>0</c:v>
                      </c:pt>
                      <c:pt idx="1131">
                        <c:v>0</c:v>
                      </c:pt>
                      <c:pt idx="1132">
                        <c:v>0</c:v>
                      </c:pt>
                      <c:pt idx="1133">
                        <c:v>0</c:v>
                      </c:pt>
                      <c:pt idx="1134">
                        <c:v>0</c:v>
                      </c:pt>
                      <c:pt idx="1135">
                        <c:v>0</c:v>
                      </c:pt>
                      <c:pt idx="1136">
                        <c:v>0</c:v>
                      </c:pt>
                      <c:pt idx="1137">
                        <c:v>0</c:v>
                      </c:pt>
                      <c:pt idx="1138">
                        <c:v>0</c:v>
                      </c:pt>
                      <c:pt idx="1139">
                        <c:v>0</c:v>
                      </c:pt>
                      <c:pt idx="1140">
                        <c:v>0</c:v>
                      </c:pt>
                      <c:pt idx="1141">
                        <c:v>0</c:v>
                      </c:pt>
                      <c:pt idx="1142">
                        <c:v>0</c:v>
                      </c:pt>
                      <c:pt idx="1143">
                        <c:v>0</c:v>
                      </c:pt>
                      <c:pt idx="1144">
                        <c:v>0</c:v>
                      </c:pt>
                      <c:pt idx="1145">
                        <c:v>0</c:v>
                      </c:pt>
                      <c:pt idx="1146">
                        <c:v>0</c:v>
                      </c:pt>
                      <c:pt idx="1147">
                        <c:v>0</c:v>
                      </c:pt>
                      <c:pt idx="1148">
                        <c:v>0</c:v>
                      </c:pt>
                      <c:pt idx="1149">
                        <c:v>0</c:v>
                      </c:pt>
                      <c:pt idx="1150">
                        <c:v>0</c:v>
                      </c:pt>
                      <c:pt idx="1151">
                        <c:v>0</c:v>
                      </c:pt>
                      <c:pt idx="1152">
                        <c:v>0</c:v>
                      </c:pt>
                      <c:pt idx="1153">
                        <c:v>0</c:v>
                      </c:pt>
                      <c:pt idx="1154">
                        <c:v>0</c:v>
                      </c:pt>
                      <c:pt idx="1155">
                        <c:v>0</c:v>
                      </c:pt>
                      <c:pt idx="1156">
                        <c:v>0</c:v>
                      </c:pt>
                      <c:pt idx="1157">
                        <c:v>0</c:v>
                      </c:pt>
                      <c:pt idx="1158">
                        <c:v>0</c:v>
                      </c:pt>
                      <c:pt idx="1159">
                        <c:v>0</c:v>
                      </c:pt>
                      <c:pt idx="1160">
                        <c:v>0</c:v>
                      </c:pt>
                      <c:pt idx="1161">
                        <c:v>0</c:v>
                      </c:pt>
                      <c:pt idx="1162">
                        <c:v>0</c:v>
                      </c:pt>
                      <c:pt idx="1163">
                        <c:v>0</c:v>
                      </c:pt>
                      <c:pt idx="1164">
                        <c:v>0</c:v>
                      </c:pt>
                      <c:pt idx="1165">
                        <c:v>0</c:v>
                      </c:pt>
                      <c:pt idx="1166">
                        <c:v>0</c:v>
                      </c:pt>
                      <c:pt idx="1167">
                        <c:v>0</c:v>
                      </c:pt>
                      <c:pt idx="1168">
                        <c:v>0</c:v>
                      </c:pt>
                      <c:pt idx="1169">
                        <c:v>0</c:v>
                      </c:pt>
                      <c:pt idx="1170">
                        <c:v>0</c:v>
                      </c:pt>
                      <c:pt idx="1171">
                        <c:v>0</c:v>
                      </c:pt>
                      <c:pt idx="1172">
                        <c:v>0</c:v>
                      </c:pt>
                      <c:pt idx="1173">
                        <c:v>0</c:v>
                      </c:pt>
                      <c:pt idx="1174">
                        <c:v>0</c:v>
                      </c:pt>
                      <c:pt idx="1175">
                        <c:v>0</c:v>
                      </c:pt>
                      <c:pt idx="1176">
                        <c:v>0</c:v>
                      </c:pt>
                      <c:pt idx="1177">
                        <c:v>0</c:v>
                      </c:pt>
                      <c:pt idx="1178">
                        <c:v>0</c:v>
                      </c:pt>
                      <c:pt idx="1179">
                        <c:v>0</c:v>
                      </c:pt>
                      <c:pt idx="1180">
                        <c:v>0</c:v>
                      </c:pt>
                      <c:pt idx="1181">
                        <c:v>0</c:v>
                      </c:pt>
                      <c:pt idx="1182">
                        <c:v>0</c:v>
                      </c:pt>
                      <c:pt idx="1183">
                        <c:v>0</c:v>
                      </c:pt>
                      <c:pt idx="1184">
                        <c:v>0</c:v>
                      </c:pt>
                      <c:pt idx="1185">
                        <c:v>0</c:v>
                      </c:pt>
                      <c:pt idx="1186">
                        <c:v>0</c:v>
                      </c:pt>
                      <c:pt idx="1187">
                        <c:v>0</c:v>
                      </c:pt>
                      <c:pt idx="1188">
                        <c:v>0</c:v>
                      </c:pt>
                      <c:pt idx="1189">
                        <c:v>0</c:v>
                      </c:pt>
                      <c:pt idx="1190">
                        <c:v>0</c:v>
                      </c:pt>
                      <c:pt idx="1191">
                        <c:v>0</c:v>
                      </c:pt>
                      <c:pt idx="1192">
                        <c:v>0</c:v>
                      </c:pt>
                      <c:pt idx="1193">
                        <c:v>0</c:v>
                      </c:pt>
                      <c:pt idx="1194">
                        <c:v>0</c:v>
                      </c:pt>
                      <c:pt idx="1195">
                        <c:v>0</c:v>
                      </c:pt>
                      <c:pt idx="1196">
                        <c:v>0</c:v>
                      </c:pt>
                      <c:pt idx="1197">
                        <c:v>0</c:v>
                      </c:pt>
                      <c:pt idx="1198">
                        <c:v>0</c:v>
                      </c:pt>
                      <c:pt idx="1199">
                        <c:v>0</c:v>
                      </c:pt>
                      <c:pt idx="1200">
                        <c:v>0</c:v>
                      </c:pt>
                      <c:pt idx="1201">
                        <c:v>0</c:v>
                      </c:pt>
                      <c:pt idx="1202">
                        <c:v>0</c:v>
                      </c:pt>
                      <c:pt idx="1203">
                        <c:v>0</c:v>
                      </c:pt>
                      <c:pt idx="1204">
                        <c:v>0</c:v>
                      </c:pt>
                      <c:pt idx="1205">
                        <c:v>0</c:v>
                      </c:pt>
                      <c:pt idx="1206">
                        <c:v>0</c:v>
                      </c:pt>
                      <c:pt idx="1207">
                        <c:v>0</c:v>
                      </c:pt>
                      <c:pt idx="1208">
                        <c:v>0</c:v>
                      </c:pt>
                      <c:pt idx="1209">
                        <c:v>0</c:v>
                      </c:pt>
                      <c:pt idx="1210">
                        <c:v>0</c:v>
                      </c:pt>
                      <c:pt idx="1211">
                        <c:v>0</c:v>
                      </c:pt>
                      <c:pt idx="1212">
                        <c:v>0</c:v>
                      </c:pt>
                      <c:pt idx="1213">
                        <c:v>0</c:v>
                      </c:pt>
                      <c:pt idx="1214">
                        <c:v>0</c:v>
                      </c:pt>
                      <c:pt idx="1215">
                        <c:v>0</c:v>
                      </c:pt>
                      <c:pt idx="1216">
                        <c:v>0</c:v>
                      </c:pt>
                      <c:pt idx="1217">
                        <c:v>0</c:v>
                      </c:pt>
                      <c:pt idx="1218">
                        <c:v>0</c:v>
                      </c:pt>
                      <c:pt idx="1219">
                        <c:v>0</c:v>
                      </c:pt>
                      <c:pt idx="1220">
                        <c:v>0</c:v>
                      </c:pt>
                      <c:pt idx="1221">
                        <c:v>0</c:v>
                      </c:pt>
                      <c:pt idx="1222">
                        <c:v>0</c:v>
                      </c:pt>
                      <c:pt idx="1223">
                        <c:v>0</c:v>
                      </c:pt>
                      <c:pt idx="1224">
                        <c:v>0</c:v>
                      </c:pt>
                      <c:pt idx="1225">
                        <c:v>0</c:v>
                      </c:pt>
                      <c:pt idx="1226">
                        <c:v>0</c:v>
                      </c:pt>
                      <c:pt idx="1227">
                        <c:v>0</c:v>
                      </c:pt>
                      <c:pt idx="1228">
                        <c:v>0</c:v>
                      </c:pt>
                      <c:pt idx="1229">
                        <c:v>0</c:v>
                      </c:pt>
                      <c:pt idx="1230">
                        <c:v>0</c:v>
                      </c:pt>
                      <c:pt idx="1231">
                        <c:v>0</c:v>
                      </c:pt>
                      <c:pt idx="1232">
                        <c:v>0</c:v>
                      </c:pt>
                      <c:pt idx="1233">
                        <c:v>0</c:v>
                      </c:pt>
                      <c:pt idx="1234">
                        <c:v>0</c:v>
                      </c:pt>
                      <c:pt idx="1235">
                        <c:v>0</c:v>
                      </c:pt>
                      <c:pt idx="1236">
                        <c:v>0</c:v>
                      </c:pt>
                      <c:pt idx="1237">
                        <c:v>0</c:v>
                      </c:pt>
                      <c:pt idx="1238">
                        <c:v>0</c:v>
                      </c:pt>
                      <c:pt idx="1239">
                        <c:v>0</c:v>
                      </c:pt>
                      <c:pt idx="1240">
                        <c:v>0</c:v>
                      </c:pt>
                      <c:pt idx="1241">
                        <c:v>0</c:v>
                      </c:pt>
                      <c:pt idx="1242">
                        <c:v>0</c:v>
                      </c:pt>
                      <c:pt idx="1243">
                        <c:v>0</c:v>
                      </c:pt>
                      <c:pt idx="1244">
                        <c:v>0</c:v>
                      </c:pt>
                      <c:pt idx="1245">
                        <c:v>0</c:v>
                      </c:pt>
                      <c:pt idx="1246">
                        <c:v>0</c:v>
                      </c:pt>
                      <c:pt idx="1247">
                        <c:v>0</c:v>
                      </c:pt>
                      <c:pt idx="1248">
                        <c:v>0</c:v>
                      </c:pt>
                      <c:pt idx="1249">
                        <c:v>0</c:v>
                      </c:pt>
                      <c:pt idx="1250">
                        <c:v>0</c:v>
                      </c:pt>
                      <c:pt idx="1251">
                        <c:v>0</c:v>
                      </c:pt>
                      <c:pt idx="1252">
                        <c:v>0</c:v>
                      </c:pt>
                      <c:pt idx="1253">
                        <c:v>0</c:v>
                      </c:pt>
                      <c:pt idx="1254">
                        <c:v>0</c:v>
                      </c:pt>
                      <c:pt idx="1255">
                        <c:v>0</c:v>
                      </c:pt>
                      <c:pt idx="1256">
                        <c:v>0</c:v>
                      </c:pt>
                      <c:pt idx="1257">
                        <c:v>0</c:v>
                      </c:pt>
                      <c:pt idx="1258">
                        <c:v>0</c:v>
                      </c:pt>
                      <c:pt idx="1259">
                        <c:v>0</c:v>
                      </c:pt>
                      <c:pt idx="1260">
                        <c:v>0</c:v>
                      </c:pt>
                      <c:pt idx="1261">
                        <c:v>0</c:v>
                      </c:pt>
                      <c:pt idx="1262">
                        <c:v>0</c:v>
                      </c:pt>
                      <c:pt idx="1263">
                        <c:v>0</c:v>
                      </c:pt>
                      <c:pt idx="1264">
                        <c:v>0</c:v>
                      </c:pt>
                      <c:pt idx="1265">
                        <c:v>0</c:v>
                      </c:pt>
                      <c:pt idx="1266">
                        <c:v>0</c:v>
                      </c:pt>
                      <c:pt idx="1267">
                        <c:v>0</c:v>
                      </c:pt>
                      <c:pt idx="1268">
                        <c:v>0</c:v>
                      </c:pt>
                      <c:pt idx="1269">
                        <c:v>0</c:v>
                      </c:pt>
                      <c:pt idx="1270">
                        <c:v>0</c:v>
                      </c:pt>
                      <c:pt idx="1271">
                        <c:v>0</c:v>
                      </c:pt>
                      <c:pt idx="1272">
                        <c:v>0</c:v>
                      </c:pt>
                      <c:pt idx="1273">
                        <c:v>0</c:v>
                      </c:pt>
                      <c:pt idx="1274">
                        <c:v>0</c:v>
                      </c:pt>
                      <c:pt idx="1275">
                        <c:v>0</c:v>
                      </c:pt>
                      <c:pt idx="1276">
                        <c:v>0</c:v>
                      </c:pt>
                      <c:pt idx="1277">
                        <c:v>0</c:v>
                      </c:pt>
                      <c:pt idx="1278">
                        <c:v>0</c:v>
                      </c:pt>
                      <c:pt idx="1279">
                        <c:v>0</c:v>
                      </c:pt>
                      <c:pt idx="1280">
                        <c:v>0</c:v>
                      </c:pt>
                      <c:pt idx="1281">
                        <c:v>0</c:v>
                      </c:pt>
                      <c:pt idx="1282">
                        <c:v>0</c:v>
                      </c:pt>
                      <c:pt idx="1283">
                        <c:v>0</c:v>
                      </c:pt>
                      <c:pt idx="1284">
                        <c:v>0</c:v>
                      </c:pt>
                      <c:pt idx="1285">
                        <c:v>0</c:v>
                      </c:pt>
                      <c:pt idx="1286">
                        <c:v>0</c:v>
                      </c:pt>
                      <c:pt idx="1287">
                        <c:v>0</c:v>
                      </c:pt>
                      <c:pt idx="1288">
                        <c:v>0</c:v>
                      </c:pt>
                      <c:pt idx="1289">
                        <c:v>0</c:v>
                      </c:pt>
                      <c:pt idx="1290">
                        <c:v>0</c:v>
                      </c:pt>
                      <c:pt idx="1291">
                        <c:v>0</c:v>
                      </c:pt>
                      <c:pt idx="1292">
                        <c:v>0</c:v>
                      </c:pt>
                      <c:pt idx="1293">
                        <c:v>0</c:v>
                      </c:pt>
                      <c:pt idx="1294">
                        <c:v>0</c:v>
                      </c:pt>
                      <c:pt idx="1295">
                        <c:v>0</c:v>
                      </c:pt>
                      <c:pt idx="1296">
                        <c:v>0</c:v>
                      </c:pt>
                      <c:pt idx="1297">
                        <c:v>0</c:v>
                      </c:pt>
                      <c:pt idx="1298">
                        <c:v>0</c:v>
                      </c:pt>
                      <c:pt idx="1299">
                        <c:v>0</c:v>
                      </c:pt>
                      <c:pt idx="1300">
                        <c:v>0</c:v>
                      </c:pt>
                      <c:pt idx="1301">
                        <c:v>0</c:v>
                      </c:pt>
                      <c:pt idx="1302">
                        <c:v>0</c:v>
                      </c:pt>
                      <c:pt idx="1303">
                        <c:v>0</c:v>
                      </c:pt>
                      <c:pt idx="1304">
                        <c:v>0</c:v>
                      </c:pt>
                      <c:pt idx="1305">
                        <c:v>0</c:v>
                      </c:pt>
                      <c:pt idx="1306">
                        <c:v>0</c:v>
                      </c:pt>
                      <c:pt idx="1307">
                        <c:v>0</c:v>
                      </c:pt>
                      <c:pt idx="1308">
                        <c:v>0</c:v>
                      </c:pt>
                      <c:pt idx="1309">
                        <c:v>0</c:v>
                      </c:pt>
                      <c:pt idx="1310">
                        <c:v>0</c:v>
                      </c:pt>
                      <c:pt idx="1311">
                        <c:v>0</c:v>
                      </c:pt>
                      <c:pt idx="1312">
                        <c:v>0</c:v>
                      </c:pt>
                      <c:pt idx="1313">
                        <c:v>0</c:v>
                      </c:pt>
                      <c:pt idx="1314">
                        <c:v>0</c:v>
                      </c:pt>
                      <c:pt idx="1315">
                        <c:v>0</c:v>
                      </c:pt>
                      <c:pt idx="1316">
                        <c:v>0</c:v>
                      </c:pt>
                      <c:pt idx="1317">
                        <c:v>0</c:v>
                      </c:pt>
                      <c:pt idx="1318">
                        <c:v>0</c:v>
                      </c:pt>
                      <c:pt idx="1319">
                        <c:v>0</c:v>
                      </c:pt>
                      <c:pt idx="1320">
                        <c:v>0</c:v>
                      </c:pt>
                      <c:pt idx="1321">
                        <c:v>0</c:v>
                      </c:pt>
                      <c:pt idx="1322">
                        <c:v>0</c:v>
                      </c:pt>
                      <c:pt idx="1323">
                        <c:v>0</c:v>
                      </c:pt>
                      <c:pt idx="1324">
                        <c:v>0</c:v>
                      </c:pt>
                      <c:pt idx="1325">
                        <c:v>0</c:v>
                      </c:pt>
                      <c:pt idx="1326">
                        <c:v>0</c:v>
                      </c:pt>
                      <c:pt idx="1327">
                        <c:v>0</c:v>
                      </c:pt>
                      <c:pt idx="1328">
                        <c:v>0</c:v>
                      </c:pt>
                      <c:pt idx="1329">
                        <c:v>0</c:v>
                      </c:pt>
                      <c:pt idx="1330">
                        <c:v>0</c:v>
                      </c:pt>
                      <c:pt idx="1331">
                        <c:v>0</c:v>
                      </c:pt>
                      <c:pt idx="1332">
                        <c:v>0</c:v>
                      </c:pt>
                      <c:pt idx="1333">
                        <c:v>0</c:v>
                      </c:pt>
                      <c:pt idx="1334">
                        <c:v>0</c:v>
                      </c:pt>
                      <c:pt idx="1335">
                        <c:v>0</c:v>
                      </c:pt>
                      <c:pt idx="1336">
                        <c:v>0</c:v>
                      </c:pt>
                      <c:pt idx="1337">
                        <c:v>0</c:v>
                      </c:pt>
                      <c:pt idx="1338">
                        <c:v>0</c:v>
                      </c:pt>
                      <c:pt idx="1339">
                        <c:v>0</c:v>
                      </c:pt>
                      <c:pt idx="1340">
                        <c:v>0</c:v>
                      </c:pt>
                      <c:pt idx="1341">
                        <c:v>0</c:v>
                      </c:pt>
                      <c:pt idx="1342">
                        <c:v>0</c:v>
                      </c:pt>
                      <c:pt idx="1343">
                        <c:v>0</c:v>
                      </c:pt>
                      <c:pt idx="1344">
                        <c:v>0</c:v>
                      </c:pt>
                      <c:pt idx="1345">
                        <c:v>0</c:v>
                      </c:pt>
                      <c:pt idx="1346">
                        <c:v>0</c:v>
                      </c:pt>
                      <c:pt idx="1347">
                        <c:v>0</c:v>
                      </c:pt>
                      <c:pt idx="1348">
                        <c:v>0</c:v>
                      </c:pt>
                      <c:pt idx="1349">
                        <c:v>0</c:v>
                      </c:pt>
                      <c:pt idx="1350">
                        <c:v>0</c:v>
                      </c:pt>
                      <c:pt idx="1351">
                        <c:v>0</c:v>
                      </c:pt>
                      <c:pt idx="1352">
                        <c:v>0</c:v>
                      </c:pt>
                      <c:pt idx="1353">
                        <c:v>0</c:v>
                      </c:pt>
                      <c:pt idx="1354">
                        <c:v>0</c:v>
                      </c:pt>
                      <c:pt idx="1355">
                        <c:v>0</c:v>
                      </c:pt>
                      <c:pt idx="1356">
                        <c:v>0</c:v>
                      </c:pt>
                      <c:pt idx="1357">
                        <c:v>0</c:v>
                      </c:pt>
                      <c:pt idx="1358">
                        <c:v>0</c:v>
                      </c:pt>
                      <c:pt idx="1359">
                        <c:v>0</c:v>
                      </c:pt>
                      <c:pt idx="1360">
                        <c:v>0</c:v>
                      </c:pt>
                      <c:pt idx="1361">
                        <c:v>0</c:v>
                      </c:pt>
                      <c:pt idx="1362">
                        <c:v>0</c:v>
                      </c:pt>
                      <c:pt idx="1363">
                        <c:v>0</c:v>
                      </c:pt>
                      <c:pt idx="1364">
                        <c:v>0</c:v>
                      </c:pt>
                      <c:pt idx="1365">
                        <c:v>0</c:v>
                      </c:pt>
                      <c:pt idx="1366">
                        <c:v>0</c:v>
                      </c:pt>
                      <c:pt idx="1367">
                        <c:v>0</c:v>
                      </c:pt>
                      <c:pt idx="1368">
                        <c:v>0</c:v>
                      </c:pt>
                      <c:pt idx="1369">
                        <c:v>0</c:v>
                      </c:pt>
                      <c:pt idx="1370">
                        <c:v>0</c:v>
                      </c:pt>
                      <c:pt idx="1371">
                        <c:v>0</c:v>
                      </c:pt>
                      <c:pt idx="1372">
                        <c:v>0</c:v>
                      </c:pt>
                      <c:pt idx="1373">
                        <c:v>0</c:v>
                      </c:pt>
                      <c:pt idx="1374">
                        <c:v>0</c:v>
                      </c:pt>
                      <c:pt idx="1375">
                        <c:v>0</c:v>
                      </c:pt>
                      <c:pt idx="1376">
                        <c:v>0</c:v>
                      </c:pt>
                      <c:pt idx="1377">
                        <c:v>0</c:v>
                      </c:pt>
                      <c:pt idx="1378">
                        <c:v>0</c:v>
                      </c:pt>
                      <c:pt idx="1379">
                        <c:v>0</c:v>
                      </c:pt>
                      <c:pt idx="1380">
                        <c:v>0</c:v>
                      </c:pt>
                      <c:pt idx="1381">
                        <c:v>0</c:v>
                      </c:pt>
                      <c:pt idx="1382">
                        <c:v>0</c:v>
                      </c:pt>
                      <c:pt idx="1383">
                        <c:v>0</c:v>
                      </c:pt>
                      <c:pt idx="1384">
                        <c:v>0</c:v>
                      </c:pt>
                      <c:pt idx="1385">
                        <c:v>0</c:v>
                      </c:pt>
                      <c:pt idx="1386">
                        <c:v>0</c:v>
                      </c:pt>
                      <c:pt idx="1387">
                        <c:v>0</c:v>
                      </c:pt>
                      <c:pt idx="1388">
                        <c:v>0</c:v>
                      </c:pt>
                      <c:pt idx="1389">
                        <c:v>0</c:v>
                      </c:pt>
                      <c:pt idx="1390">
                        <c:v>0</c:v>
                      </c:pt>
                      <c:pt idx="1391">
                        <c:v>0</c:v>
                      </c:pt>
                      <c:pt idx="1392">
                        <c:v>0</c:v>
                      </c:pt>
                      <c:pt idx="1393">
                        <c:v>0</c:v>
                      </c:pt>
                      <c:pt idx="1394">
                        <c:v>0</c:v>
                      </c:pt>
                      <c:pt idx="1395">
                        <c:v>0</c:v>
                      </c:pt>
                      <c:pt idx="1396">
                        <c:v>0</c:v>
                      </c:pt>
                      <c:pt idx="1397">
                        <c:v>0</c:v>
                      </c:pt>
                      <c:pt idx="1398">
                        <c:v>0</c:v>
                      </c:pt>
                      <c:pt idx="1399">
                        <c:v>0</c:v>
                      </c:pt>
                      <c:pt idx="1400">
                        <c:v>0</c:v>
                      </c:pt>
                      <c:pt idx="1401">
                        <c:v>0</c:v>
                      </c:pt>
                      <c:pt idx="1402">
                        <c:v>0</c:v>
                      </c:pt>
                      <c:pt idx="1403">
                        <c:v>0</c:v>
                      </c:pt>
                      <c:pt idx="1404">
                        <c:v>0</c:v>
                      </c:pt>
                      <c:pt idx="1405">
                        <c:v>0</c:v>
                      </c:pt>
                      <c:pt idx="1406">
                        <c:v>0</c:v>
                      </c:pt>
                      <c:pt idx="1407">
                        <c:v>0</c:v>
                      </c:pt>
                      <c:pt idx="1408">
                        <c:v>0</c:v>
                      </c:pt>
                      <c:pt idx="1409">
                        <c:v>0</c:v>
                      </c:pt>
                      <c:pt idx="1410">
                        <c:v>0</c:v>
                      </c:pt>
                      <c:pt idx="1411">
                        <c:v>0</c:v>
                      </c:pt>
                      <c:pt idx="1412">
                        <c:v>0</c:v>
                      </c:pt>
                      <c:pt idx="1413">
                        <c:v>0</c:v>
                      </c:pt>
                      <c:pt idx="1414">
                        <c:v>0</c:v>
                      </c:pt>
                      <c:pt idx="1415">
                        <c:v>0</c:v>
                      </c:pt>
                      <c:pt idx="1416">
                        <c:v>0</c:v>
                      </c:pt>
                      <c:pt idx="1417">
                        <c:v>0</c:v>
                      </c:pt>
                      <c:pt idx="1418">
                        <c:v>0</c:v>
                      </c:pt>
                      <c:pt idx="1419">
                        <c:v>0</c:v>
                      </c:pt>
                      <c:pt idx="1420">
                        <c:v>0</c:v>
                      </c:pt>
                      <c:pt idx="1421">
                        <c:v>0</c:v>
                      </c:pt>
                      <c:pt idx="1422">
                        <c:v>0</c:v>
                      </c:pt>
                      <c:pt idx="1423">
                        <c:v>0</c:v>
                      </c:pt>
                      <c:pt idx="1424">
                        <c:v>0</c:v>
                      </c:pt>
                      <c:pt idx="1425">
                        <c:v>0</c:v>
                      </c:pt>
                      <c:pt idx="1426">
                        <c:v>0</c:v>
                      </c:pt>
                      <c:pt idx="1427">
                        <c:v>0</c:v>
                      </c:pt>
                      <c:pt idx="1428">
                        <c:v>0</c:v>
                      </c:pt>
                      <c:pt idx="1429">
                        <c:v>0</c:v>
                      </c:pt>
                      <c:pt idx="1430">
                        <c:v>0</c:v>
                      </c:pt>
                      <c:pt idx="1431">
                        <c:v>0</c:v>
                      </c:pt>
                      <c:pt idx="1432">
                        <c:v>0</c:v>
                      </c:pt>
                      <c:pt idx="1433">
                        <c:v>0</c:v>
                      </c:pt>
                      <c:pt idx="1434">
                        <c:v>0</c:v>
                      </c:pt>
                      <c:pt idx="1435">
                        <c:v>0</c:v>
                      </c:pt>
                      <c:pt idx="1436">
                        <c:v>0</c:v>
                      </c:pt>
                      <c:pt idx="1437">
                        <c:v>0</c:v>
                      </c:pt>
                      <c:pt idx="1438">
                        <c:v>0</c:v>
                      </c:pt>
                      <c:pt idx="1439">
                        <c:v>0</c:v>
                      </c:pt>
                      <c:pt idx="1440">
                        <c:v>0</c:v>
                      </c:pt>
                      <c:pt idx="1441">
                        <c:v>0</c:v>
                      </c:pt>
                      <c:pt idx="1442">
                        <c:v>0</c:v>
                      </c:pt>
                      <c:pt idx="1443">
                        <c:v>0</c:v>
                      </c:pt>
                      <c:pt idx="1444">
                        <c:v>0</c:v>
                      </c:pt>
                      <c:pt idx="1445">
                        <c:v>0</c:v>
                      </c:pt>
                      <c:pt idx="1446">
                        <c:v>0</c:v>
                      </c:pt>
                      <c:pt idx="1447">
                        <c:v>0</c:v>
                      </c:pt>
                      <c:pt idx="1448">
                        <c:v>0</c:v>
                      </c:pt>
                      <c:pt idx="1449">
                        <c:v>0</c:v>
                      </c:pt>
                      <c:pt idx="1450">
                        <c:v>0</c:v>
                      </c:pt>
                      <c:pt idx="1451">
                        <c:v>0</c:v>
                      </c:pt>
                      <c:pt idx="1452">
                        <c:v>0</c:v>
                      </c:pt>
                      <c:pt idx="1453">
                        <c:v>0</c:v>
                      </c:pt>
                      <c:pt idx="1454">
                        <c:v>0</c:v>
                      </c:pt>
                      <c:pt idx="1455">
                        <c:v>0</c:v>
                      </c:pt>
                      <c:pt idx="1456">
                        <c:v>0</c:v>
                      </c:pt>
                      <c:pt idx="1457">
                        <c:v>0</c:v>
                      </c:pt>
                      <c:pt idx="1458">
                        <c:v>0</c:v>
                      </c:pt>
                      <c:pt idx="1459">
                        <c:v>0</c:v>
                      </c:pt>
                      <c:pt idx="1460">
                        <c:v>0</c:v>
                      </c:pt>
                      <c:pt idx="1461">
                        <c:v>0</c:v>
                      </c:pt>
                      <c:pt idx="1462">
                        <c:v>0</c:v>
                      </c:pt>
                      <c:pt idx="1463">
                        <c:v>0</c:v>
                      </c:pt>
                      <c:pt idx="1464">
                        <c:v>0</c:v>
                      </c:pt>
                      <c:pt idx="1465">
                        <c:v>0</c:v>
                      </c:pt>
                      <c:pt idx="1466">
                        <c:v>0</c:v>
                      </c:pt>
                      <c:pt idx="1467">
                        <c:v>0</c:v>
                      </c:pt>
                      <c:pt idx="1468">
                        <c:v>0</c:v>
                      </c:pt>
                      <c:pt idx="1469">
                        <c:v>0</c:v>
                      </c:pt>
                      <c:pt idx="1470">
                        <c:v>0</c:v>
                      </c:pt>
                      <c:pt idx="1471">
                        <c:v>0</c:v>
                      </c:pt>
                      <c:pt idx="1472">
                        <c:v>0</c:v>
                      </c:pt>
                      <c:pt idx="1473">
                        <c:v>0</c:v>
                      </c:pt>
                      <c:pt idx="1474">
                        <c:v>0</c:v>
                      </c:pt>
                      <c:pt idx="1475">
                        <c:v>0</c:v>
                      </c:pt>
                      <c:pt idx="1476">
                        <c:v>0</c:v>
                      </c:pt>
                      <c:pt idx="1477">
                        <c:v>0</c:v>
                      </c:pt>
                      <c:pt idx="1478">
                        <c:v>0</c:v>
                      </c:pt>
                      <c:pt idx="1479">
                        <c:v>0</c:v>
                      </c:pt>
                      <c:pt idx="1480">
                        <c:v>0</c:v>
                      </c:pt>
                      <c:pt idx="1481">
                        <c:v>0</c:v>
                      </c:pt>
                      <c:pt idx="1482">
                        <c:v>0</c:v>
                      </c:pt>
                      <c:pt idx="1483">
                        <c:v>0</c:v>
                      </c:pt>
                      <c:pt idx="1484">
                        <c:v>0</c:v>
                      </c:pt>
                      <c:pt idx="1485">
                        <c:v>0</c:v>
                      </c:pt>
                      <c:pt idx="1486">
                        <c:v>0</c:v>
                      </c:pt>
                      <c:pt idx="1487">
                        <c:v>0</c:v>
                      </c:pt>
                      <c:pt idx="1488">
                        <c:v>0</c:v>
                      </c:pt>
                      <c:pt idx="1489">
                        <c:v>0</c:v>
                      </c:pt>
                      <c:pt idx="1490">
                        <c:v>0</c:v>
                      </c:pt>
                      <c:pt idx="1491">
                        <c:v>0</c:v>
                      </c:pt>
                      <c:pt idx="1492">
                        <c:v>0</c:v>
                      </c:pt>
                      <c:pt idx="1493">
                        <c:v>0</c:v>
                      </c:pt>
                      <c:pt idx="1494">
                        <c:v>0</c:v>
                      </c:pt>
                      <c:pt idx="1495">
                        <c:v>0</c:v>
                      </c:pt>
                      <c:pt idx="1496">
                        <c:v>0</c:v>
                      </c:pt>
                      <c:pt idx="1497">
                        <c:v>0</c:v>
                      </c:pt>
                      <c:pt idx="1498">
                        <c:v>0</c:v>
                      </c:pt>
                      <c:pt idx="1499">
                        <c:v>0</c:v>
                      </c:pt>
                      <c:pt idx="1500">
                        <c:v>0</c:v>
                      </c:pt>
                      <c:pt idx="1501">
                        <c:v>0</c:v>
                      </c:pt>
                      <c:pt idx="1502">
                        <c:v>0</c:v>
                      </c:pt>
                      <c:pt idx="1503">
                        <c:v>0</c:v>
                      </c:pt>
                      <c:pt idx="1504">
                        <c:v>0</c:v>
                      </c:pt>
                      <c:pt idx="1505">
                        <c:v>0</c:v>
                      </c:pt>
                      <c:pt idx="1506">
                        <c:v>0</c:v>
                      </c:pt>
                      <c:pt idx="1507">
                        <c:v>0</c:v>
                      </c:pt>
                      <c:pt idx="1508">
                        <c:v>0</c:v>
                      </c:pt>
                      <c:pt idx="1509">
                        <c:v>0</c:v>
                      </c:pt>
                      <c:pt idx="1510">
                        <c:v>0</c:v>
                      </c:pt>
                      <c:pt idx="1511">
                        <c:v>0</c:v>
                      </c:pt>
                      <c:pt idx="1512">
                        <c:v>0</c:v>
                      </c:pt>
                      <c:pt idx="1513">
                        <c:v>0</c:v>
                      </c:pt>
                      <c:pt idx="1514">
                        <c:v>0</c:v>
                      </c:pt>
                      <c:pt idx="1515">
                        <c:v>0</c:v>
                      </c:pt>
                      <c:pt idx="1516">
                        <c:v>0</c:v>
                      </c:pt>
                      <c:pt idx="1517">
                        <c:v>0</c:v>
                      </c:pt>
                      <c:pt idx="1518">
                        <c:v>0</c:v>
                      </c:pt>
                      <c:pt idx="1519">
                        <c:v>0</c:v>
                      </c:pt>
                      <c:pt idx="1520">
                        <c:v>0</c:v>
                      </c:pt>
                      <c:pt idx="1521">
                        <c:v>0</c:v>
                      </c:pt>
                      <c:pt idx="1522">
                        <c:v>0</c:v>
                      </c:pt>
                      <c:pt idx="1523">
                        <c:v>0</c:v>
                      </c:pt>
                      <c:pt idx="1524">
                        <c:v>0</c:v>
                      </c:pt>
                      <c:pt idx="1525">
                        <c:v>0</c:v>
                      </c:pt>
                      <c:pt idx="1526">
                        <c:v>0</c:v>
                      </c:pt>
                      <c:pt idx="1527">
                        <c:v>0</c:v>
                      </c:pt>
                      <c:pt idx="1528">
                        <c:v>0</c:v>
                      </c:pt>
                      <c:pt idx="1529">
                        <c:v>0</c:v>
                      </c:pt>
                      <c:pt idx="1530">
                        <c:v>0</c:v>
                      </c:pt>
                      <c:pt idx="1531">
                        <c:v>0</c:v>
                      </c:pt>
                      <c:pt idx="1532">
                        <c:v>0</c:v>
                      </c:pt>
                      <c:pt idx="1533">
                        <c:v>0</c:v>
                      </c:pt>
                      <c:pt idx="1534">
                        <c:v>0</c:v>
                      </c:pt>
                      <c:pt idx="1535">
                        <c:v>0</c:v>
                      </c:pt>
                      <c:pt idx="1536">
                        <c:v>0</c:v>
                      </c:pt>
                      <c:pt idx="1537">
                        <c:v>0</c:v>
                      </c:pt>
                      <c:pt idx="1538">
                        <c:v>0</c:v>
                      </c:pt>
                      <c:pt idx="1539">
                        <c:v>0</c:v>
                      </c:pt>
                      <c:pt idx="1540">
                        <c:v>0</c:v>
                      </c:pt>
                      <c:pt idx="1541">
                        <c:v>0</c:v>
                      </c:pt>
                      <c:pt idx="1542">
                        <c:v>0</c:v>
                      </c:pt>
                      <c:pt idx="1543">
                        <c:v>0</c:v>
                      </c:pt>
                      <c:pt idx="1544">
                        <c:v>0</c:v>
                      </c:pt>
                      <c:pt idx="1545">
                        <c:v>0</c:v>
                      </c:pt>
                      <c:pt idx="1546">
                        <c:v>0</c:v>
                      </c:pt>
                      <c:pt idx="1547">
                        <c:v>0</c:v>
                      </c:pt>
                      <c:pt idx="1548">
                        <c:v>0</c:v>
                      </c:pt>
                      <c:pt idx="1549">
                        <c:v>0</c:v>
                      </c:pt>
                      <c:pt idx="1550">
                        <c:v>0</c:v>
                      </c:pt>
                      <c:pt idx="1551">
                        <c:v>0</c:v>
                      </c:pt>
                      <c:pt idx="1552">
                        <c:v>0</c:v>
                      </c:pt>
                      <c:pt idx="1553">
                        <c:v>0</c:v>
                      </c:pt>
                      <c:pt idx="1554">
                        <c:v>0</c:v>
                      </c:pt>
                      <c:pt idx="1555">
                        <c:v>0</c:v>
                      </c:pt>
                      <c:pt idx="1556">
                        <c:v>0</c:v>
                      </c:pt>
                      <c:pt idx="1557">
                        <c:v>0</c:v>
                      </c:pt>
                      <c:pt idx="1558">
                        <c:v>0</c:v>
                      </c:pt>
                      <c:pt idx="1559">
                        <c:v>0</c:v>
                      </c:pt>
                      <c:pt idx="1560">
                        <c:v>0</c:v>
                      </c:pt>
                      <c:pt idx="1561">
                        <c:v>0</c:v>
                      </c:pt>
                      <c:pt idx="1562">
                        <c:v>0</c:v>
                      </c:pt>
                      <c:pt idx="1563">
                        <c:v>0</c:v>
                      </c:pt>
                      <c:pt idx="1564">
                        <c:v>0</c:v>
                      </c:pt>
                      <c:pt idx="1565">
                        <c:v>0</c:v>
                      </c:pt>
                      <c:pt idx="1566">
                        <c:v>0</c:v>
                      </c:pt>
                      <c:pt idx="1567">
                        <c:v>0</c:v>
                      </c:pt>
                      <c:pt idx="1568">
                        <c:v>0</c:v>
                      </c:pt>
                      <c:pt idx="1569">
                        <c:v>0</c:v>
                      </c:pt>
                      <c:pt idx="1570">
                        <c:v>0</c:v>
                      </c:pt>
                      <c:pt idx="1571">
                        <c:v>0</c:v>
                      </c:pt>
                      <c:pt idx="1572">
                        <c:v>0</c:v>
                      </c:pt>
                      <c:pt idx="1573">
                        <c:v>0</c:v>
                      </c:pt>
                      <c:pt idx="1574">
                        <c:v>0</c:v>
                      </c:pt>
                      <c:pt idx="1575">
                        <c:v>0</c:v>
                      </c:pt>
                      <c:pt idx="1576">
                        <c:v>0</c:v>
                      </c:pt>
                      <c:pt idx="1577">
                        <c:v>0</c:v>
                      </c:pt>
                      <c:pt idx="1578">
                        <c:v>0</c:v>
                      </c:pt>
                      <c:pt idx="1579">
                        <c:v>0</c:v>
                      </c:pt>
                      <c:pt idx="1580">
                        <c:v>0</c:v>
                      </c:pt>
                      <c:pt idx="1581">
                        <c:v>0</c:v>
                      </c:pt>
                      <c:pt idx="1582">
                        <c:v>0</c:v>
                      </c:pt>
                      <c:pt idx="1583">
                        <c:v>0</c:v>
                      </c:pt>
                      <c:pt idx="1584">
                        <c:v>0</c:v>
                      </c:pt>
                      <c:pt idx="1585">
                        <c:v>0</c:v>
                      </c:pt>
                      <c:pt idx="1586">
                        <c:v>0</c:v>
                      </c:pt>
                      <c:pt idx="1587">
                        <c:v>0</c:v>
                      </c:pt>
                      <c:pt idx="1588">
                        <c:v>0</c:v>
                      </c:pt>
                      <c:pt idx="1589">
                        <c:v>0</c:v>
                      </c:pt>
                      <c:pt idx="1590">
                        <c:v>0</c:v>
                      </c:pt>
                      <c:pt idx="1591">
                        <c:v>0</c:v>
                      </c:pt>
                      <c:pt idx="1592">
                        <c:v>0</c:v>
                      </c:pt>
                      <c:pt idx="1593">
                        <c:v>0</c:v>
                      </c:pt>
                      <c:pt idx="1594">
                        <c:v>0</c:v>
                      </c:pt>
                      <c:pt idx="1595">
                        <c:v>0</c:v>
                      </c:pt>
                      <c:pt idx="1596">
                        <c:v>0</c:v>
                      </c:pt>
                      <c:pt idx="1597">
                        <c:v>0</c:v>
                      </c:pt>
                      <c:pt idx="1598">
                        <c:v>0</c:v>
                      </c:pt>
                      <c:pt idx="1599">
                        <c:v>0</c:v>
                      </c:pt>
                      <c:pt idx="1600">
                        <c:v>0</c:v>
                      </c:pt>
                      <c:pt idx="1601">
                        <c:v>0</c:v>
                      </c:pt>
                      <c:pt idx="1602">
                        <c:v>0</c:v>
                      </c:pt>
                      <c:pt idx="1603">
                        <c:v>0</c:v>
                      </c:pt>
                      <c:pt idx="1604">
                        <c:v>0</c:v>
                      </c:pt>
                      <c:pt idx="1605">
                        <c:v>0</c:v>
                      </c:pt>
                      <c:pt idx="1606">
                        <c:v>0</c:v>
                      </c:pt>
                      <c:pt idx="1607">
                        <c:v>0</c:v>
                      </c:pt>
                      <c:pt idx="1608">
                        <c:v>0</c:v>
                      </c:pt>
                      <c:pt idx="1609">
                        <c:v>0</c:v>
                      </c:pt>
                      <c:pt idx="1610">
                        <c:v>0</c:v>
                      </c:pt>
                      <c:pt idx="1611">
                        <c:v>0</c:v>
                      </c:pt>
                      <c:pt idx="1612">
                        <c:v>0</c:v>
                      </c:pt>
                      <c:pt idx="1613">
                        <c:v>0</c:v>
                      </c:pt>
                      <c:pt idx="1614">
                        <c:v>0</c:v>
                      </c:pt>
                      <c:pt idx="1615">
                        <c:v>0</c:v>
                      </c:pt>
                      <c:pt idx="1616">
                        <c:v>0</c:v>
                      </c:pt>
                      <c:pt idx="1617">
                        <c:v>0</c:v>
                      </c:pt>
                      <c:pt idx="1618">
                        <c:v>0</c:v>
                      </c:pt>
                      <c:pt idx="1619">
                        <c:v>0</c:v>
                      </c:pt>
                      <c:pt idx="1620">
                        <c:v>0</c:v>
                      </c:pt>
                      <c:pt idx="1621">
                        <c:v>0</c:v>
                      </c:pt>
                      <c:pt idx="1622">
                        <c:v>0</c:v>
                      </c:pt>
                      <c:pt idx="1623">
                        <c:v>0</c:v>
                      </c:pt>
                      <c:pt idx="1624">
                        <c:v>0</c:v>
                      </c:pt>
                      <c:pt idx="1625">
                        <c:v>0</c:v>
                      </c:pt>
                      <c:pt idx="1626">
                        <c:v>0</c:v>
                      </c:pt>
                      <c:pt idx="1627">
                        <c:v>0</c:v>
                      </c:pt>
                      <c:pt idx="1628">
                        <c:v>0</c:v>
                      </c:pt>
                      <c:pt idx="1629">
                        <c:v>0</c:v>
                      </c:pt>
                      <c:pt idx="1630">
                        <c:v>0</c:v>
                      </c:pt>
                      <c:pt idx="1631">
                        <c:v>0</c:v>
                      </c:pt>
                      <c:pt idx="1632">
                        <c:v>0</c:v>
                      </c:pt>
                      <c:pt idx="1633">
                        <c:v>0</c:v>
                      </c:pt>
                      <c:pt idx="1634">
                        <c:v>0</c:v>
                      </c:pt>
                      <c:pt idx="1635">
                        <c:v>0</c:v>
                      </c:pt>
                      <c:pt idx="1636">
                        <c:v>0</c:v>
                      </c:pt>
                      <c:pt idx="1637">
                        <c:v>0</c:v>
                      </c:pt>
                      <c:pt idx="1638">
                        <c:v>0</c:v>
                      </c:pt>
                      <c:pt idx="1639">
                        <c:v>0</c:v>
                      </c:pt>
                      <c:pt idx="1640">
                        <c:v>0</c:v>
                      </c:pt>
                      <c:pt idx="1641">
                        <c:v>0</c:v>
                      </c:pt>
                      <c:pt idx="1642">
                        <c:v>0</c:v>
                      </c:pt>
                      <c:pt idx="1643">
                        <c:v>0</c:v>
                      </c:pt>
                      <c:pt idx="1644">
                        <c:v>0</c:v>
                      </c:pt>
                      <c:pt idx="1645">
                        <c:v>0</c:v>
                      </c:pt>
                      <c:pt idx="1646">
                        <c:v>0</c:v>
                      </c:pt>
                      <c:pt idx="1647">
                        <c:v>0</c:v>
                      </c:pt>
                      <c:pt idx="1648">
                        <c:v>0</c:v>
                      </c:pt>
                      <c:pt idx="1649">
                        <c:v>0</c:v>
                      </c:pt>
                      <c:pt idx="1650">
                        <c:v>0</c:v>
                      </c:pt>
                      <c:pt idx="1651">
                        <c:v>0</c:v>
                      </c:pt>
                      <c:pt idx="1652">
                        <c:v>0</c:v>
                      </c:pt>
                      <c:pt idx="1653">
                        <c:v>0</c:v>
                      </c:pt>
                      <c:pt idx="1654">
                        <c:v>0</c:v>
                      </c:pt>
                      <c:pt idx="1655">
                        <c:v>0</c:v>
                      </c:pt>
                      <c:pt idx="1656">
                        <c:v>0</c:v>
                      </c:pt>
                      <c:pt idx="1657">
                        <c:v>0</c:v>
                      </c:pt>
                      <c:pt idx="1658">
                        <c:v>0</c:v>
                      </c:pt>
                      <c:pt idx="1659">
                        <c:v>0</c:v>
                      </c:pt>
                      <c:pt idx="1660">
                        <c:v>0</c:v>
                      </c:pt>
                      <c:pt idx="1661">
                        <c:v>0</c:v>
                      </c:pt>
                      <c:pt idx="1662">
                        <c:v>0</c:v>
                      </c:pt>
                      <c:pt idx="1663">
                        <c:v>0</c:v>
                      </c:pt>
                      <c:pt idx="1664">
                        <c:v>0</c:v>
                      </c:pt>
                      <c:pt idx="1665">
                        <c:v>0</c:v>
                      </c:pt>
                      <c:pt idx="1666">
                        <c:v>0</c:v>
                      </c:pt>
                      <c:pt idx="1667">
                        <c:v>0</c:v>
                      </c:pt>
                      <c:pt idx="1668">
                        <c:v>0</c:v>
                      </c:pt>
                      <c:pt idx="1669">
                        <c:v>0</c:v>
                      </c:pt>
                      <c:pt idx="1670">
                        <c:v>0</c:v>
                      </c:pt>
                      <c:pt idx="1671">
                        <c:v>0</c:v>
                      </c:pt>
                      <c:pt idx="1672">
                        <c:v>0</c:v>
                      </c:pt>
                      <c:pt idx="1673">
                        <c:v>0</c:v>
                      </c:pt>
                      <c:pt idx="1674">
                        <c:v>0</c:v>
                      </c:pt>
                      <c:pt idx="1675">
                        <c:v>0</c:v>
                      </c:pt>
                      <c:pt idx="1676">
                        <c:v>0</c:v>
                      </c:pt>
                      <c:pt idx="1677">
                        <c:v>0</c:v>
                      </c:pt>
                      <c:pt idx="1678">
                        <c:v>0</c:v>
                      </c:pt>
                      <c:pt idx="1679">
                        <c:v>0</c:v>
                      </c:pt>
                      <c:pt idx="1680">
                        <c:v>0</c:v>
                      </c:pt>
                      <c:pt idx="1681">
                        <c:v>0</c:v>
                      </c:pt>
                      <c:pt idx="1682">
                        <c:v>0</c:v>
                      </c:pt>
                      <c:pt idx="1683">
                        <c:v>0</c:v>
                      </c:pt>
                      <c:pt idx="1684">
                        <c:v>0</c:v>
                      </c:pt>
                      <c:pt idx="1685">
                        <c:v>0</c:v>
                      </c:pt>
                      <c:pt idx="1686">
                        <c:v>0</c:v>
                      </c:pt>
                      <c:pt idx="1687">
                        <c:v>0</c:v>
                      </c:pt>
                      <c:pt idx="1688">
                        <c:v>0</c:v>
                      </c:pt>
                      <c:pt idx="1689">
                        <c:v>0</c:v>
                      </c:pt>
                      <c:pt idx="1690">
                        <c:v>0</c:v>
                      </c:pt>
                      <c:pt idx="1691">
                        <c:v>0</c:v>
                      </c:pt>
                      <c:pt idx="1692">
                        <c:v>0</c:v>
                      </c:pt>
                      <c:pt idx="1693">
                        <c:v>0</c:v>
                      </c:pt>
                      <c:pt idx="1694">
                        <c:v>0</c:v>
                      </c:pt>
                      <c:pt idx="1695">
                        <c:v>0</c:v>
                      </c:pt>
                      <c:pt idx="1696">
                        <c:v>0</c:v>
                      </c:pt>
                      <c:pt idx="1697">
                        <c:v>0</c:v>
                      </c:pt>
                      <c:pt idx="1698">
                        <c:v>0</c:v>
                      </c:pt>
                      <c:pt idx="1699">
                        <c:v>0</c:v>
                      </c:pt>
                      <c:pt idx="1700">
                        <c:v>0</c:v>
                      </c:pt>
                      <c:pt idx="1701">
                        <c:v>0</c:v>
                      </c:pt>
                      <c:pt idx="1702">
                        <c:v>0</c:v>
                      </c:pt>
                      <c:pt idx="1703">
                        <c:v>0</c:v>
                      </c:pt>
                      <c:pt idx="1704">
                        <c:v>0</c:v>
                      </c:pt>
                      <c:pt idx="1705">
                        <c:v>0</c:v>
                      </c:pt>
                      <c:pt idx="1706">
                        <c:v>0</c:v>
                      </c:pt>
                      <c:pt idx="1707">
                        <c:v>0</c:v>
                      </c:pt>
                      <c:pt idx="1708">
                        <c:v>0</c:v>
                      </c:pt>
                      <c:pt idx="1709">
                        <c:v>0</c:v>
                      </c:pt>
                      <c:pt idx="1710">
                        <c:v>0</c:v>
                      </c:pt>
                      <c:pt idx="1711">
                        <c:v>0</c:v>
                      </c:pt>
                      <c:pt idx="1712">
                        <c:v>0</c:v>
                      </c:pt>
                      <c:pt idx="1713">
                        <c:v>0</c:v>
                      </c:pt>
                      <c:pt idx="1714">
                        <c:v>0</c:v>
                      </c:pt>
                      <c:pt idx="1715">
                        <c:v>0</c:v>
                      </c:pt>
                      <c:pt idx="1716">
                        <c:v>0</c:v>
                      </c:pt>
                      <c:pt idx="1717">
                        <c:v>0</c:v>
                      </c:pt>
                      <c:pt idx="1718">
                        <c:v>0</c:v>
                      </c:pt>
                      <c:pt idx="1719">
                        <c:v>0</c:v>
                      </c:pt>
                      <c:pt idx="1720">
                        <c:v>0</c:v>
                      </c:pt>
                      <c:pt idx="1721">
                        <c:v>0</c:v>
                      </c:pt>
                      <c:pt idx="1722">
                        <c:v>0</c:v>
                      </c:pt>
                      <c:pt idx="1723">
                        <c:v>0</c:v>
                      </c:pt>
                      <c:pt idx="1724">
                        <c:v>0</c:v>
                      </c:pt>
                      <c:pt idx="1725">
                        <c:v>0</c:v>
                      </c:pt>
                      <c:pt idx="1726">
                        <c:v>0</c:v>
                      </c:pt>
                      <c:pt idx="1727">
                        <c:v>0</c:v>
                      </c:pt>
                      <c:pt idx="1728">
                        <c:v>0</c:v>
                      </c:pt>
                      <c:pt idx="1729">
                        <c:v>0</c:v>
                      </c:pt>
                      <c:pt idx="1730">
                        <c:v>0</c:v>
                      </c:pt>
                      <c:pt idx="1731">
                        <c:v>0</c:v>
                      </c:pt>
                      <c:pt idx="1732">
                        <c:v>0</c:v>
                      </c:pt>
                      <c:pt idx="1733">
                        <c:v>0</c:v>
                      </c:pt>
                      <c:pt idx="1734">
                        <c:v>0</c:v>
                      </c:pt>
                      <c:pt idx="1735">
                        <c:v>0</c:v>
                      </c:pt>
                      <c:pt idx="1736">
                        <c:v>0</c:v>
                      </c:pt>
                      <c:pt idx="1737">
                        <c:v>0</c:v>
                      </c:pt>
                      <c:pt idx="1738">
                        <c:v>0</c:v>
                      </c:pt>
                      <c:pt idx="1739">
                        <c:v>0</c:v>
                      </c:pt>
                      <c:pt idx="1740">
                        <c:v>0</c:v>
                      </c:pt>
                      <c:pt idx="1741">
                        <c:v>0</c:v>
                      </c:pt>
                      <c:pt idx="1742">
                        <c:v>0</c:v>
                      </c:pt>
                      <c:pt idx="1743">
                        <c:v>0</c:v>
                      </c:pt>
                      <c:pt idx="1744">
                        <c:v>0</c:v>
                      </c:pt>
                      <c:pt idx="1745">
                        <c:v>0</c:v>
                      </c:pt>
                      <c:pt idx="1746">
                        <c:v>0</c:v>
                      </c:pt>
                      <c:pt idx="1747">
                        <c:v>0</c:v>
                      </c:pt>
                      <c:pt idx="1748">
                        <c:v>0</c:v>
                      </c:pt>
                      <c:pt idx="1749">
                        <c:v>0</c:v>
                      </c:pt>
                      <c:pt idx="1750">
                        <c:v>0</c:v>
                      </c:pt>
                      <c:pt idx="1751">
                        <c:v>0</c:v>
                      </c:pt>
                      <c:pt idx="1752">
                        <c:v>0</c:v>
                      </c:pt>
                      <c:pt idx="1753">
                        <c:v>0</c:v>
                      </c:pt>
                      <c:pt idx="1754">
                        <c:v>0</c:v>
                      </c:pt>
                      <c:pt idx="1755">
                        <c:v>0</c:v>
                      </c:pt>
                      <c:pt idx="1756">
                        <c:v>0</c:v>
                      </c:pt>
                      <c:pt idx="1757">
                        <c:v>0</c:v>
                      </c:pt>
                      <c:pt idx="1758">
                        <c:v>0</c:v>
                      </c:pt>
                      <c:pt idx="1759">
                        <c:v>0</c:v>
                      </c:pt>
                      <c:pt idx="1760">
                        <c:v>0</c:v>
                      </c:pt>
                      <c:pt idx="1761">
                        <c:v>0</c:v>
                      </c:pt>
                      <c:pt idx="1762">
                        <c:v>0</c:v>
                      </c:pt>
                      <c:pt idx="1763">
                        <c:v>0</c:v>
                      </c:pt>
                      <c:pt idx="1764">
                        <c:v>0</c:v>
                      </c:pt>
                      <c:pt idx="1765">
                        <c:v>0</c:v>
                      </c:pt>
                      <c:pt idx="1766">
                        <c:v>0</c:v>
                      </c:pt>
                      <c:pt idx="1767">
                        <c:v>0</c:v>
                      </c:pt>
                      <c:pt idx="1768">
                        <c:v>0</c:v>
                      </c:pt>
                      <c:pt idx="1769">
                        <c:v>0</c:v>
                      </c:pt>
                      <c:pt idx="1770">
                        <c:v>0</c:v>
                      </c:pt>
                      <c:pt idx="1771">
                        <c:v>0</c:v>
                      </c:pt>
                      <c:pt idx="1772">
                        <c:v>0</c:v>
                      </c:pt>
                      <c:pt idx="1773">
                        <c:v>0</c:v>
                      </c:pt>
                      <c:pt idx="1774">
                        <c:v>0</c:v>
                      </c:pt>
                      <c:pt idx="1775">
                        <c:v>0</c:v>
                      </c:pt>
                      <c:pt idx="1776">
                        <c:v>0</c:v>
                      </c:pt>
                      <c:pt idx="1777">
                        <c:v>0</c:v>
                      </c:pt>
                      <c:pt idx="1778">
                        <c:v>0</c:v>
                      </c:pt>
                      <c:pt idx="1779">
                        <c:v>0</c:v>
                      </c:pt>
                      <c:pt idx="1780">
                        <c:v>0</c:v>
                      </c:pt>
                      <c:pt idx="1781">
                        <c:v>0</c:v>
                      </c:pt>
                      <c:pt idx="1782">
                        <c:v>0</c:v>
                      </c:pt>
                      <c:pt idx="1783">
                        <c:v>0</c:v>
                      </c:pt>
                      <c:pt idx="1784">
                        <c:v>0</c:v>
                      </c:pt>
                      <c:pt idx="1785">
                        <c:v>0</c:v>
                      </c:pt>
                      <c:pt idx="1786">
                        <c:v>0</c:v>
                      </c:pt>
                      <c:pt idx="1787">
                        <c:v>0</c:v>
                      </c:pt>
                      <c:pt idx="1788">
                        <c:v>0</c:v>
                      </c:pt>
                      <c:pt idx="1789">
                        <c:v>0</c:v>
                      </c:pt>
                      <c:pt idx="1790">
                        <c:v>0</c:v>
                      </c:pt>
                      <c:pt idx="1791">
                        <c:v>0</c:v>
                      </c:pt>
                      <c:pt idx="1792">
                        <c:v>0</c:v>
                      </c:pt>
                      <c:pt idx="1793">
                        <c:v>0</c:v>
                      </c:pt>
                      <c:pt idx="1794">
                        <c:v>0</c:v>
                      </c:pt>
                      <c:pt idx="1795">
                        <c:v>0</c:v>
                      </c:pt>
                      <c:pt idx="1796">
                        <c:v>0</c:v>
                      </c:pt>
                      <c:pt idx="1797">
                        <c:v>0</c:v>
                      </c:pt>
                      <c:pt idx="1798">
                        <c:v>0</c:v>
                      </c:pt>
                      <c:pt idx="1799">
                        <c:v>0</c:v>
                      </c:pt>
                      <c:pt idx="1800">
                        <c:v>0</c:v>
                      </c:pt>
                      <c:pt idx="1801">
                        <c:v>0</c:v>
                      </c:pt>
                      <c:pt idx="1802">
                        <c:v>0</c:v>
                      </c:pt>
                      <c:pt idx="1803">
                        <c:v>0</c:v>
                      </c:pt>
                      <c:pt idx="1804">
                        <c:v>0</c:v>
                      </c:pt>
                      <c:pt idx="1805">
                        <c:v>0</c:v>
                      </c:pt>
                      <c:pt idx="1806">
                        <c:v>0</c:v>
                      </c:pt>
                      <c:pt idx="1807">
                        <c:v>0</c:v>
                      </c:pt>
                      <c:pt idx="1808">
                        <c:v>0</c:v>
                      </c:pt>
                      <c:pt idx="1809">
                        <c:v>0</c:v>
                      </c:pt>
                      <c:pt idx="1810">
                        <c:v>0</c:v>
                      </c:pt>
                      <c:pt idx="1811">
                        <c:v>0</c:v>
                      </c:pt>
                      <c:pt idx="1812">
                        <c:v>0</c:v>
                      </c:pt>
                      <c:pt idx="1813">
                        <c:v>0</c:v>
                      </c:pt>
                      <c:pt idx="1814">
                        <c:v>0</c:v>
                      </c:pt>
                      <c:pt idx="1815">
                        <c:v>0</c:v>
                      </c:pt>
                      <c:pt idx="1816">
                        <c:v>0</c:v>
                      </c:pt>
                      <c:pt idx="1817">
                        <c:v>0</c:v>
                      </c:pt>
                      <c:pt idx="1818">
                        <c:v>0</c:v>
                      </c:pt>
                      <c:pt idx="1819">
                        <c:v>0</c:v>
                      </c:pt>
                      <c:pt idx="1820">
                        <c:v>0</c:v>
                      </c:pt>
                      <c:pt idx="1821">
                        <c:v>0</c:v>
                      </c:pt>
                      <c:pt idx="1822">
                        <c:v>0</c:v>
                      </c:pt>
                      <c:pt idx="1823">
                        <c:v>0</c:v>
                      </c:pt>
                      <c:pt idx="1824">
                        <c:v>0</c:v>
                      </c:pt>
                      <c:pt idx="1825">
                        <c:v>0</c:v>
                      </c:pt>
                      <c:pt idx="1826">
                        <c:v>0</c:v>
                      </c:pt>
                      <c:pt idx="1827">
                        <c:v>0</c:v>
                      </c:pt>
                      <c:pt idx="1828">
                        <c:v>0</c:v>
                      </c:pt>
                      <c:pt idx="1829">
                        <c:v>0</c:v>
                      </c:pt>
                      <c:pt idx="1830">
                        <c:v>0</c:v>
                      </c:pt>
                      <c:pt idx="1831">
                        <c:v>0</c:v>
                      </c:pt>
                      <c:pt idx="1832">
                        <c:v>0</c:v>
                      </c:pt>
                      <c:pt idx="1833">
                        <c:v>0</c:v>
                      </c:pt>
                      <c:pt idx="1834">
                        <c:v>0</c:v>
                      </c:pt>
                      <c:pt idx="1835">
                        <c:v>0</c:v>
                      </c:pt>
                      <c:pt idx="1836">
                        <c:v>0</c:v>
                      </c:pt>
                      <c:pt idx="1837">
                        <c:v>0</c:v>
                      </c:pt>
                      <c:pt idx="1838">
                        <c:v>0</c:v>
                      </c:pt>
                      <c:pt idx="1839">
                        <c:v>0</c:v>
                      </c:pt>
                      <c:pt idx="1840">
                        <c:v>0</c:v>
                      </c:pt>
                      <c:pt idx="1841">
                        <c:v>0</c:v>
                      </c:pt>
                      <c:pt idx="1842">
                        <c:v>0</c:v>
                      </c:pt>
                      <c:pt idx="1843">
                        <c:v>0</c:v>
                      </c:pt>
                      <c:pt idx="1844">
                        <c:v>0</c:v>
                      </c:pt>
                      <c:pt idx="1845">
                        <c:v>0</c:v>
                      </c:pt>
                      <c:pt idx="1846">
                        <c:v>0</c:v>
                      </c:pt>
                      <c:pt idx="1847">
                        <c:v>0</c:v>
                      </c:pt>
                      <c:pt idx="1848">
                        <c:v>0</c:v>
                      </c:pt>
                      <c:pt idx="1849">
                        <c:v>0</c:v>
                      </c:pt>
                      <c:pt idx="1850">
                        <c:v>0</c:v>
                      </c:pt>
                      <c:pt idx="1851">
                        <c:v>0</c:v>
                      </c:pt>
                      <c:pt idx="1852">
                        <c:v>0</c:v>
                      </c:pt>
                      <c:pt idx="1853">
                        <c:v>0</c:v>
                      </c:pt>
                      <c:pt idx="1854">
                        <c:v>0</c:v>
                      </c:pt>
                      <c:pt idx="1855">
                        <c:v>0</c:v>
                      </c:pt>
                      <c:pt idx="1856">
                        <c:v>0</c:v>
                      </c:pt>
                      <c:pt idx="1857">
                        <c:v>0</c:v>
                      </c:pt>
                      <c:pt idx="1858">
                        <c:v>0</c:v>
                      </c:pt>
                      <c:pt idx="1859">
                        <c:v>0</c:v>
                      </c:pt>
                      <c:pt idx="1860">
                        <c:v>0</c:v>
                      </c:pt>
                      <c:pt idx="1861">
                        <c:v>0</c:v>
                      </c:pt>
                      <c:pt idx="1862">
                        <c:v>0</c:v>
                      </c:pt>
                      <c:pt idx="1863">
                        <c:v>0</c:v>
                      </c:pt>
                      <c:pt idx="1864">
                        <c:v>0</c:v>
                      </c:pt>
                      <c:pt idx="1865">
                        <c:v>0</c:v>
                      </c:pt>
                      <c:pt idx="1866">
                        <c:v>0</c:v>
                      </c:pt>
                      <c:pt idx="1867">
                        <c:v>0</c:v>
                      </c:pt>
                      <c:pt idx="1868">
                        <c:v>0</c:v>
                      </c:pt>
                      <c:pt idx="1869">
                        <c:v>0</c:v>
                      </c:pt>
                      <c:pt idx="1870">
                        <c:v>0</c:v>
                      </c:pt>
                      <c:pt idx="1871">
                        <c:v>0</c:v>
                      </c:pt>
                      <c:pt idx="1872">
                        <c:v>0</c:v>
                      </c:pt>
                      <c:pt idx="1873">
                        <c:v>0</c:v>
                      </c:pt>
                      <c:pt idx="1874">
                        <c:v>0</c:v>
                      </c:pt>
                      <c:pt idx="1875">
                        <c:v>0</c:v>
                      </c:pt>
                      <c:pt idx="1876">
                        <c:v>0</c:v>
                      </c:pt>
                      <c:pt idx="1877">
                        <c:v>0</c:v>
                      </c:pt>
                      <c:pt idx="1878">
                        <c:v>0</c:v>
                      </c:pt>
                      <c:pt idx="1879">
                        <c:v>0</c:v>
                      </c:pt>
                      <c:pt idx="1880">
                        <c:v>0</c:v>
                      </c:pt>
                      <c:pt idx="1881">
                        <c:v>0</c:v>
                      </c:pt>
                      <c:pt idx="1882">
                        <c:v>0</c:v>
                      </c:pt>
                      <c:pt idx="1883">
                        <c:v>0</c:v>
                      </c:pt>
                      <c:pt idx="1884">
                        <c:v>0</c:v>
                      </c:pt>
                      <c:pt idx="1885">
                        <c:v>0</c:v>
                      </c:pt>
                      <c:pt idx="1886">
                        <c:v>0</c:v>
                      </c:pt>
                      <c:pt idx="1887">
                        <c:v>0</c:v>
                      </c:pt>
                      <c:pt idx="1888">
                        <c:v>0</c:v>
                      </c:pt>
                      <c:pt idx="1889">
                        <c:v>0</c:v>
                      </c:pt>
                      <c:pt idx="1890">
                        <c:v>0</c:v>
                      </c:pt>
                      <c:pt idx="1891">
                        <c:v>0</c:v>
                      </c:pt>
                      <c:pt idx="1892">
                        <c:v>0</c:v>
                      </c:pt>
                      <c:pt idx="1893">
                        <c:v>0</c:v>
                      </c:pt>
                      <c:pt idx="1894">
                        <c:v>0</c:v>
                      </c:pt>
                      <c:pt idx="1895">
                        <c:v>0</c:v>
                      </c:pt>
                      <c:pt idx="1896">
                        <c:v>0</c:v>
                      </c:pt>
                      <c:pt idx="1897">
                        <c:v>0</c:v>
                      </c:pt>
                      <c:pt idx="1898">
                        <c:v>0</c:v>
                      </c:pt>
                      <c:pt idx="1899">
                        <c:v>0</c:v>
                      </c:pt>
                      <c:pt idx="1900">
                        <c:v>0</c:v>
                      </c:pt>
                      <c:pt idx="1901">
                        <c:v>0</c:v>
                      </c:pt>
                      <c:pt idx="1902">
                        <c:v>0</c:v>
                      </c:pt>
                      <c:pt idx="1903">
                        <c:v>0</c:v>
                      </c:pt>
                      <c:pt idx="1904">
                        <c:v>0</c:v>
                      </c:pt>
                      <c:pt idx="1905">
                        <c:v>0</c:v>
                      </c:pt>
                      <c:pt idx="1906">
                        <c:v>0</c:v>
                      </c:pt>
                      <c:pt idx="1907">
                        <c:v>0</c:v>
                      </c:pt>
                      <c:pt idx="1908">
                        <c:v>0</c:v>
                      </c:pt>
                      <c:pt idx="1909">
                        <c:v>0</c:v>
                      </c:pt>
                      <c:pt idx="1910">
                        <c:v>0</c:v>
                      </c:pt>
                      <c:pt idx="1911">
                        <c:v>0</c:v>
                      </c:pt>
                      <c:pt idx="1912">
                        <c:v>0</c:v>
                      </c:pt>
                      <c:pt idx="1913">
                        <c:v>0</c:v>
                      </c:pt>
                      <c:pt idx="1914">
                        <c:v>0</c:v>
                      </c:pt>
                      <c:pt idx="1915">
                        <c:v>0</c:v>
                      </c:pt>
                      <c:pt idx="1916">
                        <c:v>0</c:v>
                      </c:pt>
                      <c:pt idx="1917">
                        <c:v>0</c:v>
                      </c:pt>
                      <c:pt idx="1918">
                        <c:v>0</c:v>
                      </c:pt>
                      <c:pt idx="1919">
                        <c:v>0</c:v>
                      </c:pt>
                      <c:pt idx="1920">
                        <c:v>0</c:v>
                      </c:pt>
                      <c:pt idx="1921">
                        <c:v>0</c:v>
                      </c:pt>
                      <c:pt idx="1922">
                        <c:v>0</c:v>
                      </c:pt>
                      <c:pt idx="1923">
                        <c:v>0</c:v>
                      </c:pt>
                      <c:pt idx="1924">
                        <c:v>0</c:v>
                      </c:pt>
                      <c:pt idx="1925">
                        <c:v>0</c:v>
                      </c:pt>
                      <c:pt idx="1926">
                        <c:v>0</c:v>
                      </c:pt>
                      <c:pt idx="1927">
                        <c:v>0</c:v>
                      </c:pt>
                      <c:pt idx="1928">
                        <c:v>0</c:v>
                      </c:pt>
                      <c:pt idx="1929">
                        <c:v>0</c:v>
                      </c:pt>
                      <c:pt idx="1930">
                        <c:v>0</c:v>
                      </c:pt>
                      <c:pt idx="1931">
                        <c:v>0</c:v>
                      </c:pt>
                      <c:pt idx="1932">
                        <c:v>0</c:v>
                      </c:pt>
                      <c:pt idx="1933">
                        <c:v>0</c:v>
                      </c:pt>
                      <c:pt idx="1934">
                        <c:v>0</c:v>
                      </c:pt>
                      <c:pt idx="1935">
                        <c:v>0</c:v>
                      </c:pt>
                      <c:pt idx="1936">
                        <c:v>0</c:v>
                      </c:pt>
                      <c:pt idx="1937">
                        <c:v>0</c:v>
                      </c:pt>
                      <c:pt idx="1938">
                        <c:v>0</c:v>
                      </c:pt>
                      <c:pt idx="1939">
                        <c:v>0</c:v>
                      </c:pt>
                      <c:pt idx="1940">
                        <c:v>0</c:v>
                      </c:pt>
                      <c:pt idx="1941">
                        <c:v>0</c:v>
                      </c:pt>
                      <c:pt idx="1942">
                        <c:v>0</c:v>
                      </c:pt>
                      <c:pt idx="1943">
                        <c:v>0</c:v>
                      </c:pt>
                      <c:pt idx="1944">
                        <c:v>0</c:v>
                      </c:pt>
                      <c:pt idx="1945">
                        <c:v>0</c:v>
                      </c:pt>
                      <c:pt idx="1946">
                        <c:v>0</c:v>
                      </c:pt>
                      <c:pt idx="1947">
                        <c:v>0</c:v>
                      </c:pt>
                      <c:pt idx="1948">
                        <c:v>0</c:v>
                      </c:pt>
                      <c:pt idx="1949">
                        <c:v>0</c:v>
                      </c:pt>
                      <c:pt idx="1950">
                        <c:v>0</c:v>
                      </c:pt>
                      <c:pt idx="1951">
                        <c:v>0</c:v>
                      </c:pt>
                      <c:pt idx="1952">
                        <c:v>0</c:v>
                      </c:pt>
                      <c:pt idx="1953">
                        <c:v>0</c:v>
                      </c:pt>
                      <c:pt idx="1954">
                        <c:v>0</c:v>
                      </c:pt>
                      <c:pt idx="1955">
                        <c:v>0</c:v>
                      </c:pt>
                      <c:pt idx="1956">
                        <c:v>0</c:v>
                      </c:pt>
                      <c:pt idx="1957">
                        <c:v>0</c:v>
                      </c:pt>
                      <c:pt idx="1958">
                        <c:v>0</c:v>
                      </c:pt>
                      <c:pt idx="1959">
                        <c:v>0</c:v>
                      </c:pt>
                      <c:pt idx="1960">
                        <c:v>0</c:v>
                      </c:pt>
                      <c:pt idx="1961">
                        <c:v>0</c:v>
                      </c:pt>
                      <c:pt idx="1962">
                        <c:v>0</c:v>
                      </c:pt>
                      <c:pt idx="1963">
                        <c:v>0</c:v>
                      </c:pt>
                      <c:pt idx="1964">
                        <c:v>0</c:v>
                      </c:pt>
                      <c:pt idx="1965">
                        <c:v>0</c:v>
                      </c:pt>
                      <c:pt idx="1966">
                        <c:v>0</c:v>
                      </c:pt>
                      <c:pt idx="1967">
                        <c:v>0</c:v>
                      </c:pt>
                      <c:pt idx="1968">
                        <c:v>0</c:v>
                      </c:pt>
                      <c:pt idx="1969">
                        <c:v>0</c:v>
                      </c:pt>
                      <c:pt idx="1970">
                        <c:v>0</c:v>
                      </c:pt>
                      <c:pt idx="1971">
                        <c:v>0</c:v>
                      </c:pt>
                      <c:pt idx="1972">
                        <c:v>0</c:v>
                      </c:pt>
                      <c:pt idx="1973">
                        <c:v>0</c:v>
                      </c:pt>
                      <c:pt idx="1974">
                        <c:v>0</c:v>
                      </c:pt>
                      <c:pt idx="1975">
                        <c:v>0</c:v>
                      </c:pt>
                      <c:pt idx="1976">
                        <c:v>0</c:v>
                      </c:pt>
                      <c:pt idx="1977">
                        <c:v>0</c:v>
                      </c:pt>
                      <c:pt idx="1978">
                        <c:v>0</c:v>
                      </c:pt>
                      <c:pt idx="1979">
                        <c:v>0</c:v>
                      </c:pt>
                      <c:pt idx="1980">
                        <c:v>0</c:v>
                      </c:pt>
                      <c:pt idx="1981">
                        <c:v>0</c:v>
                      </c:pt>
                      <c:pt idx="1982">
                        <c:v>0</c:v>
                      </c:pt>
                      <c:pt idx="1983">
                        <c:v>0</c:v>
                      </c:pt>
                      <c:pt idx="1984">
                        <c:v>0</c:v>
                      </c:pt>
                      <c:pt idx="1985">
                        <c:v>0</c:v>
                      </c:pt>
                      <c:pt idx="1986">
                        <c:v>0</c:v>
                      </c:pt>
                      <c:pt idx="1987">
                        <c:v>0</c:v>
                      </c:pt>
                      <c:pt idx="1988">
                        <c:v>0</c:v>
                      </c:pt>
                      <c:pt idx="1989">
                        <c:v>0</c:v>
                      </c:pt>
                      <c:pt idx="1990">
                        <c:v>0</c:v>
                      </c:pt>
                      <c:pt idx="1991">
                        <c:v>0</c:v>
                      </c:pt>
                      <c:pt idx="1992">
                        <c:v>0</c:v>
                      </c:pt>
                      <c:pt idx="1993">
                        <c:v>0</c:v>
                      </c:pt>
                      <c:pt idx="1994">
                        <c:v>0</c:v>
                      </c:pt>
                      <c:pt idx="1995">
                        <c:v>0</c:v>
                      </c:pt>
                      <c:pt idx="1996">
                        <c:v>0</c:v>
                      </c:pt>
                      <c:pt idx="1997">
                        <c:v>0</c:v>
                      </c:pt>
                      <c:pt idx="1998">
                        <c:v>0</c:v>
                      </c:pt>
                      <c:pt idx="1999">
                        <c:v>0</c:v>
                      </c:pt>
                      <c:pt idx="2000">
                        <c:v>0</c:v>
                      </c:pt>
                      <c:pt idx="2001">
                        <c:v>0</c:v>
                      </c:pt>
                      <c:pt idx="2002">
                        <c:v>0</c:v>
                      </c:pt>
                      <c:pt idx="2003">
                        <c:v>0</c:v>
                      </c:pt>
                      <c:pt idx="2004">
                        <c:v>0</c:v>
                      </c:pt>
                      <c:pt idx="2005">
                        <c:v>0</c:v>
                      </c:pt>
                      <c:pt idx="2006">
                        <c:v>0</c:v>
                      </c:pt>
                      <c:pt idx="2007">
                        <c:v>0</c:v>
                      </c:pt>
                      <c:pt idx="2008">
                        <c:v>0</c:v>
                      </c:pt>
                      <c:pt idx="2009">
                        <c:v>0</c:v>
                      </c:pt>
                      <c:pt idx="2010">
                        <c:v>0</c:v>
                      </c:pt>
                      <c:pt idx="2011">
                        <c:v>0</c:v>
                      </c:pt>
                      <c:pt idx="2012">
                        <c:v>0</c:v>
                      </c:pt>
                      <c:pt idx="2013">
                        <c:v>0</c:v>
                      </c:pt>
                      <c:pt idx="2014">
                        <c:v>0</c:v>
                      </c:pt>
                      <c:pt idx="2015">
                        <c:v>0</c:v>
                      </c:pt>
                      <c:pt idx="2016">
                        <c:v>0</c:v>
                      </c:pt>
                      <c:pt idx="2017">
                        <c:v>0</c:v>
                      </c:pt>
                      <c:pt idx="2018">
                        <c:v>0</c:v>
                      </c:pt>
                      <c:pt idx="2019">
                        <c:v>0</c:v>
                      </c:pt>
                      <c:pt idx="2020">
                        <c:v>0</c:v>
                      </c:pt>
                      <c:pt idx="2021">
                        <c:v>0</c:v>
                      </c:pt>
                      <c:pt idx="2022">
                        <c:v>0</c:v>
                      </c:pt>
                      <c:pt idx="2023">
                        <c:v>0</c:v>
                      </c:pt>
                      <c:pt idx="2024">
                        <c:v>0</c:v>
                      </c:pt>
                      <c:pt idx="2025">
                        <c:v>0</c:v>
                      </c:pt>
                      <c:pt idx="2026">
                        <c:v>0</c:v>
                      </c:pt>
                      <c:pt idx="2027">
                        <c:v>0</c:v>
                      </c:pt>
                      <c:pt idx="2028">
                        <c:v>0</c:v>
                      </c:pt>
                      <c:pt idx="2029">
                        <c:v>0</c:v>
                      </c:pt>
                      <c:pt idx="2030">
                        <c:v>0</c:v>
                      </c:pt>
                      <c:pt idx="2031">
                        <c:v>0</c:v>
                      </c:pt>
                      <c:pt idx="2032">
                        <c:v>0</c:v>
                      </c:pt>
                      <c:pt idx="2033">
                        <c:v>0</c:v>
                      </c:pt>
                      <c:pt idx="2034">
                        <c:v>0</c:v>
                      </c:pt>
                      <c:pt idx="2035">
                        <c:v>0</c:v>
                      </c:pt>
                      <c:pt idx="2036">
                        <c:v>0</c:v>
                      </c:pt>
                      <c:pt idx="2037">
                        <c:v>0</c:v>
                      </c:pt>
                      <c:pt idx="2038">
                        <c:v>0</c:v>
                      </c:pt>
                      <c:pt idx="2039">
                        <c:v>0</c:v>
                      </c:pt>
                      <c:pt idx="2040">
                        <c:v>0</c:v>
                      </c:pt>
                      <c:pt idx="2041">
                        <c:v>0</c:v>
                      </c:pt>
                      <c:pt idx="2042">
                        <c:v>0</c:v>
                      </c:pt>
                      <c:pt idx="2043">
                        <c:v>0</c:v>
                      </c:pt>
                      <c:pt idx="2044">
                        <c:v>0</c:v>
                      </c:pt>
                      <c:pt idx="2045">
                        <c:v>0</c:v>
                      </c:pt>
                      <c:pt idx="2046">
                        <c:v>0</c:v>
                      </c:pt>
                      <c:pt idx="2047">
                        <c:v>0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2-D5C0-4382-BBB6-B109AEA035E4}"/>
                  </c:ext>
                </c:extLst>
              </c15:ser>
            </c15:filteredScatterSeries>
          </c:ext>
        </c:extLst>
      </c:scatterChart>
      <c:valAx>
        <c:axId val="588936632"/>
        <c:scaling>
          <c:orientation val="minMax"/>
          <c:max val="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3713448"/>
        <c:crosses val="autoZero"/>
        <c:crossBetween val="midCat"/>
      </c:valAx>
      <c:valAx>
        <c:axId val="303713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cross"/>
        <c:minorTickMark val="none"/>
        <c:tickLblPos val="nextTo"/>
        <c:crossAx val="5889366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9F5F0-5ABF-4CD1-9A3B-3E7ED6CB81A9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E1BC4-249C-4A72-A0E6-60F18EC3F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75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11878" algn="l" defTabSz="102375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23755" algn="l" defTabSz="102375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35633" algn="l" defTabSz="102375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47511" algn="l" defTabSz="102375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59387" algn="l" defTabSz="102375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265" algn="l" defTabSz="102375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143" algn="l" defTabSz="102375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021" algn="l" defTabSz="102375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E1BC4-249C-4A72-A0E6-60F18EC3FF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3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91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0573" y="2130427"/>
            <a:ext cx="4257627" cy="1984373"/>
          </a:xfrm>
        </p:spPr>
        <p:txBody>
          <a:bodyPr>
            <a:noAutofit/>
          </a:bodyPr>
          <a:lstStyle>
            <a:lvl1pPr algn="l">
              <a:defRPr sz="3400" b="1">
                <a:solidFill>
                  <a:srgbClr val="204982"/>
                </a:solidFill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00573" y="4305300"/>
            <a:ext cx="3686112" cy="1409700"/>
          </a:xfr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456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314" y="838200"/>
            <a:ext cx="3548086" cy="69996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4267200" y="5943600"/>
            <a:ext cx="4947632" cy="0"/>
          </a:xfrm>
          <a:prstGeom prst="line">
            <a:avLst/>
          </a:prstGeom>
          <a:ln w="38100">
            <a:solidFill>
              <a:srgbClr val="F1AA13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457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76322"/>
            <a:ext cx="2943578" cy="29816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89" y="0"/>
            <a:ext cx="7411155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6229074" cy="639762"/>
          </a:xfrm>
        </p:spPr>
        <p:txBody>
          <a:bodyPr>
            <a:normAutofit/>
          </a:bodyPr>
          <a:lstStyle>
            <a:lvl1pPr algn="l">
              <a:defRPr sz="2500" b="1">
                <a:solidFill>
                  <a:srgbClr val="204982"/>
                </a:solidFill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3434" y="1600203"/>
            <a:ext cx="5143367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29132" y="6340475"/>
            <a:ext cx="2000436" cy="327025"/>
          </a:xfrm>
        </p:spPr>
        <p:txBody>
          <a:bodyPr/>
          <a:lstStyle>
            <a:lvl1pPr algn="r">
              <a:defRPr sz="800"/>
            </a:lvl1pPr>
          </a:lstStyle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53190" y="6340475"/>
            <a:ext cx="590215" cy="327025"/>
          </a:xfrm>
        </p:spPr>
        <p:txBody>
          <a:bodyPr/>
          <a:lstStyle>
            <a:lvl1pPr>
              <a:defRPr sz="800"/>
            </a:lvl1pPr>
          </a:lstStyle>
          <a:p>
            <a:pPr algn="l"/>
            <a:fld id="{B2151A3B-4D2E-4937-8714-BDCDF7F9FBD4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391554"/>
            <a:ext cx="1792974" cy="365419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6846074"/>
            <a:ext cx="9144000" cy="0"/>
          </a:xfrm>
          <a:prstGeom prst="line">
            <a:avLst/>
          </a:prstGeom>
          <a:ln w="38100">
            <a:solidFill>
              <a:srgbClr val="F1AA13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79665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4971998" y="2743200"/>
            <a:ext cx="3999979" cy="1146767"/>
          </a:xfrm>
          <a:prstGeom prst="rect">
            <a:avLst/>
          </a:prstGeom>
          <a:noFill/>
        </p:spPr>
        <p:txBody>
          <a:bodyPr wrap="square" lIns="38396" tIns="19198" rIns="38396" bIns="19198" rtlCol="0">
            <a:spAutoFit/>
          </a:bodyPr>
          <a:lstStyle/>
          <a:p>
            <a:r>
              <a:rPr lang="ru-RU" sz="1800" dirty="0" smtClean="0">
                <a:solidFill>
                  <a:srgbClr val="204982"/>
                </a:solidFill>
              </a:rPr>
              <a:t>125459, Москва, Походный </a:t>
            </a:r>
            <a:r>
              <a:rPr lang="ru-RU" sz="1800" dirty="0" err="1" smtClean="0">
                <a:solidFill>
                  <a:srgbClr val="204982"/>
                </a:solidFill>
              </a:rPr>
              <a:t>пр</a:t>
            </a:r>
            <a:r>
              <a:rPr lang="ru-RU" sz="1800" dirty="0" smtClean="0">
                <a:solidFill>
                  <a:srgbClr val="204982"/>
                </a:solidFill>
              </a:rPr>
              <a:t>-д, 19</a:t>
            </a:r>
          </a:p>
          <a:p>
            <a:r>
              <a:rPr lang="ru-RU" sz="1800" dirty="0" smtClean="0">
                <a:solidFill>
                  <a:srgbClr val="204982"/>
                </a:solidFill>
              </a:rPr>
              <a:t>+7 (495) 738-7777</a:t>
            </a:r>
          </a:p>
          <a:p>
            <a:r>
              <a:rPr lang="ru-RU" sz="1800" dirty="0" smtClean="0">
                <a:solidFill>
                  <a:srgbClr val="204982"/>
                </a:solidFill>
              </a:rPr>
              <a:t>agp@aerogeo.ru</a:t>
            </a:r>
          </a:p>
          <a:p>
            <a:r>
              <a:rPr lang="ru-RU" sz="1800" dirty="0" smtClean="0">
                <a:solidFill>
                  <a:srgbClr val="204982"/>
                </a:solidFill>
              </a:rPr>
              <a:t>http://aerogeo.ru</a:t>
            </a:r>
            <a:endParaRPr lang="en-US" sz="1800" dirty="0">
              <a:solidFill>
                <a:srgbClr val="20498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4971998" y="5219700"/>
            <a:ext cx="3428554" cy="269603"/>
          </a:xfrm>
          <a:prstGeom prst="rect">
            <a:avLst/>
          </a:prstGeom>
          <a:noFill/>
        </p:spPr>
        <p:txBody>
          <a:bodyPr wrap="square" lIns="38396" tIns="19198" rIns="38396" bIns="19198" rtlCol="0">
            <a:spAutoFit/>
          </a:bodyPr>
          <a:lstStyle/>
          <a:p>
            <a:r>
              <a:rPr lang="ru-RU" sz="1500" dirty="0" smtClean="0">
                <a:solidFill>
                  <a:srgbClr val="204982"/>
                </a:solidFill>
              </a:rPr>
              <a:t>Спасибо за внимание!</a:t>
            </a:r>
            <a:endParaRPr lang="en-US" sz="1500" dirty="0">
              <a:solidFill>
                <a:srgbClr val="20498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60" y="2970276"/>
            <a:ext cx="3510834" cy="69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58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1200">
                <a:solidFill>
                  <a:srgbClr val="204982"/>
                </a:solidFill>
              </a:defRPr>
            </a:lvl1pPr>
          </a:lstStyle>
          <a:p>
            <a:fld id="{B72D709F-1BB1-45FB-969E-09D49CEAF12B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1200">
                <a:solidFill>
                  <a:srgbClr val="20498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1200">
                <a:solidFill>
                  <a:srgbClr val="204982"/>
                </a:solidFill>
              </a:defRPr>
            </a:lvl1pPr>
          </a:lstStyle>
          <a:p>
            <a:fld id="{B2151A3B-4D2E-4937-8714-BDCDF7F9F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9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3" r:id="rId3"/>
  </p:sldLayoutIdLst>
  <p:timing>
    <p:tnLst>
      <p:par>
        <p:cTn id="1" dur="indefinite" restart="never" nodeType="tmRoot"/>
      </p:par>
    </p:tnLst>
  </p:timing>
  <p:txStyles>
    <p:titleStyle>
      <a:lvl1pPr algn="l" defTabSz="913917" rtl="0" eaLnBrk="1" latinLnBrk="0" hangingPunct="1">
        <a:spcBef>
          <a:spcPct val="0"/>
        </a:spcBef>
        <a:buNone/>
        <a:defRPr sz="4400" kern="1200">
          <a:solidFill>
            <a:srgbClr val="204982"/>
          </a:solidFill>
          <a:latin typeface="+mj-lt"/>
          <a:ea typeface="+mj-ea"/>
          <a:cs typeface="+mj-cs"/>
        </a:defRPr>
      </a:lvl1pPr>
    </p:titleStyle>
    <p:bodyStyle>
      <a:lvl1pPr marL="342719" indent="-342719" algn="l" defTabSz="913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557" indent="-285600" algn="l" defTabSz="91391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2397" indent="-228480" algn="l" defTabSz="913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599354" indent="-228480" algn="l" defTabSz="91391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6314" indent="-228480" algn="l" defTabSz="91391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3271" indent="-228480" algn="l" defTabSz="913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31" indent="-228480" algn="l" defTabSz="913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89" indent="-228480" algn="l" defTabSz="913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48" indent="-228480" algn="l" defTabSz="913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9" algn="l" defTabSz="913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7" algn="l" defTabSz="913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77" algn="l" defTabSz="913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34" algn="l" defTabSz="913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93" algn="l" defTabSz="913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51" algn="l" defTabSz="913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09" algn="l" defTabSz="913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68" algn="l" defTabSz="913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200573" y="2130427"/>
            <a:ext cx="4638627" cy="1984373"/>
          </a:xfrm>
        </p:spPr>
        <p:txBody>
          <a:bodyPr/>
          <a:lstStyle/>
          <a:p>
            <a:r>
              <a:rPr lang="ru-RU" sz="2800" dirty="0"/>
              <a:t>Современные аэрогеофизические технологии при прогнозе и поисках коренного золота Алдана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00572" y="4305300"/>
            <a:ext cx="4181427" cy="1409700"/>
          </a:xfrm>
        </p:spPr>
        <p:txBody>
          <a:bodyPr>
            <a:normAutofit/>
          </a:bodyPr>
          <a:lstStyle/>
          <a:p>
            <a:pPr algn="l"/>
            <a:r>
              <a:rPr lang="ru-RU" u="sng" dirty="0" smtClean="0"/>
              <a:t>Бабаянц П.С.</a:t>
            </a:r>
            <a:r>
              <a:rPr lang="ru-RU" dirty="0" smtClean="0"/>
              <a:t>, </a:t>
            </a:r>
            <a:r>
              <a:rPr lang="ru-RU" dirty="0" err="1" smtClean="0"/>
              <a:t>Контарович</a:t>
            </a:r>
            <a:r>
              <a:rPr lang="ru-RU" dirty="0" smtClean="0"/>
              <a:t> О.Р., Трусов А.А.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29129" y="6172200"/>
            <a:ext cx="1514278" cy="284992"/>
          </a:xfrm>
          <a:prstGeom prst="rect">
            <a:avLst/>
          </a:prstGeom>
          <a:noFill/>
        </p:spPr>
        <p:txBody>
          <a:bodyPr wrap="square" lIns="38396" tIns="19198" rIns="38396" bIns="19198" rtlCol="0">
            <a:spAutoFit/>
          </a:bodyPr>
          <a:lstStyle/>
          <a:p>
            <a:pPr algn="r"/>
            <a:r>
              <a:rPr lang="ru-RU" sz="800" dirty="0">
                <a:solidFill>
                  <a:srgbClr val="204982"/>
                </a:solidFill>
              </a:rPr>
              <a:t>22 сентября 2019</a:t>
            </a:r>
          </a:p>
          <a:p>
            <a:pPr algn="r"/>
            <a:r>
              <a:rPr lang="ru-RU" sz="800" dirty="0">
                <a:solidFill>
                  <a:srgbClr val="204982"/>
                </a:solidFill>
              </a:rPr>
              <a:t>Москва</a:t>
            </a:r>
            <a:endParaRPr lang="en-US" sz="800" dirty="0">
              <a:solidFill>
                <a:srgbClr val="2049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8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Комплекс аэрогеофизических методов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10</a:t>
            </a:fld>
            <a:endParaRPr lang="en-US" dirty="0"/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36513" y="1382713"/>
            <a:ext cx="8516937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ru-RU" altLang="ru-RU" sz="1800" b="1" dirty="0" smtClean="0">
                <a:solidFill>
                  <a:srgbClr val="000066"/>
                </a:solidFill>
                <a:latin typeface="+mn-lt"/>
              </a:rPr>
              <a:t>Обновленная аэроэлектроразведочная система </a:t>
            </a:r>
            <a:r>
              <a:rPr lang="en-US" altLang="ru-RU" sz="1800" b="1" dirty="0" smtClean="0">
                <a:solidFill>
                  <a:srgbClr val="000066"/>
                </a:solidFill>
                <a:latin typeface="+mn-lt"/>
              </a:rPr>
              <a:t>HELITEM</a:t>
            </a:r>
            <a:r>
              <a:rPr lang="en-US" altLang="ru-RU" sz="1800" b="1" baseline="30000" dirty="0" smtClean="0">
                <a:solidFill>
                  <a:srgbClr val="000066"/>
                </a:solidFill>
                <a:latin typeface="+mn-lt"/>
              </a:rPr>
              <a:t>2</a:t>
            </a:r>
            <a:r>
              <a:rPr lang="en-US" altLang="ru-RU" sz="1800" b="1" dirty="0" smtClean="0">
                <a:solidFill>
                  <a:srgbClr val="000066"/>
                </a:solidFill>
                <a:latin typeface="+mn-lt"/>
              </a:rPr>
              <a:t> (2019)</a:t>
            </a:r>
            <a:endParaRPr lang="ru-RU" altLang="ru-RU" sz="18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630" y="1796296"/>
            <a:ext cx="76962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1800" b="1" dirty="0" smtClean="0">
                <a:solidFill>
                  <a:srgbClr val="204982"/>
                </a:solidFill>
                <a:latin typeface="+mn-lt"/>
              </a:rPr>
              <a:t>Низкая базовая частота – 6.25 Гц</a:t>
            </a:r>
            <a:endParaRPr lang="ru-RU" sz="1800" dirty="0" smtClean="0">
              <a:solidFill>
                <a:srgbClr val="204982"/>
              </a:solidFill>
              <a:latin typeface="+mn-lt"/>
            </a:endParaRPr>
          </a:p>
          <a:p>
            <a:pPr>
              <a:spcBef>
                <a:spcPts val="600"/>
              </a:spcBef>
              <a:defRPr/>
            </a:pPr>
            <a:r>
              <a:rPr lang="ru-RU" sz="1800" dirty="0" smtClean="0">
                <a:solidFill>
                  <a:srgbClr val="204982"/>
                </a:solidFill>
                <a:latin typeface="+mn-lt"/>
              </a:rPr>
              <a:t>Понижение </a:t>
            </a:r>
            <a:r>
              <a:rPr lang="ru-RU" sz="1800" dirty="0">
                <a:solidFill>
                  <a:srgbClr val="204982"/>
                </a:solidFill>
                <a:latin typeface="+mn-lt"/>
              </a:rPr>
              <a:t>базовой частоты (стандартная 25 Гц) </a:t>
            </a:r>
            <a:r>
              <a:rPr lang="ru-RU" sz="1800" dirty="0" smtClean="0">
                <a:solidFill>
                  <a:srgbClr val="204982"/>
                </a:solidFill>
                <a:latin typeface="+mn-lt"/>
              </a:rPr>
              <a:t>позволяет</a:t>
            </a:r>
            <a:r>
              <a:rPr lang="ru-RU" sz="1800" dirty="0">
                <a:solidFill>
                  <a:srgbClr val="204982"/>
                </a:solidFill>
                <a:latin typeface="+mn-lt"/>
              </a:rPr>
              <a:t>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sz="1800" dirty="0">
                <a:solidFill>
                  <a:srgbClr val="204982"/>
                </a:solidFill>
                <a:latin typeface="+mn-lt"/>
              </a:rPr>
              <a:t>увеличить </a:t>
            </a:r>
            <a:r>
              <a:rPr lang="ru-RU" sz="1800" dirty="0" err="1">
                <a:solidFill>
                  <a:srgbClr val="204982"/>
                </a:solidFill>
                <a:latin typeface="+mn-lt"/>
              </a:rPr>
              <a:t>глубинность</a:t>
            </a:r>
            <a:r>
              <a:rPr lang="ru-RU" sz="1800" dirty="0">
                <a:solidFill>
                  <a:srgbClr val="204982"/>
                </a:solidFill>
                <a:latin typeface="+mn-lt"/>
              </a:rPr>
              <a:t> исследований;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sz="1800" dirty="0">
                <a:solidFill>
                  <a:srgbClr val="204982"/>
                </a:solidFill>
                <a:latin typeface="+mn-lt"/>
              </a:rPr>
              <a:t>ослабить влияние перекрывающих проводящих отложений;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sz="1800" dirty="0" smtClean="0">
                <a:solidFill>
                  <a:srgbClr val="204982"/>
                </a:solidFill>
                <a:latin typeface="+mn-lt"/>
              </a:rPr>
              <a:t>локализовать </a:t>
            </a:r>
            <a:r>
              <a:rPr lang="ru-RU" sz="1800" dirty="0">
                <a:solidFill>
                  <a:srgbClr val="204982"/>
                </a:solidFill>
                <a:latin typeface="+mn-lt"/>
              </a:rPr>
              <a:t>хорошие </a:t>
            </a:r>
            <a:r>
              <a:rPr lang="ru-RU" sz="1800" dirty="0" smtClean="0">
                <a:solidFill>
                  <a:srgbClr val="204982"/>
                </a:solidFill>
                <a:latin typeface="+mn-lt"/>
              </a:rPr>
              <a:t>проводники</a:t>
            </a:r>
            <a:endParaRPr lang="ru-RU" sz="1800" dirty="0">
              <a:solidFill>
                <a:srgbClr val="204982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99018" y="5482653"/>
            <a:ext cx="1473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</a:rPr>
              <a:t>Измерения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25 </a:t>
            </a:r>
            <a:r>
              <a:rPr lang="ru-RU" sz="1400" dirty="0" smtClean="0">
                <a:solidFill>
                  <a:schemeClr val="tx2"/>
                </a:solidFill>
              </a:rPr>
              <a:t>Гц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graphicFrame>
        <p:nvGraphicFramePr>
          <p:cNvPr id="19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8216897"/>
              </p:ext>
            </p:extLst>
          </p:nvPr>
        </p:nvGraphicFramePr>
        <p:xfrm>
          <a:off x="1447800" y="3628465"/>
          <a:ext cx="6031847" cy="3039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4687753"/>
              </p:ext>
            </p:extLst>
          </p:nvPr>
        </p:nvGraphicFramePr>
        <p:xfrm>
          <a:off x="1447800" y="3628465"/>
          <a:ext cx="6031847" cy="3039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5798620"/>
              </p:ext>
            </p:extLst>
          </p:nvPr>
        </p:nvGraphicFramePr>
        <p:xfrm>
          <a:off x="1447800" y="3628465"/>
          <a:ext cx="6031847" cy="3039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2" name="Straight Arrow Connector 6"/>
          <p:cNvCxnSpPr/>
          <p:nvPr/>
        </p:nvCxnSpPr>
        <p:spPr>
          <a:xfrm flipV="1">
            <a:off x="2082597" y="5510499"/>
            <a:ext cx="774290" cy="0"/>
          </a:xfrm>
          <a:prstGeom prst="straightConnector1">
            <a:avLst/>
          </a:prstGeom>
          <a:ln w="381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0"/>
          <p:cNvCxnSpPr/>
          <p:nvPr/>
        </p:nvCxnSpPr>
        <p:spPr>
          <a:xfrm flipV="1">
            <a:off x="3036843" y="5510499"/>
            <a:ext cx="1392606" cy="646"/>
          </a:xfrm>
          <a:prstGeom prst="straightConnector1">
            <a:avLst/>
          </a:prstGeom>
          <a:ln w="38100">
            <a:solidFill>
              <a:srgbClr val="0092C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26364" y="5482164"/>
            <a:ext cx="1624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92CF"/>
                </a:solidFill>
              </a:rPr>
              <a:t>Измерения</a:t>
            </a:r>
          </a:p>
          <a:p>
            <a:r>
              <a:rPr lang="en-US" sz="1400" dirty="0" smtClean="0">
                <a:solidFill>
                  <a:srgbClr val="0092CF"/>
                </a:solidFill>
              </a:rPr>
              <a:t>12.5 </a:t>
            </a:r>
            <a:r>
              <a:rPr lang="ru-RU" sz="1400" dirty="0" smtClean="0">
                <a:solidFill>
                  <a:srgbClr val="0092CF"/>
                </a:solidFill>
              </a:rPr>
              <a:t>Гц</a:t>
            </a:r>
            <a:endParaRPr lang="en-US" sz="1400" dirty="0" smtClean="0">
              <a:solidFill>
                <a:srgbClr val="0092CF"/>
              </a:solidFill>
            </a:endParaRPr>
          </a:p>
        </p:txBody>
      </p:sp>
      <p:cxnSp>
        <p:nvCxnSpPr>
          <p:cNvPr id="25" name="Straight Arrow Connector 28"/>
          <p:cNvCxnSpPr/>
          <p:nvPr/>
        </p:nvCxnSpPr>
        <p:spPr>
          <a:xfrm>
            <a:off x="4486584" y="5510499"/>
            <a:ext cx="2775768" cy="11846"/>
          </a:xfrm>
          <a:prstGeom prst="straightConnector1">
            <a:avLst/>
          </a:prstGeom>
          <a:ln w="38100">
            <a:solidFill>
              <a:srgbClr val="FBB03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330426" y="5482164"/>
            <a:ext cx="1311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BB034"/>
                </a:solidFill>
              </a:rPr>
              <a:t>Измерения</a:t>
            </a:r>
            <a:r>
              <a:rPr lang="en-US" sz="1400" dirty="0" smtClean="0">
                <a:solidFill>
                  <a:srgbClr val="FBB034"/>
                </a:solidFill>
              </a:rPr>
              <a:t> 6.25 </a:t>
            </a:r>
            <a:r>
              <a:rPr lang="ru-RU" sz="1400" dirty="0" smtClean="0">
                <a:solidFill>
                  <a:srgbClr val="FBB034"/>
                </a:solidFill>
              </a:rPr>
              <a:t>Гц</a:t>
            </a:r>
            <a:endParaRPr lang="en-US" sz="1400" dirty="0" smtClean="0">
              <a:solidFill>
                <a:srgbClr val="FBB034"/>
              </a:solidFill>
            </a:endParaRPr>
          </a:p>
        </p:txBody>
      </p:sp>
      <p:sp>
        <p:nvSpPr>
          <p:cNvPr id="27" name="Right Arrow 19"/>
          <p:cNvSpPr/>
          <p:nvPr/>
        </p:nvSpPr>
        <p:spPr>
          <a:xfrm>
            <a:off x="1945229" y="3822445"/>
            <a:ext cx="1091614" cy="251847"/>
          </a:xfrm>
          <a:prstGeom prst="rightArrow">
            <a:avLst>
              <a:gd name="adj1" fmla="val 39744"/>
              <a:gd name="adj2" fmla="val 70496"/>
            </a:avLst>
          </a:prstGeom>
          <a:ln w="127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045121" y="3806932"/>
            <a:ext cx="4041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Увеличение продолжительности импульса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29" name="Rectangle 36"/>
          <p:cNvSpPr/>
          <p:nvPr/>
        </p:nvSpPr>
        <p:spPr>
          <a:xfrm>
            <a:off x="1883803" y="3822445"/>
            <a:ext cx="76484" cy="25184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5"/>
          <p:cNvSpPr/>
          <p:nvPr/>
        </p:nvSpPr>
        <p:spPr>
          <a:xfrm>
            <a:off x="2856887" y="5983262"/>
            <a:ext cx="73742" cy="156853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7"/>
          <p:cNvSpPr/>
          <p:nvPr/>
        </p:nvSpPr>
        <p:spPr>
          <a:xfrm>
            <a:off x="2871635" y="6080072"/>
            <a:ext cx="45719" cy="11929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8"/>
          <p:cNvSpPr txBox="1">
            <a:spLocks noChangeArrowheads="1"/>
          </p:cNvSpPr>
          <p:nvPr/>
        </p:nvSpPr>
        <p:spPr bwMode="auto">
          <a:xfrm>
            <a:off x="7310880" y="6133949"/>
            <a:ext cx="633269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ru-RU" altLang="ru-RU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мс</a:t>
            </a:r>
            <a:endParaRPr lang="ru-RU" alt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312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Graphic spid="21" grpId="0">
        <p:bldAsOne/>
      </p:bldGraphic>
      <p:bldP spid="24" grpId="0"/>
      <p:bldP spid="26" grpId="0"/>
      <p:bldP spid="27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Комплекс аэрогеофизических методов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11</a:t>
            </a:fld>
            <a:endParaRPr lang="en-US" dirty="0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684713" y="1701225"/>
            <a:ext cx="4459287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ru-RU" altLang="ru-RU" sz="1600" u="sng" dirty="0" err="1">
                <a:solidFill>
                  <a:srgbClr val="000066"/>
                </a:solidFill>
                <a:latin typeface="+mn-lt"/>
              </a:rPr>
              <a:t>Аэроэлектроразведка</a:t>
            </a:r>
            <a:r>
              <a:rPr lang="ru-RU" altLang="ru-RU" sz="1600" u="sng" dirty="0">
                <a:solidFill>
                  <a:srgbClr val="000066"/>
                </a:solidFill>
                <a:latin typeface="+mn-lt"/>
              </a:rPr>
              <a:t> с использованием </a:t>
            </a:r>
            <a:r>
              <a:rPr lang="ru-RU" altLang="ru-RU" sz="1600" u="sng" dirty="0" smtClean="0">
                <a:solidFill>
                  <a:srgbClr val="000066"/>
                </a:solidFill>
                <a:latin typeface="+mn-lt"/>
              </a:rPr>
              <a:t>нестационарных полей</a:t>
            </a:r>
            <a:endParaRPr lang="ru-RU" altLang="ru-RU" sz="1600" u="sng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495800" y="2293997"/>
            <a:ext cx="4648200" cy="36933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Font typeface="Wingdings" pitchFamily="2" charset="2"/>
              <a:buChar char="Ø"/>
            </a:pPr>
            <a:r>
              <a:rPr lang="ru-RU" altLang="ru-RU" sz="1600" dirty="0" smtClean="0">
                <a:solidFill>
                  <a:srgbClr val="000066"/>
                </a:solidFill>
                <a:latin typeface="+mn-lt"/>
              </a:rPr>
              <a:t>Детальные </a:t>
            </a:r>
            <a:r>
              <a:rPr lang="ru-RU" altLang="ru-RU" sz="1600" dirty="0">
                <a:solidFill>
                  <a:srgbClr val="000066"/>
                </a:solidFill>
                <a:latin typeface="+mn-lt"/>
              </a:rPr>
              <a:t>поиски </a:t>
            </a:r>
            <a:r>
              <a:rPr lang="ru-RU" altLang="ru-RU" sz="1600" dirty="0" smtClean="0">
                <a:solidFill>
                  <a:srgbClr val="000066"/>
                </a:solidFill>
                <a:latin typeface="+mn-lt"/>
              </a:rPr>
              <a:t>сульфидных порфировых, колчеданных  </a:t>
            </a:r>
            <a:r>
              <a:rPr lang="ru-RU" altLang="ru-RU" sz="1600" dirty="0">
                <a:solidFill>
                  <a:srgbClr val="000066"/>
                </a:solidFill>
                <a:latin typeface="+mn-lt"/>
              </a:rPr>
              <a:t>и др. месторождений;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Ø"/>
            </a:pPr>
            <a:r>
              <a:rPr lang="ru-RU" altLang="ru-RU" sz="1600" dirty="0" smtClean="0">
                <a:solidFill>
                  <a:srgbClr val="000066"/>
                </a:solidFill>
                <a:latin typeface="+mn-lt"/>
              </a:rPr>
              <a:t>Выделение </a:t>
            </a:r>
            <a:r>
              <a:rPr lang="ru-RU" altLang="ru-RU" sz="1600" dirty="0">
                <a:solidFill>
                  <a:srgbClr val="000066"/>
                </a:solidFill>
                <a:latin typeface="+mn-lt"/>
              </a:rPr>
              <a:t>аномалий, благоприятных на обнаружение </a:t>
            </a:r>
            <a:r>
              <a:rPr lang="ru-RU" altLang="ru-RU" sz="1600" dirty="0" smtClean="0">
                <a:solidFill>
                  <a:srgbClr val="000066"/>
                </a:solidFill>
                <a:latin typeface="+mn-lt"/>
              </a:rPr>
              <a:t>малых магматических тел </a:t>
            </a:r>
            <a:r>
              <a:rPr lang="ru-RU" altLang="ru-RU" sz="1600" dirty="0">
                <a:solidFill>
                  <a:srgbClr val="000066"/>
                </a:solidFill>
                <a:latin typeface="+mn-lt"/>
              </a:rPr>
              <a:t>(совместно   с другими геофизическими методами);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Ø"/>
            </a:pPr>
            <a:r>
              <a:rPr lang="ru-RU" altLang="ru-RU" sz="1600" dirty="0" smtClean="0">
                <a:solidFill>
                  <a:srgbClr val="000066"/>
                </a:solidFill>
                <a:latin typeface="+mn-lt"/>
              </a:rPr>
              <a:t>Изучение </a:t>
            </a:r>
            <a:r>
              <a:rPr lang="ru-RU" altLang="ru-RU" sz="1600" dirty="0">
                <a:solidFill>
                  <a:srgbClr val="000066"/>
                </a:solidFill>
                <a:latin typeface="+mn-lt"/>
              </a:rPr>
              <a:t>внутреннего строения рудоконтролирующих тектонических зон и прослеживание </a:t>
            </a:r>
            <a:r>
              <a:rPr lang="ru-RU" altLang="ru-RU" sz="1600" dirty="0" err="1">
                <a:solidFill>
                  <a:srgbClr val="000066"/>
                </a:solidFill>
                <a:latin typeface="+mn-lt"/>
              </a:rPr>
              <a:t>рудолокализующих</a:t>
            </a:r>
            <a:r>
              <a:rPr lang="ru-RU" altLang="ru-RU" sz="1600" dirty="0">
                <a:solidFill>
                  <a:srgbClr val="000066"/>
                </a:solidFill>
                <a:latin typeface="+mn-lt"/>
              </a:rPr>
              <a:t> структур по </a:t>
            </a:r>
            <a:r>
              <a:rPr lang="ru-RU" altLang="ru-RU" sz="1600" dirty="0" err="1">
                <a:solidFill>
                  <a:srgbClr val="000066"/>
                </a:solidFill>
                <a:latin typeface="+mn-lt"/>
              </a:rPr>
              <a:t>латерали</a:t>
            </a:r>
            <a:r>
              <a:rPr lang="ru-RU" altLang="ru-RU" sz="1600" dirty="0">
                <a:solidFill>
                  <a:srgbClr val="000066"/>
                </a:solidFill>
                <a:latin typeface="+mn-lt"/>
              </a:rPr>
              <a:t> и на глубину;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Ø"/>
            </a:pPr>
            <a:r>
              <a:rPr lang="ru-RU" altLang="ru-RU" sz="1600" dirty="0" smtClean="0">
                <a:solidFill>
                  <a:srgbClr val="000066"/>
                </a:solidFill>
                <a:latin typeface="+mn-lt"/>
              </a:rPr>
              <a:t>Изучение </a:t>
            </a:r>
            <a:r>
              <a:rPr lang="ru-RU" altLang="ru-RU" sz="1600" dirty="0">
                <a:solidFill>
                  <a:srgbClr val="000066"/>
                </a:solidFill>
                <a:latin typeface="+mn-lt"/>
              </a:rPr>
              <a:t>геологического строения верхней части разреза посредством детального зондирования;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Ø"/>
            </a:pPr>
            <a:r>
              <a:rPr lang="ru-RU" altLang="ru-RU" sz="1600" dirty="0" smtClean="0">
                <a:solidFill>
                  <a:srgbClr val="000066"/>
                </a:solidFill>
                <a:latin typeface="+mn-lt"/>
              </a:rPr>
              <a:t>Выделение </a:t>
            </a:r>
            <a:r>
              <a:rPr lang="ru-RU" altLang="ru-RU" sz="1600" dirty="0">
                <a:solidFill>
                  <a:srgbClr val="000066"/>
                </a:solidFill>
                <a:latin typeface="+mn-lt"/>
              </a:rPr>
              <a:t>аномалий </a:t>
            </a:r>
            <a:r>
              <a:rPr lang="ru-RU" altLang="ru-RU" sz="1600" dirty="0" err="1">
                <a:solidFill>
                  <a:srgbClr val="000066"/>
                </a:solidFill>
                <a:latin typeface="+mn-lt"/>
              </a:rPr>
              <a:t>поляризуемости</a:t>
            </a:r>
            <a:r>
              <a:rPr lang="ru-RU" altLang="ru-RU" sz="1600" dirty="0" smtClean="0">
                <a:solidFill>
                  <a:srgbClr val="000066"/>
                </a:solidFill>
                <a:latin typeface="+mn-lt"/>
              </a:rPr>
              <a:t>.</a:t>
            </a:r>
            <a:endParaRPr lang="ru-RU" altLang="ru-RU" sz="1600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" y="1701225"/>
            <a:ext cx="4343400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ru-RU" altLang="ru-RU" sz="1600" u="sng" dirty="0" err="1">
                <a:solidFill>
                  <a:srgbClr val="000066"/>
                </a:solidFill>
                <a:latin typeface="+mn-lt"/>
              </a:rPr>
              <a:t>Аэроэлектроразведка</a:t>
            </a:r>
            <a:r>
              <a:rPr lang="ru-RU" altLang="ru-RU" sz="1600" u="sng" dirty="0">
                <a:solidFill>
                  <a:srgbClr val="000066"/>
                </a:solidFill>
                <a:latin typeface="+mn-lt"/>
              </a:rPr>
              <a:t> с использованием гармонических </a:t>
            </a:r>
            <a:r>
              <a:rPr lang="ru-RU" altLang="ru-RU" sz="1600" u="sng" dirty="0" smtClean="0">
                <a:solidFill>
                  <a:srgbClr val="000066"/>
                </a:solidFill>
                <a:latin typeface="+mn-lt"/>
              </a:rPr>
              <a:t>полей</a:t>
            </a:r>
            <a:endParaRPr lang="ru-RU" altLang="ru-RU" sz="1600" u="sng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6200" y="2231291"/>
            <a:ext cx="4495800" cy="41857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Font typeface="Wingdings" pitchFamily="2" charset="2"/>
              <a:buChar char="Ø"/>
            </a:pPr>
            <a:r>
              <a:rPr lang="ru-RU" altLang="ru-RU" sz="1600" dirty="0" smtClean="0">
                <a:solidFill>
                  <a:srgbClr val="000066"/>
                </a:solidFill>
                <a:latin typeface="+mn-lt"/>
              </a:rPr>
              <a:t>Картирование </a:t>
            </a:r>
            <a:r>
              <a:rPr lang="ru-RU" altLang="ru-RU" sz="1600" dirty="0" err="1">
                <a:solidFill>
                  <a:srgbClr val="000066"/>
                </a:solidFill>
                <a:latin typeface="+mn-lt"/>
              </a:rPr>
              <a:t>разноранговых</a:t>
            </a:r>
            <a:r>
              <a:rPr lang="ru-RU" altLang="ru-RU" sz="1600" dirty="0">
                <a:solidFill>
                  <a:srgbClr val="000066"/>
                </a:solidFill>
                <a:latin typeface="+mn-lt"/>
              </a:rPr>
              <a:t> зон разрывных нарушений, проницаемых зон </a:t>
            </a:r>
            <a:r>
              <a:rPr lang="ru-RU" altLang="ru-RU" sz="1600" dirty="0" err="1">
                <a:solidFill>
                  <a:srgbClr val="000066"/>
                </a:solidFill>
                <a:latin typeface="+mn-lt"/>
              </a:rPr>
              <a:t>трещиноватости</a:t>
            </a:r>
            <a:r>
              <a:rPr lang="ru-RU" altLang="ru-RU" sz="1600" dirty="0">
                <a:solidFill>
                  <a:srgbClr val="000066"/>
                </a:solidFill>
                <a:latin typeface="+mn-lt"/>
              </a:rPr>
              <a:t> и дробления,  выраженных линейными зонами проводимости;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Ø"/>
            </a:pPr>
            <a:r>
              <a:rPr lang="ru-RU" altLang="ru-RU" sz="1600" dirty="0" smtClean="0">
                <a:solidFill>
                  <a:srgbClr val="000066"/>
                </a:solidFill>
                <a:latin typeface="+mn-lt"/>
              </a:rPr>
              <a:t>Изучение </a:t>
            </a:r>
            <a:r>
              <a:rPr lang="ru-RU" altLang="ru-RU" sz="1600" dirty="0">
                <a:solidFill>
                  <a:srgbClr val="000066"/>
                </a:solidFill>
                <a:latin typeface="+mn-lt"/>
              </a:rPr>
              <a:t>внутреннего строения деструктивных зон по характеру распределения проводимостей;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Ø"/>
            </a:pPr>
            <a:r>
              <a:rPr lang="ru-RU" altLang="ru-RU" sz="1600" dirty="0" smtClean="0">
                <a:solidFill>
                  <a:srgbClr val="000066"/>
                </a:solidFill>
                <a:latin typeface="+mn-lt"/>
              </a:rPr>
              <a:t>Выделение </a:t>
            </a:r>
            <a:r>
              <a:rPr lang="ru-RU" altLang="ru-RU" sz="1600" dirty="0">
                <a:solidFill>
                  <a:srgbClr val="000066"/>
                </a:solidFill>
                <a:latin typeface="+mn-lt"/>
              </a:rPr>
              <a:t>локальных аномалий проводимости, перспективных на обнаружение рудных залежей;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Ø"/>
            </a:pPr>
            <a:r>
              <a:rPr lang="ru-RU" altLang="ru-RU" sz="1600" dirty="0" smtClean="0">
                <a:solidFill>
                  <a:srgbClr val="000066"/>
                </a:solidFill>
                <a:latin typeface="+mn-lt"/>
              </a:rPr>
              <a:t>Картирование </a:t>
            </a:r>
            <a:r>
              <a:rPr lang="ru-RU" altLang="ru-RU" sz="1600" dirty="0">
                <a:solidFill>
                  <a:srgbClr val="000066"/>
                </a:solidFill>
                <a:latin typeface="+mn-lt"/>
              </a:rPr>
              <a:t>погребенных </a:t>
            </a:r>
            <a:r>
              <a:rPr lang="ru-RU" altLang="ru-RU" sz="1600" dirty="0" err="1">
                <a:solidFill>
                  <a:srgbClr val="000066"/>
                </a:solidFill>
                <a:latin typeface="+mn-lt"/>
              </a:rPr>
              <a:t>палеодолин</a:t>
            </a:r>
            <a:r>
              <a:rPr lang="ru-RU" altLang="ru-RU" sz="1600" dirty="0">
                <a:solidFill>
                  <a:srgbClr val="000066"/>
                </a:solidFill>
                <a:latin typeface="+mn-lt"/>
              </a:rPr>
              <a:t> с целью прогнозирования россыпных месторождений;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Ø"/>
            </a:pPr>
            <a:r>
              <a:rPr lang="ru-RU" altLang="ru-RU" sz="1600" dirty="0" smtClean="0">
                <a:solidFill>
                  <a:srgbClr val="000066"/>
                </a:solidFill>
                <a:latin typeface="+mn-lt"/>
              </a:rPr>
              <a:t>Выявление </a:t>
            </a:r>
            <a:r>
              <a:rPr lang="ru-RU" altLang="ru-RU" sz="1600" dirty="0">
                <a:solidFill>
                  <a:srgbClr val="000066"/>
                </a:solidFill>
                <a:latin typeface="+mn-lt"/>
              </a:rPr>
              <a:t>погребенных </a:t>
            </a:r>
            <a:r>
              <a:rPr lang="ru-RU" altLang="ru-RU" sz="1600" dirty="0" err="1">
                <a:solidFill>
                  <a:srgbClr val="000066"/>
                </a:solidFill>
                <a:latin typeface="+mn-lt"/>
              </a:rPr>
              <a:t>кор</a:t>
            </a:r>
            <a:r>
              <a:rPr lang="ru-RU" altLang="ru-RU" sz="1600" dirty="0">
                <a:solidFill>
                  <a:srgbClr val="000066"/>
                </a:solidFill>
                <a:latin typeface="+mn-lt"/>
              </a:rPr>
              <a:t> выветривания и связанных с ними залежей полезных ископаемых, и т.п. 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93663" y="1219200"/>
            <a:ext cx="8516937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ru-RU" altLang="ru-RU" sz="1800" b="1" dirty="0" err="1">
                <a:solidFill>
                  <a:srgbClr val="000066"/>
                </a:solidFill>
                <a:latin typeface="+mn-lt"/>
              </a:rPr>
              <a:t>Аэроэлектроразведка</a:t>
            </a: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 </a:t>
            </a:r>
            <a:r>
              <a:rPr lang="ru-RU" altLang="ru-RU" sz="1800" b="1" dirty="0" smtClean="0">
                <a:solidFill>
                  <a:srgbClr val="000066"/>
                </a:solidFill>
                <a:latin typeface="+mn-lt"/>
              </a:rPr>
              <a:t>– основные решаемые задачи</a:t>
            </a:r>
            <a:endParaRPr lang="ru-RU" altLang="ru-RU" sz="1800" b="1" dirty="0">
              <a:solidFill>
                <a:srgbClr val="0000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251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12</a:t>
            </a:fld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6229074" cy="639762"/>
          </a:xfrm>
        </p:spPr>
        <p:txBody>
          <a:bodyPr/>
          <a:lstStyle/>
          <a:p>
            <a:r>
              <a:rPr lang="ru-RU" dirty="0"/>
              <a:t>Комплекс аэрогеофизических методов</a:t>
            </a:r>
            <a:endParaRPr lang="en-US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85115" y="1605214"/>
            <a:ext cx="54006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В зависимости от характеристик поискового объекта, методы, используемые на этапе интерпретации, могут существенно различаться.</a:t>
            </a:r>
          </a:p>
          <a:p>
            <a:pPr>
              <a:spcBef>
                <a:spcPct val="50000"/>
              </a:spcBef>
            </a:pPr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Если объект исследований хорошо локализован, характеризуется наличием четких физических границ, то наибольшей эффективностью обладают методы локальной интерпретации, нацеленные на выявление и оценку параметров изолированных геологических тел.</a:t>
            </a:r>
          </a:p>
          <a:p>
            <a:pPr>
              <a:spcBef>
                <a:spcPct val="50000"/>
              </a:spcBef>
            </a:pPr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В условиях, когда у поискового объекта отсутствуют контрастные физические границы, объект характеризуется малыми различиями значений физических параметров по сравнению с вмещающей средой, целесообразно использовать методы интерпретации, направленные в </a:t>
            </a:r>
            <a:r>
              <a:rPr lang="ru-RU" sz="1600" dirty="0" err="1">
                <a:solidFill>
                  <a:srgbClr val="000066"/>
                </a:solidFill>
                <a:latin typeface="Calibri" pitchFamily="34" charset="0"/>
              </a:rPr>
              <a:t>т.ч</a:t>
            </a:r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. на выявление косвенных критериев и признаков локализации </a:t>
            </a:r>
            <a:r>
              <a:rPr lang="ru-RU" sz="1600" dirty="0" err="1">
                <a:solidFill>
                  <a:srgbClr val="000066"/>
                </a:solidFill>
                <a:latin typeface="Calibri" pitchFamily="34" charset="0"/>
              </a:rPr>
              <a:t>оруденения</a:t>
            </a:r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. </a:t>
            </a:r>
          </a:p>
        </p:txBody>
      </p:sp>
      <p:pic>
        <p:nvPicPr>
          <p:cNvPr id="9" name="Picture 4" descr="Geol_H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62" y="4137025"/>
            <a:ext cx="2519363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L1000Ho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62" y="1749425"/>
            <a:ext cx="2519363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538912" y="5883275"/>
            <a:ext cx="18145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i="1">
                <a:solidFill>
                  <a:srgbClr val="000066"/>
                </a:solidFill>
                <a:latin typeface="Calibri" pitchFamily="34" charset="0"/>
              </a:rPr>
              <a:t>Геологическая карта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107112" y="3619500"/>
            <a:ext cx="2808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400" i="1" dirty="0">
                <a:solidFill>
                  <a:srgbClr val="000066"/>
                </a:solidFill>
                <a:latin typeface="Calibri" pitchFamily="34" charset="0"/>
              </a:rPr>
              <a:t>Локальная составляющая магнитного поля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207125" y="1447800"/>
            <a:ext cx="18113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>
                <a:solidFill>
                  <a:srgbClr val="000066"/>
                </a:solidFill>
                <a:latin typeface="Calibri" pitchFamily="34" charset="0"/>
              </a:rPr>
              <a:t>Габброидный массив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228600" y="1219200"/>
            <a:ext cx="556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>
                <a:solidFill>
                  <a:srgbClr val="000066"/>
                </a:solidFill>
                <a:latin typeface="Calibri" pitchFamily="34" charset="0"/>
              </a:rPr>
              <a:t>Выбор оптимальных методов интерпретации</a:t>
            </a:r>
          </a:p>
        </p:txBody>
      </p:sp>
    </p:spTree>
    <p:extLst>
      <p:ext uri="{BB962C8B-B14F-4D97-AF65-F5344CB8AC3E}">
        <p14:creationId xmlns:p14="http://schemas.microsoft.com/office/powerpoint/2010/main" val="30920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Возможные поисковые стратегии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13</a:t>
            </a:fld>
            <a:endParaRPr lang="en-US" dirty="0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28600" y="1219200"/>
            <a:ext cx="541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>
                <a:solidFill>
                  <a:srgbClr val="000066"/>
                </a:solidFill>
                <a:latin typeface="Calibri" pitchFamily="34" charset="0"/>
              </a:rPr>
              <a:t>Использование методов локальной интерпретации</a:t>
            </a:r>
          </a:p>
        </p:txBody>
      </p:sp>
      <p:pic>
        <p:nvPicPr>
          <p:cNvPr id="8" name="Рисунок 4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0" y="1722438"/>
            <a:ext cx="2774950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7700" y="1828800"/>
            <a:ext cx="2633663" cy="52322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400" b="1" dirty="0" smtClean="0">
                <a:solidFill>
                  <a:srgbClr val="000066"/>
                </a:solidFill>
                <a:latin typeface="+mn-lt"/>
              </a:rPr>
              <a:t>Объемная модель </a:t>
            </a:r>
          </a:p>
          <a:p>
            <a:pPr defTabSz="1023755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400" b="1" dirty="0" smtClean="0">
                <a:solidFill>
                  <a:srgbClr val="000066"/>
                </a:solidFill>
                <a:latin typeface="+mn-lt"/>
              </a:rPr>
              <a:t>магнитной восприимчивости</a:t>
            </a:r>
            <a:endParaRPr lang="ru-RU" altLang="ru-RU" sz="14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90538" y="2565400"/>
            <a:ext cx="2112962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000" indent="-180000" defTabSz="1023755" fontAlgn="auto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Оценка</a:t>
            </a:r>
            <a:r>
              <a:rPr lang="en-US" altLang="ru-RU" sz="1400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морфологии аномальных объектов </a:t>
            </a:r>
          </a:p>
          <a:p>
            <a:pPr marL="180000" indent="-180000" defTabSz="1023755" fontAlgn="auto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Определение глубин источников</a:t>
            </a:r>
            <a:endParaRPr lang="ru-RU" altLang="ru-RU" sz="1400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11" name="Picture 7" descr="T:\_Project\NOVATEK\UBC\trap\sus_3d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6238" y="2078038"/>
            <a:ext cx="3306762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0938" y="4075113"/>
            <a:ext cx="1978025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4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1675" y="3870325"/>
            <a:ext cx="4252913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490538" y="3733800"/>
            <a:ext cx="2633662" cy="523220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i="0" dirty="0" smtClean="0">
                <a:latin typeface="+mn-lt"/>
              </a:rPr>
              <a:t>Моделирование локальных объектов</a:t>
            </a:r>
            <a:endParaRPr lang="ru-RU" altLang="ru-RU" sz="1400" b="1" i="0" dirty="0">
              <a:latin typeface="+mn-lt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260350" y="4190762"/>
            <a:ext cx="2449513" cy="16004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000" indent="-180000" defTabSz="1023755" fontAlgn="auto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Оценка физических свойств </a:t>
            </a:r>
          </a:p>
          <a:p>
            <a:pPr marL="180000" indent="-180000" defTabSz="1023755" fontAlgn="auto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Определение глубин и элементов залегания</a:t>
            </a:r>
          </a:p>
          <a:p>
            <a:pPr marL="180000" indent="-180000" defTabSz="1023755" fontAlgn="auto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Проверка альтернативных геологических гипотез</a:t>
            </a:r>
            <a:endParaRPr lang="en-US" altLang="ru-RU" sz="1400" dirty="0" smtClean="0">
              <a:solidFill>
                <a:srgbClr val="000066"/>
              </a:solidFill>
              <a:latin typeface="+mn-lt"/>
            </a:endParaRPr>
          </a:p>
          <a:p>
            <a:pPr marL="180000" indent="-180000" defTabSz="1023755" fontAlgn="auto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Редуцирование полей</a:t>
            </a:r>
            <a:endParaRPr lang="ru-RU" altLang="ru-RU" sz="1400" dirty="0">
              <a:solidFill>
                <a:srgbClr val="0000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485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Возможные поисковые стратегии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14</a:t>
            </a:fld>
            <a:endParaRPr lang="en-US" dirty="0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28600" y="1219200"/>
            <a:ext cx="541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 dirty="0">
                <a:solidFill>
                  <a:srgbClr val="000066"/>
                </a:solidFill>
                <a:latin typeface="Calibri" pitchFamily="34" charset="0"/>
              </a:rPr>
              <a:t>Использование методов локальной интерпретации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30664" y="1693068"/>
            <a:ext cx="1658937" cy="4619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200" b="1" dirty="0">
                <a:solidFill>
                  <a:srgbClr val="000066"/>
                </a:solidFill>
                <a:latin typeface="+mn-lt"/>
              </a:rPr>
              <a:t>Перспективная аномалия №1</a:t>
            </a:r>
          </a:p>
        </p:txBody>
      </p:sp>
      <p:grpSp>
        <p:nvGrpSpPr>
          <p:cNvPr id="17" name="Группа 11"/>
          <p:cNvGrpSpPr>
            <a:grpSpLocks/>
          </p:cNvGrpSpPr>
          <p:nvPr/>
        </p:nvGrpSpPr>
        <p:grpSpPr bwMode="auto">
          <a:xfrm>
            <a:off x="309563" y="2174875"/>
            <a:ext cx="1611312" cy="1673225"/>
            <a:chOff x="309318" y="2214827"/>
            <a:chExt cx="1610934" cy="1671868"/>
          </a:xfrm>
        </p:grpSpPr>
        <p:pic>
          <p:nvPicPr>
            <p:cNvPr id="18" name="Рисунок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9318" y="2214827"/>
              <a:ext cx="1610934" cy="1671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Прямая соединительная линия 18"/>
            <p:cNvCxnSpPr/>
            <p:nvPr/>
          </p:nvCxnSpPr>
          <p:spPr>
            <a:xfrm>
              <a:off x="647376" y="2977796"/>
              <a:ext cx="8507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1017" y="2379990"/>
            <a:ext cx="20447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468313" y="2655888"/>
            <a:ext cx="179387" cy="27781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23755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200" b="1">
                <a:solidFill>
                  <a:srgbClr val="000066"/>
                </a:solidFill>
                <a:latin typeface="+mn-lt"/>
              </a:rPr>
              <a:t>А</a:t>
            </a:r>
          </a:p>
        </p:txBody>
      </p:sp>
      <p:sp>
        <p:nvSpPr>
          <p:cNvPr id="22" name="TextBox 43"/>
          <p:cNvSpPr txBox="1">
            <a:spLocks noChangeArrowheads="1"/>
          </p:cNvSpPr>
          <p:nvPr/>
        </p:nvSpPr>
        <p:spPr bwMode="auto">
          <a:xfrm>
            <a:off x="1512888" y="2655888"/>
            <a:ext cx="179387" cy="27781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23755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200" b="1">
                <a:solidFill>
                  <a:srgbClr val="000066"/>
                </a:solidFill>
                <a:latin typeface="+mn-lt"/>
              </a:rPr>
              <a:t>Б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5957888" y="3915569"/>
            <a:ext cx="3006725" cy="2146300"/>
            <a:chOff x="5951538" y="3738563"/>
            <a:chExt cx="3006725" cy="2146300"/>
          </a:xfrm>
        </p:grpSpPr>
        <p:pic>
          <p:nvPicPr>
            <p:cNvPr id="24" name="Рисунок 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51538" y="3738563"/>
              <a:ext cx="3006725" cy="214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5" name="Группа 9"/>
            <p:cNvGrpSpPr>
              <a:grpSpLocks/>
            </p:cNvGrpSpPr>
            <p:nvPr/>
          </p:nvGrpSpPr>
          <p:grpSpPr bwMode="auto">
            <a:xfrm>
              <a:off x="6502400" y="5446713"/>
              <a:ext cx="642938" cy="307975"/>
              <a:chOff x="1816817" y="3661568"/>
              <a:chExt cx="642938" cy="307975"/>
            </a:xfrm>
          </p:grpSpPr>
          <p:cxnSp>
            <p:nvCxnSpPr>
              <p:cNvPr id="32" name="Прямая со стрелкой 31"/>
              <p:cNvCxnSpPr/>
              <p:nvPr/>
            </p:nvCxnSpPr>
            <p:spPr>
              <a:xfrm flipH="1" flipV="1">
                <a:off x="1973980" y="3661568"/>
                <a:ext cx="485775" cy="223837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 Box 4"/>
              <p:cNvSpPr txBox="1">
                <a:spLocks noChangeArrowheads="1"/>
              </p:cNvSpPr>
              <p:nvPr/>
            </p:nvSpPr>
            <p:spPr bwMode="auto">
              <a:xfrm>
                <a:off x="1816817" y="3661568"/>
                <a:ext cx="285750" cy="30797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1023755" fontAlgn="auto">
                  <a:spcBef>
                    <a:spcPct val="5000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en-US" altLang="ru-RU" sz="1400" b="1">
                    <a:solidFill>
                      <a:srgbClr val="000066"/>
                    </a:solidFill>
                    <a:latin typeface="+mn-lt"/>
                  </a:rPr>
                  <a:t>C</a:t>
                </a:r>
                <a:endParaRPr lang="ru-RU" altLang="ru-RU" sz="1400" b="1">
                  <a:solidFill>
                    <a:srgbClr val="000066"/>
                  </a:solidFill>
                  <a:latin typeface="+mn-lt"/>
                </a:endParaRPr>
              </a:p>
            </p:txBody>
          </p:sp>
        </p:grpSp>
        <p:sp>
          <p:nvSpPr>
            <p:cNvPr id="26" name="TextBox 72"/>
            <p:cNvSpPr txBox="1">
              <a:spLocks noChangeArrowheads="1"/>
            </p:cNvSpPr>
            <p:nvPr/>
          </p:nvSpPr>
          <p:spPr bwMode="auto">
            <a:xfrm>
              <a:off x="7343775" y="3830638"/>
              <a:ext cx="850900" cy="1238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800" b="1">
                  <a:solidFill>
                    <a:srgbClr val="000066"/>
                  </a:solidFill>
                  <a:latin typeface="Calibri" pitchFamily="34" charset="0"/>
                </a:rPr>
                <a:t>Высота приемника</a:t>
              </a:r>
            </a:p>
          </p:txBody>
        </p:sp>
        <p:sp>
          <p:nvSpPr>
            <p:cNvPr id="27" name="TextBox 73"/>
            <p:cNvSpPr txBox="1">
              <a:spLocks noChangeArrowheads="1"/>
            </p:cNvSpPr>
            <p:nvPr/>
          </p:nvSpPr>
          <p:spPr bwMode="auto">
            <a:xfrm>
              <a:off x="8407400" y="4322763"/>
              <a:ext cx="331788" cy="1238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800" b="1" dirty="0">
                  <a:solidFill>
                    <a:srgbClr val="000066"/>
                  </a:solidFill>
                  <a:latin typeface="Calibri" pitchFamily="34" charset="0"/>
                </a:rPr>
                <a:t>Рельеф</a:t>
              </a:r>
            </a:p>
          </p:txBody>
        </p:sp>
        <p:cxnSp>
          <p:nvCxnSpPr>
            <p:cNvPr id="28" name="Прямая со стрелкой 27"/>
            <p:cNvCxnSpPr/>
            <p:nvPr/>
          </p:nvCxnSpPr>
          <p:spPr>
            <a:xfrm>
              <a:off x="7713663" y="3952875"/>
              <a:ext cx="177800" cy="2238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 flipH="1" flipV="1">
              <a:off x="8101013" y="4305300"/>
              <a:ext cx="287337" cy="777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76"/>
            <p:cNvSpPr txBox="1">
              <a:spLocks noChangeArrowheads="1"/>
            </p:cNvSpPr>
            <p:nvPr/>
          </p:nvSpPr>
          <p:spPr bwMode="auto">
            <a:xfrm>
              <a:off x="7740650" y="5078413"/>
              <a:ext cx="323850" cy="1238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800" b="1">
                  <a:solidFill>
                    <a:srgbClr val="000066"/>
                  </a:solidFill>
                  <a:latin typeface="Calibri" pitchFamily="34" charset="0"/>
                </a:rPr>
                <a:t>Объект</a:t>
              </a:r>
            </a:p>
          </p:txBody>
        </p:sp>
        <p:cxnSp>
          <p:nvCxnSpPr>
            <p:cNvPr id="31" name="Прямая со стрелкой 30"/>
            <p:cNvCxnSpPr/>
            <p:nvPr/>
          </p:nvCxnSpPr>
          <p:spPr>
            <a:xfrm flipH="1" flipV="1">
              <a:off x="7451725" y="4991100"/>
              <a:ext cx="269875" cy="14922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Группа 33"/>
          <p:cNvGrpSpPr/>
          <p:nvPr/>
        </p:nvGrpSpPr>
        <p:grpSpPr>
          <a:xfrm>
            <a:off x="1965325" y="1647935"/>
            <a:ext cx="3924300" cy="3938587"/>
            <a:chOff x="2003425" y="1858963"/>
            <a:chExt cx="3924300" cy="3938587"/>
          </a:xfrm>
        </p:grpSpPr>
        <p:pic>
          <p:nvPicPr>
            <p:cNvPr id="35" name="Рисунок 2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11388" y="1858963"/>
              <a:ext cx="3651250" cy="3455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6" name="Группа 17"/>
            <p:cNvGrpSpPr>
              <a:grpSpLocks/>
            </p:cNvGrpSpPr>
            <p:nvPr/>
          </p:nvGrpSpPr>
          <p:grpSpPr bwMode="auto">
            <a:xfrm>
              <a:off x="2495550" y="4211638"/>
              <a:ext cx="863600" cy="287337"/>
              <a:chOff x="6732240" y="1916832"/>
              <a:chExt cx="864096" cy="288032"/>
            </a:xfrm>
          </p:grpSpPr>
          <p:sp>
            <p:nvSpPr>
              <p:cNvPr id="45" name="Прямоугольник 44"/>
              <p:cNvSpPr/>
              <p:nvPr/>
            </p:nvSpPr>
            <p:spPr>
              <a:xfrm>
                <a:off x="6732240" y="1916832"/>
                <a:ext cx="864096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2375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000066"/>
                  </a:solidFill>
                </a:endParaRPr>
              </a:p>
            </p:txBody>
          </p:sp>
          <p:cxnSp>
            <p:nvCxnSpPr>
              <p:cNvPr id="46" name="Прямая соединительная линия 45"/>
              <p:cNvCxnSpPr/>
              <p:nvPr/>
            </p:nvCxnSpPr>
            <p:spPr>
              <a:xfrm>
                <a:off x="6810073" y="1988442"/>
                <a:ext cx="2096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/>
              <p:cNvCxnSpPr/>
              <p:nvPr/>
            </p:nvCxnSpPr>
            <p:spPr>
              <a:xfrm>
                <a:off x="6810073" y="2133254"/>
                <a:ext cx="20967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57"/>
              <p:cNvSpPr txBox="1">
                <a:spLocks noChangeArrowheads="1"/>
              </p:cNvSpPr>
              <p:nvPr/>
            </p:nvSpPr>
            <p:spPr bwMode="auto">
              <a:xfrm>
                <a:off x="7086456" y="1927972"/>
                <a:ext cx="452307" cy="123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800" b="1">
                    <a:solidFill>
                      <a:srgbClr val="000066"/>
                    </a:solidFill>
                    <a:latin typeface="Calibri" pitchFamily="34" charset="0"/>
                  </a:rPr>
                  <a:t>Измерено</a:t>
                </a:r>
              </a:p>
            </p:txBody>
          </p:sp>
          <p:sp>
            <p:nvSpPr>
              <p:cNvPr id="49" name="TextBox 58"/>
              <p:cNvSpPr txBox="1">
                <a:spLocks noChangeArrowheads="1"/>
              </p:cNvSpPr>
              <p:nvPr/>
            </p:nvSpPr>
            <p:spPr bwMode="auto">
              <a:xfrm>
                <a:off x="7086456" y="2071192"/>
                <a:ext cx="360883" cy="123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800" b="1" dirty="0">
                    <a:solidFill>
                      <a:srgbClr val="000066"/>
                    </a:solidFill>
                    <a:latin typeface="Calibri" pitchFamily="34" charset="0"/>
                  </a:rPr>
                  <a:t>Модель</a:t>
                </a:r>
              </a:p>
            </p:txBody>
          </p:sp>
        </p:grpSp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2420144" y="1944687"/>
              <a:ext cx="1116806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1023755" fontAlgn="auto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ru-RU" altLang="ru-RU" sz="1200" b="1" dirty="0">
                  <a:solidFill>
                    <a:srgbClr val="000066"/>
                  </a:solidFill>
                  <a:latin typeface="+mn-lt"/>
                </a:rPr>
                <a:t>Модель</a:t>
              </a:r>
            </a:p>
            <a:p>
              <a:pPr defTabSz="1023755" fontAlgn="auto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ru-RU" altLang="ru-RU" sz="1200" b="1" dirty="0">
                  <a:solidFill>
                    <a:srgbClr val="000066"/>
                  </a:solidFill>
                  <a:latin typeface="+mn-lt"/>
                </a:rPr>
                <a:t>наклонной </a:t>
              </a:r>
              <a:r>
                <a:rPr lang="ru-RU" altLang="ru-RU" sz="1200" b="1" dirty="0" smtClean="0">
                  <a:solidFill>
                    <a:srgbClr val="000066"/>
                  </a:solidFill>
                  <a:latin typeface="+mn-lt"/>
                </a:rPr>
                <a:t>призмы</a:t>
              </a:r>
              <a:endParaRPr lang="ru-RU" altLang="ru-RU" sz="1200" b="1" dirty="0">
                <a:solidFill>
                  <a:srgbClr val="000066"/>
                </a:solidFill>
                <a:latin typeface="+mn-lt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2387600" y="5264150"/>
              <a:ext cx="3435350" cy="533400"/>
            </a:xfrm>
            <a:prstGeom prst="rect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237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39" name="Параллелограмм 38"/>
            <p:cNvSpPr/>
            <p:nvPr/>
          </p:nvSpPr>
          <p:spPr>
            <a:xfrm>
              <a:off x="4013200" y="5437188"/>
              <a:ext cx="161925" cy="292100"/>
            </a:xfrm>
            <a:prstGeom prst="parallelogram">
              <a:avLst>
                <a:gd name="adj" fmla="val 63396"/>
              </a:avLst>
            </a:prstGeom>
            <a:solidFill>
              <a:srgbClr val="00B1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237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40" name="TextBox 44"/>
            <p:cNvSpPr txBox="1">
              <a:spLocks noChangeArrowheads="1"/>
            </p:cNvSpPr>
            <p:nvPr/>
          </p:nvSpPr>
          <p:spPr bwMode="auto">
            <a:xfrm>
              <a:off x="2314575" y="4706938"/>
              <a:ext cx="180975" cy="276225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023755" fontAlgn="auto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ru-RU" altLang="ru-RU" sz="1200" b="1">
                  <a:solidFill>
                    <a:srgbClr val="000066"/>
                  </a:solidFill>
                  <a:latin typeface="+mn-lt"/>
                </a:rPr>
                <a:t>А</a:t>
              </a:r>
            </a:p>
          </p:txBody>
        </p:sp>
        <p:sp>
          <p:nvSpPr>
            <p:cNvPr id="41" name="TextBox 45"/>
            <p:cNvSpPr txBox="1">
              <a:spLocks noChangeArrowheads="1"/>
            </p:cNvSpPr>
            <p:nvPr/>
          </p:nvSpPr>
          <p:spPr bwMode="auto">
            <a:xfrm>
              <a:off x="5748338" y="4676775"/>
              <a:ext cx="179387" cy="277813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023755" fontAlgn="auto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ru-RU" altLang="ru-RU" sz="1200" b="1">
                  <a:solidFill>
                    <a:srgbClr val="000066"/>
                  </a:solidFill>
                  <a:latin typeface="+mn-lt"/>
                </a:rPr>
                <a:t>Б</a:t>
              </a:r>
            </a:p>
          </p:txBody>
        </p:sp>
        <p:sp>
          <p:nvSpPr>
            <p:cNvPr id="42" name="TextBox 44"/>
            <p:cNvSpPr txBox="1">
              <a:spLocks noChangeArrowheads="1"/>
            </p:cNvSpPr>
            <p:nvPr/>
          </p:nvSpPr>
          <p:spPr bwMode="auto">
            <a:xfrm>
              <a:off x="2205038" y="5195888"/>
              <a:ext cx="254000" cy="2000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defTabSz="1023755" fontAlgn="auto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ru-RU" altLang="ru-RU" sz="700" b="1">
                  <a:solidFill>
                    <a:srgbClr val="000066"/>
                  </a:solidFill>
                  <a:latin typeface="+mn-lt"/>
                </a:rPr>
                <a:t>0</a:t>
              </a:r>
            </a:p>
          </p:txBody>
        </p:sp>
        <p:sp>
          <p:nvSpPr>
            <p:cNvPr id="43" name="TextBox 44"/>
            <p:cNvSpPr txBox="1">
              <a:spLocks noChangeArrowheads="1"/>
            </p:cNvSpPr>
            <p:nvPr/>
          </p:nvSpPr>
          <p:spPr bwMode="auto">
            <a:xfrm>
              <a:off x="2003425" y="5362575"/>
              <a:ext cx="455613" cy="2000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defTabSz="1023755" fontAlgn="auto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ru-RU" altLang="ru-RU" sz="700" b="1">
                  <a:solidFill>
                    <a:srgbClr val="000066"/>
                  </a:solidFill>
                  <a:latin typeface="+mn-lt"/>
                </a:rPr>
                <a:t>100</a:t>
              </a:r>
            </a:p>
          </p:txBody>
        </p:sp>
        <p:sp>
          <p:nvSpPr>
            <p:cNvPr id="44" name="TextBox 44"/>
            <p:cNvSpPr txBox="1">
              <a:spLocks noChangeArrowheads="1"/>
            </p:cNvSpPr>
            <p:nvPr/>
          </p:nvSpPr>
          <p:spPr bwMode="auto">
            <a:xfrm>
              <a:off x="2003425" y="5535613"/>
              <a:ext cx="455613" cy="2000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defTabSz="1023755" fontAlgn="auto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ru-RU" altLang="ru-RU" sz="700" b="1">
                  <a:solidFill>
                    <a:srgbClr val="000066"/>
                  </a:solidFill>
                  <a:latin typeface="+mn-lt"/>
                </a:rPr>
                <a:t>200</a:t>
              </a:r>
            </a:p>
          </p:txBody>
        </p:sp>
      </p:grpSp>
      <p:graphicFrame>
        <p:nvGraphicFramePr>
          <p:cNvPr id="50" name="Таблица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21516"/>
              </p:ext>
            </p:extLst>
          </p:nvPr>
        </p:nvGraphicFramePr>
        <p:xfrm>
          <a:off x="4662728" y="5628641"/>
          <a:ext cx="1465732" cy="1066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53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6234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X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399" marR="91399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38744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234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+mn-lt"/>
                        </a:rPr>
                        <a:t>Y</a:t>
                      </a:r>
                      <a:endParaRPr lang="ru-RU" sz="800" b="1" dirty="0">
                        <a:latin typeface="+mn-lt"/>
                      </a:endParaRPr>
                    </a:p>
                  </a:txBody>
                  <a:tcPr marL="91399" marR="91399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672139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234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+mn-lt"/>
                        </a:rPr>
                        <a:t>Угол</a:t>
                      </a:r>
                      <a:endParaRPr lang="ru-RU" sz="800" b="1" dirty="0">
                        <a:latin typeface="+mn-lt"/>
                      </a:endParaRPr>
                    </a:p>
                  </a:txBody>
                  <a:tcPr marL="91399" marR="91399"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+mn-lt"/>
                        </a:rPr>
                        <a:t>6</a:t>
                      </a:r>
                      <a:r>
                        <a:rPr lang="en-US" sz="800" b="1" dirty="0" smtClean="0">
                          <a:latin typeface="+mn-lt"/>
                        </a:rPr>
                        <a:t>0</a:t>
                      </a:r>
                      <a:r>
                        <a:rPr lang="ru-RU" sz="800" b="1" dirty="0" smtClean="0">
                          <a:latin typeface="+mn-lt"/>
                        </a:rPr>
                        <a:t>°</a:t>
                      </a:r>
                      <a:endParaRPr lang="ru-RU" sz="800" b="1" dirty="0">
                        <a:latin typeface="+mn-lt"/>
                      </a:endParaRPr>
                    </a:p>
                  </a:txBody>
                  <a:tcPr marL="91399" marR="9139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34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+mn-lt"/>
                        </a:rPr>
                        <a:t>Азимут</a:t>
                      </a:r>
                      <a:endParaRPr lang="ru-RU" sz="800" b="1" dirty="0">
                        <a:latin typeface="+mn-lt"/>
                      </a:endParaRPr>
                    </a:p>
                  </a:txBody>
                  <a:tcPr marL="91399" marR="91399"/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+mn-lt"/>
                        </a:rPr>
                        <a:t>90</a:t>
                      </a:r>
                      <a:r>
                        <a:rPr lang="ru-RU" sz="800" b="1" dirty="0" smtClean="0">
                          <a:latin typeface="+mn-lt"/>
                        </a:rPr>
                        <a:t>°</a:t>
                      </a:r>
                      <a:endParaRPr lang="ru-RU" sz="800" b="1" dirty="0">
                        <a:latin typeface="+mn-lt"/>
                      </a:endParaRPr>
                    </a:p>
                  </a:txBody>
                  <a:tcPr marL="91399" marR="9139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234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+mn-lt"/>
                        </a:rPr>
                        <a:t>Проходка</a:t>
                      </a:r>
                      <a:endParaRPr lang="ru-RU" sz="800" b="1" dirty="0">
                        <a:latin typeface="+mn-lt"/>
                      </a:endParaRPr>
                    </a:p>
                  </a:txBody>
                  <a:tcPr marL="91399" marR="91399"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+mn-lt"/>
                        </a:rPr>
                        <a:t>250°</a:t>
                      </a:r>
                      <a:endParaRPr lang="ru-RU" sz="800" b="1" dirty="0">
                        <a:latin typeface="+mn-lt"/>
                      </a:endParaRPr>
                    </a:p>
                  </a:txBody>
                  <a:tcPr marL="91399" marR="9139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1" name="Прямоугольник 5"/>
          <p:cNvSpPr>
            <a:spLocks noChangeArrowheads="1"/>
          </p:cNvSpPr>
          <p:nvPr/>
        </p:nvSpPr>
        <p:spPr bwMode="auto">
          <a:xfrm>
            <a:off x="4611928" y="5392104"/>
            <a:ext cx="1516062" cy="2301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900" b="1" dirty="0">
                <a:solidFill>
                  <a:srgbClr val="000066"/>
                </a:solidFill>
                <a:latin typeface="+mn-lt"/>
              </a:rPr>
              <a:t>Параметры скважины</a:t>
            </a:r>
          </a:p>
        </p:txBody>
      </p:sp>
      <p:sp>
        <p:nvSpPr>
          <p:cNvPr id="52" name="TextBox 1"/>
          <p:cNvSpPr txBox="1">
            <a:spLocks noChangeArrowheads="1"/>
          </p:cNvSpPr>
          <p:nvPr/>
        </p:nvSpPr>
        <p:spPr bwMode="auto">
          <a:xfrm>
            <a:off x="1447800" y="5663961"/>
            <a:ext cx="32607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66"/>
                </a:solidFill>
                <a:latin typeface="Calibri" pitchFamily="34" charset="0"/>
              </a:rPr>
              <a:t>Объектное трехмерное моделирование перспективных аномалий ЭМ поля позволяет обоснованно проектировать </a:t>
            </a:r>
            <a:r>
              <a:rPr lang="ru-RU" sz="1400" dirty="0" err="1">
                <a:solidFill>
                  <a:srgbClr val="000066"/>
                </a:solidFill>
                <a:latin typeface="Calibri" pitchFamily="34" charset="0"/>
              </a:rPr>
              <a:t>заверочные</a:t>
            </a:r>
            <a:r>
              <a:rPr lang="ru-RU" sz="1400" dirty="0">
                <a:solidFill>
                  <a:srgbClr val="000066"/>
                </a:solidFill>
                <a:latin typeface="Calibri" pitchFamily="34" charset="0"/>
              </a:rPr>
              <a:t> работы</a:t>
            </a: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006700"/>
              </p:ext>
            </p:extLst>
          </p:nvPr>
        </p:nvGraphicFramePr>
        <p:xfrm>
          <a:off x="4757737" y="2255648"/>
          <a:ext cx="1938337" cy="1920510"/>
        </p:xfrm>
        <a:graphic>
          <a:graphicData uri="http://schemas.openxmlformats.org/drawingml/2006/table">
            <a:tbl>
              <a:tblPr/>
              <a:tblGrid>
                <a:gridCol w="1273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X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534" marR="915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38810 м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Y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534" marR="915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672140 м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Глубина</a:t>
                      </a:r>
                    </a:p>
                  </a:txBody>
                  <a:tcPr marL="91534" marR="915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30 м</a:t>
                      </a:r>
                    </a:p>
                  </a:txBody>
                  <a:tcPr marL="91534" marR="915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Угол падения</a:t>
                      </a:r>
                    </a:p>
                  </a:txBody>
                  <a:tcPr marL="91534" marR="915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73°</a:t>
                      </a:r>
                    </a:p>
                  </a:txBody>
                  <a:tcPr marL="91534" marR="915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Азимут</a:t>
                      </a:r>
                    </a:p>
                  </a:txBody>
                  <a:tcPr marL="91534" marR="915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272°</a:t>
                      </a:r>
                    </a:p>
                  </a:txBody>
                  <a:tcPr marL="91534" marR="915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 простиранию</a:t>
                      </a:r>
                    </a:p>
                  </a:txBody>
                  <a:tcPr marL="91534" marR="915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60 м</a:t>
                      </a:r>
                    </a:p>
                  </a:txBody>
                  <a:tcPr marL="91534" marR="915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 падению</a:t>
                      </a:r>
                    </a:p>
                  </a:txBody>
                  <a:tcPr marL="91534" marR="915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70 м</a:t>
                      </a:r>
                    </a:p>
                  </a:txBody>
                  <a:tcPr marL="91534" marR="915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Электропроводность</a:t>
                      </a:r>
                    </a:p>
                  </a:txBody>
                  <a:tcPr marL="91534" marR="915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90 См</a:t>
                      </a:r>
                    </a:p>
                  </a:txBody>
                  <a:tcPr marL="91534" marR="91534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Мощность</a:t>
                      </a:r>
                    </a:p>
                  </a:txBody>
                  <a:tcPr marL="91508" marR="91508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 м</a:t>
                      </a:r>
                    </a:p>
                  </a:txBody>
                  <a:tcPr marL="91508" marR="91508" marT="45735" marB="457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4713287" y="2031811"/>
            <a:ext cx="1890712" cy="2301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900" b="1" dirty="0">
                <a:solidFill>
                  <a:srgbClr val="000066"/>
                </a:solidFill>
                <a:latin typeface="+mn-lt"/>
              </a:rPr>
              <a:t>Параметры модели</a:t>
            </a:r>
          </a:p>
        </p:txBody>
      </p:sp>
      <p:grpSp>
        <p:nvGrpSpPr>
          <p:cNvPr id="55" name="Группа 54"/>
          <p:cNvGrpSpPr/>
          <p:nvPr/>
        </p:nvGrpSpPr>
        <p:grpSpPr>
          <a:xfrm>
            <a:off x="177800" y="3778250"/>
            <a:ext cx="1876425" cy="1751013"/>
            <a:chOff x="177800" y="3778250"/>
            <a:chExt cx="1876425" cy="1751013"/>
          </a:xfrm>
        </p:grpSpPr>
        <p:pic>
          <p:nvPicPr>
            <p:cNvPr id="56" name="Рисунок 4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7800" y="3778250"/>
              <a:ext cx="1876425" cy="171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TextBox 46"/>
            <p:cNvSpPr txBox="1">
              <a:spLocks noChangeArrowheads="1"/>
            </p:cNvSpPr>
            <p:nvPr/>
          </p:nvSpPr>
          <p:spPr bwMode="auto">
            <a:xfrm>
              <a:off x="355600" y="5072063"/>
              <a:ext cx="809625" cy="1222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800" b="1">
                  <a:latin typeface="Calibri" pitchFamily="34" charset="0"/>
                </a:rPr>
                <a:t>Эпицентр объекта</a:t>
              </a:r>
            </a:p>
          </p:txBody>
        </p:sp>
        <p:cxnSp>
          <p:nvCxnSpPr>
            <p:cNvPr id="58" name="Прямая со стрелкой 57"/>
            <p:cNvCxnSpPr/>
            <p:nvPr/>
          </p:nvCxnSpPr>
          <p:spPr>
            <a:xfrm flipV="1">
              <a:off x="965200" y="4738688"/>
              <a:ext cx="331788" cy="2921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48"/>
            <p:cNvSpPr txBox="1">
              <a:spLocks noChangeArrowheads="1"/>
            </p:cNvSpPr>
            <p:nvPr/>
          </p:nvSpPr>
          <p:spPr bwMode="auto">
            <a:xfrm>
              <a:off x="273050" y="5407025"/>
              <a:ext cx="847725" cy="1222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800" b="1">
                  <a:latin typeface="Calibri" pitchFamily="34" charset="0"/>
                </a:rPr>
                <a:t>Маршруты съемки</a:t>
              </a:r>
            </a:p>
          </p:txBody>
        </p:sp>
        <p:cxnSp>
          <p:nvCxnSpPr>
            <p:cNvPr id="60" name="Прямая со стрелкой 59"/>
            <p:cNvCxnSpPr/>
            <p:nvPr/>
          </p:nvCxnSpPr>
          <p:spPr>
            <a:xfrm flipV="1">
              <a:off x="1054100" y="5194300"/>
              <a:ext cx="315913" cy="21272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"/>
          <p:cNvSpPr txBox="1">
            <a:spLocks noChangeArrowheads="1"/>
          </p:cNvSpPr>
          <p:nvPr/>
        </p:nvSpPr>
        <p:spPr bwMode="auto">
          <a:xfrm>
            <a:off x="6071949" y="1306938"/>
            <a:ext cx="30421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66"/>
                </a:solidFill>
                <a:latin typeface="Calibri" pitchFamily="34" charset="0"/>
              </a:rPr>
              <a:t>Количественная интерпретация перспективных аномалий электропроводности</a:t>
            </a:r>
            <a:endParaRPr lang="ru-RU" sz="1600" dirty="0">
              <a:solidFill>
                <a:srgbClr val="0000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07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Возможные поисковые стратегии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15</a:t>
            </a:fld>
            <a:endParaRPr lang="en-US" dirty="0"/>
          </a:p>
        </p:txBody>
      </p:sp>
      <p:sp>
        <p:nvSpPr>
          <p:cNvPr id="62" name="Text Box 14"/>
          <p:cNvSpPr txBox="1">
            <a:spLocks noChangeArrowheads="1"/>
          </p:cNvSpPr>
          <p:nvPr/>
        </p:nvSpPr>
        <p:spPr bwMode="auto">
          <a:xfrm>
            <a:off x="692554" y="2108387"/>
            <a:ext cx="54030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dirty="0" smtClean="0">
                <a:solidFill>
                  <a:srgbClr val="000066"/>
                </a:solidFill>
                <a:latin typeface="Calibri" pitchFamily="34" charset="0"/>
              </a:rPr>
              <a:t>Выявление слабоконтрастных объектов в слепом</a:t>
            </a:r>
            <a:r>
              <a:rPr lang="en-US" altLang="ru-RU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ru-RU" altLang="ru-RU" sz="1600" dirty="0" smtClean="0">
                <a:solidFill>
                  <a:srgbClr val="000066"/>
                </a:solidFill>
                <a:latin typeface="Calibri" pitchFamily="34" charset="0"/>
              </a:rPr>
              <a:t>залегании </a:t>
            </a:r>
            <a:endParaRPr lang="ru-RU" altLang="ru-RU" sz="1600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80" y="2514600"/>
            <a:ext cx="5760000" cy="1585054"/>
          </a:xfrm>
          <a:prstGeom prst="rect">
            <a:avLst/>
          </a:prstGeom>
        </p:spPr>
      </p:pic>
      <p:sp>
        <p:nvSpPr>
          <p:cNvPr id="64" name="Трапеция 13"/>
          <p:cNvSpPr/>
          <p:nvPr/>
        </p:nvSpPr>
        <p:spPr>
          <a:xfrm>
            <a:off x="3470640" y="3151517"/>
            <a:ext cx="566928" cy="554736"/>
          </a:xfrm>
          <a:custGeom>
            <a:avLst/>
            <a:gdLst>
              <a:gd name="connsiteX0" fmla="*/ 0 w 609600"/>
              <a:gd name="connsiteY0" fmla="*/ 609600 h 609600"/>
              <a:gd name="connsiteX1" fmla="*/ 152400 w 609600"/>
              <a:gd name="connsiteY1" fmla="*/ 0 h 609600"/>
              <a:gd name="connsiteX2" fmla="*/ 457200 w 609600"/>
              <a:gd name="connsiteY2" fmla="*/ 0 h 609600"/>
              <a:gd name="connsiteX3" fmla="*/ 609600 w 609600"/>
              <a:gd name="connsiteY3" fmla="*/ 609600 h 609600"/>
              <a:gd name="connsiteX4" fmla="*/ 0 w 609600"/>
              <a:gd name="connsiteY4" fmla="*/ 609600 h 609600"/>
              <a:gd name="connsiteX0" fmla="*/ 0 w 554736"/>
              <a:gd name="connsiteY0" fmla="*/ 609600 h 609600"/>
              <a:gd name="connsiteX1" fmla="*/ 97536 w 554736"/>
              <a:gd name="connsiteY1" fmla="*/ 0 h 609600"/>
              <a:gd name="connsiteX2" fmla="*/ 402336 w 554736"/>
              <a:gd name="connsiteY2" fmla="*/ 0 h 609600"/>
              <a:gd name="connsiteX3" fmla="*/ 554736 w 554736"/>
              <a:gd name="connsiteY3" fmla="*/ 609600 h 609600"/>
              <a:gd name="connsiteX4" fmla="*/ 0 w 554736"/>
              <a:gd name="connsiteY4" fmla="*/ 609600 h 609600"/>
              <a:gd name="connsiteX0" fmla="*/ 0 w 554736"/>
              <a:gd name="connsiteY0" fmla="*/ 609600 h 609600"/>
              <a:gd name="connsiteX1" fmla="*/ 12192 w 554736"/>
              <a:gd name="connsiteY1" fmla="*/ 140208 h 609600"/>
              <a:gd name="connsiteX2" fmla="*/ 402336 w 554736"/>
              <a:gd name="connsiteY2" fmla="*/ 0 h 609600"/>
              <a:gd name="connsiteX3" fmla="*/ 554736 w 554736"/>
              <a:gd name="connsiteY3" fmla="*/ 609600 h 609600"/>
              <a:gd name="connsiteX4" fmla="*/ 0 w 554736"/>
              <a:gd name="connsiteY4" fmla="*/ 609600 h 609600"/>
              <a:gd name="connsiteX0" fmla="*/ 0 w 560832"/>
              <a:gd name="connsiteY0" fmla="*/ 469392 h 469392"/>
              <a:gd name="connsiteX1" fmla="*/ 12192 w 560832"/>
              <a:gd name="connsiteY1" fmla="*/ 0 h 469392"/>
              <a:gd name="connsiteX2" fmla="*/ 560832 w 560832"/>
              <a:gd name="connsiteY2" fmla="*/ 0 h 469392"/>
              <a:gd name="connsiteX3" fmla="*/ 554736 w 560832"/>
              <a:gd name="connsiteY3" fmla="*/ 469392 h 469392"/>
              <a:gd name="connsiteX4" fmla="*/ 0 w 560832"/>
              <a:gd name="connsiteY4" fmla="*/ 469392 h 469392"/>
              <a:gd name="connsiteX0" fmla="*/ 0 w 560832"/>
              <a:gd name="connsiteY0" fmla="*/ 469392 h 469392"/>
              <a:gd name="connsiteX1" fmla="*/ 12192 w 560832"/>
              <a:gd name="connsiteY1" fmla="*/ 0 h 469392"/>
              <a:gd name="connsiteX2" fmla="*/ 560832 w 560832"/>
              <a:gd name="connsiteY2" fmla="*/ 0 h 469392"/>
              <a:gd name="connsiteX3" fmla="*/ 457200 w 560832"/>
              <a:gd name="connsiteY3" fmla="*/ 445008 h 469392"/>
              <a:gd name="connsiteX4" fmla="*/ 0 w 560832"/>
              <a:gd name="connsiteY4" fmla="*/ 469392 h 469392"/>
              <a:gd name="connsiteX0" fmla="*/ 0 w 560832"/>
              <a:gd name="connsiteY0" fmla="*/ 469392 h 469392"/>
              <a:gd name="connsiteX1" fmla="*/ 30480 w 560832"/>
              <a:gd name="connsiteY1" fmla="*/ 0 h 469392"/>
              <a:gd name="connsiteX2" fmla="*/ 560832 w 560832"/>
              <a:gd name="connsiteY2" fmla="*/ 0 h 469392"/>
              <a:gd name="connsiteX3" fmla="*/ 457200 w 560832"/>
              <a:gd name="connsiteY3" fmla="*/ 445008 h 469392"/>
              <a:gd name="connsiteX4" fmla="*/ 0 w 560832"/>
              <a:gd name="connsiteY4" fmla="*/ 469392 h 469392"/>
              <a:gd name="connsiteX0" fmla="*/ 0 w 694944"/>
              <a:gd name="connsiteY0" fmla="*/ 432816 h 445008"/>
              <a:gd name="connsiteX1" fmla="*/ 164592 w 694944"/>
              <a:gd name="connsiteY1" fmla="*/ 0 h 445008"/>
              <a:gd name="connsiteX2" fmla="*/ 694944 w 694944"/>
              <a:gd name="connsiteY2" fmla="*/ 0 h 445008"/>
              <a:gd name="connsiteX3" fmla="*/ 591312 w 694944"/>
              <a:gd name="connsiteY3" fmla="*/ 445008 h 445008"/>
              <a:gd name="connsiteX4" fmla="*/ 0 w 694944"/>
              <a:gd name="connsiteY4" fmla="*/ 432816 h 445008"/>
              <a:gd name="connsiteX0" fmla="*/ 0 w 694944"/>
              <a:gd name="connsiteY0" fmla="*/ 432816 h 475488"/>
              <a:gd name="connsiteX1" fmla="*/ 164592 w 694944"/>
              <a:gd name="connsiteY1" fmla="*/ 0 h 475488"/>
              <a:gd name="connsiteX2" fmla="*/ 694944 w 694944"/>
              <a:gd name="connsiteY2" fmla="*/ 0 h 475488"/>
              <a:gd name="connsiteX3" fmla="*/ 548640 w 694944"/>
              <a:gd name="connsiteY3" fmla="*/ 475488 h 475488"/>
              <a:gd name="connsiteX4" fmla="*/ 0 w 694944"/>
              <a:gd name="connsiteY4" fmla="*/ 432816 h 475488"/>
              <a:gd name="connsiteX0" fmla="*/ 0 w 682752"/>
              <a:gd name="connsiteY0" fmla="*/ 493776 h 493776"/>
              <a:gd name="connsiteX1" fmla="*/ 152400 w 682752"/>
              <a:gd name="connsiteY1" fmla="*/ 0 h 493776"/>
              <a:gd name="connsiteX2" fmla="*/ 682752 w 682752"/>
              <a:gd name="connsiteY2" fmla="*/ 0 h 493776"/>
              <a:gd name="connsiteX3" fmla="*/ 536448 w 682752"/>
              <a:gd name="connsiteY3" fmla="*/ 475488 h 493776"/>
              <a:gd name="connsiteX4" fmla="*/ 0 w 682752"/>
              <a:gd name="connsiteY4" fmla="*/ 493776 h 493776"/>
              <a:gd name="connsiteX0" fmla="*/ 0 w 682752"/>
              <a:gd name="connsiteY0" fmla="*/ 469392 h 475488"/>
              <a:gd name="connsiteX1" fmla="*/ 152400 w 682752"/>
              <a:gd name="connsiteY1" fmla="*/ 0 h 475488"/>
              <a:gd name="connsiteX2" fmla="*/ 682752 w 682752"/>
              <a:gd name="connsiteY2" fmla="*/ 0 h 475488"/>
              <a:gd name="connsiteX3" fmla="*/ 536448 w 682752"/>
              <a:gd name="connsiteY3" fmla="*/ 475488 h 475488"/>
              <a:gd name="connsiteX4" fmla="*/ 0 w 682752"/>
              <a:gd name="connsiteY4" fmla="*/ 469392 h 475488"/>
              <a:gd name="connsiteX0" fmla="*/ 0 w 682752"/>
              <a:gd name="connsiteY0" fmla="*/ 487680 h 493776"/>
              <a:gd name="connsiteX1" fmla="*/ 201168 w 682752"/>
              <a:gd name="connsiteY1" fmla="*/ 0 h 493776"/>
              <a:gd name="connsiteX2" fmla="*/ 682752 w 682752"/>
              <a:gd name="connsiteY2" fmla="*/ 18288 h 493776"/>
              <a:gd name="connsiteX3" fmla="*/ 536448 w 682752"/>
              <a:gd name="connsiteY3" fmla="*/ 493776 h 493776"/>
              <a:gd name="connsiteX4" fmla="*/ 0 w 682752"/>
              <a:gd name="connsiteY4" fmla="*/ 487680 h 493776"/>
              <a:gd name="connsiteX0" fmla="*/ 0 w 621792"/>
              <a:gd name="connsiteY0" fmla="*/ 487680 h 493776"/>
              <a:gd name="connsiteX1" fmla="*/ 140208 w 621792"/>
              <a:gd name="connsiteY1" fmla="*/ 0 h 493776"/>
              <a:gd name="connsiteX2" fmla="*/ 621792 w 621792"/>
              <a:gd name="connsiteY2" fmla="*/ 18288 h 493776"/>
              <a:gd name="connsiteX3" fmla="*/ 475488 w 621792"/>
              <a:gd name="connsiteY3" fmla="*/ 493776 h 493776"/>
              <a:gd name="connsiteX4" fmla="*/ 0 w 621792"/>
              <a:gd name="connsiteY4" fmla="*/ 487680 h 493776"/>
              <a:gd name="connsiteX0" fmla="*/ 0 w 621792"/>
              <a:gd name="connsiteY0" fmla="*/ 493776 h 499872"/>
              <a:gd name="connsiteX1" fmla="*/ 85344 w 621792"/>
              <a:gd name="connsiteY1" fmla="*/ 0 h 499872"/>
              <a:gd name="connsiteX2" fmla="*/ 621792 w 621792"/>
              <a:gd name="connsiteY2" fmla="*/ 24384 h 499872"/>
              <a:gd name="connsiteX3" fmla="*/ 475488 w 621792"/>
              <a:gd name="connsiteY3" fmla="*/ 499872 h 499872"/>
              <a:gd name="connsiteX4" fmla="*/ 0 w 621792"/>
              <a:gd name="connsiteY4" fmla="*/ 493776 h 499872"/>
              <a:gd name="connsiteX0" fmla="*/ 0 w 627888"/>
              <a:gd name="connsiteY0" fmla="*/ 499872 h 505968"/>
              <a:gd name="connsiteX1" fmla="*/ 85344 w 627888"/>
              <a:gd name="connsiteY1" fmla="*/ 6096 h 505968"/>
              <a:gd name="connsiteX2" fmla="*/ 627888 w 627888"/>
              <a:gd name="connsiteY2" fmla="*/ 0 h 505968"/>
              <a:gd name="connsiteX3" fmla="*/ 475488 w 627888"/>
              <a:gd name="connsiteY3" fmla="*/ 505968 h 505968"/>
              <a:gd name="connsiteX4" fmla="*/ 0 w 627888"/>
              <a:gd name="connsiteY4" fmla="*/ 499872 h 505968"/>
              <a:gd name="connsiteX0" fmla="*/ 0 w 633984"/>
              <a:gd name="connsiteY0" fmla="*/ 493776 h 499872"/>
              <a:gd name="connsiteX1" fmla="*/ 85344 w 633984"/>
              <a:gd name="connsiteY1" fmla="*/ 0 h 499872"/>
              <a:gd name="connsiteX2" fmla="*/ 633984 w 633984"/>
              <a:gd name="connsiteY2" fmla="*/ 18288 h 499872"/>
              <a:gd name="connsiteX3" fmla="*/ 475488 w 633984"/>
              <a:gd name="connsiteY3" fmla="*/ 499872 h 499872"/>
              <a:gd name="connsiteX4" fmla="*/ 0 w 633984"/>
              <a:gd name="connsiteY4" fmla="*/ 493776 h 499872"/>
              <a:gd name="connsiteX0" fmla="*/ 0 w 633984"/>
              <a:gd name="connsiteY0" fmla="*/ 499872 h 505968"/>
              <a:gd name="connsiteX1" fmla="*/ 85344 w 633984"/>
              <a:gd name="connsiteY1" fmla="*/ 6096 h 505968"/>
              <a:gd name="connsiteX2" fmla="*/ 633984 w 633984"/>
              <a:gd name="connsiteY2" fmla="*/ 0 h 505968"/>
              <a:gd name="connsiteX3" fmla="*/ 475488 w 633984"/>
              <a:gd name="connsiteY3" fmla="*/ 505968 h 505968"/>
              <a:gd name="connsiteX4" fmla="*/ 0 w 633984"/>
              <a:gd name="connsiteY4" fmla="*/ 499872 h 505968"/>
              <a:gd name="connsiteX0" fmla="*/ 0 w 591312"/>
              <a:gd name="connsiteY0" fmla="*/ 554736 h 554736"/>
              <a:gd name="connsiteX1" fmla="*/ 42672 w 591312"/>
              <a:gd name="connsiteY1" fmla="*/ 6096 h 554736"/>
              <a:gd name="connsiteX2" fmla="*/ 591312 w 591312"/>
              <a:gd name="connsiteY2" fmla="*/ 0 h 554736"/>
              <a:gd name="connsiteX3" fmla="*/ 432816 w 591312"/>
              <a:gd name="connsiteY3" fmla="*/ 505968 h 554736"/>
              <a:gd name="connsiteX4" fmla="*/ 0 w 591312"/>
              <a:gd name="connsiteY4" fmla="*/ 554736 h 554736"/>
              <a:gd name="connsiteX0" fmla="*/ 0 w 591312"/>
              <a:gd name="connsiteY0" fmla="*/ 554736 h 554736"/>
              <a:gd name="connsiteX1" fmla="*/ 42672 w 591312"/>
              <a:gd name="connsiteY1" fmla="*/ 6096 h 554736"/>
              <a:gd name="connsiteX2" fmla="*/ 591312 w 591312"/>
              <a:gd name="connsiteY2" fmla="*/ 0 h 554736"/>
              <a:gd name="connsiteX3" fmla="*/ 493776 w 591312"/>
              <a:gd name="connsiteY3" fmla="*/ 554736 h 554736"/>
              <a:gd name="connsiteX4" fmla="*/ 0 w 591312"/>
              <a:gd name="connsiteY4" fmla="*/ 554736 h 554736"/>
              <a:gd name="connsiteX0" fmla="*/ 0 w 566928"/>
              <a:gd name="connsiteY0" fmla="*/ 554736 h 554736"/>
              <a:gd name="connsiteX1" fmla="*/ 18288 w 566928"/>
              <a:gd name="connsiteY1" fmla="*/ 6096 h 554736"/>
              <a:gd name="connsiteX2" fmla="*/ 566928 w 566928"/>
              <a:gd name="connsiteY2" fmla="*/ 0 h 554736"/>
              <a:gd name="connsiteX3" fmla="*/ 469392 w 566928"/>
              <a:gd name="connsiteY3" fmla="*/ 554736 h 554736"/>
              <a:gd name="connsiteX4" fmla="*/ 0 w 566928"/>
              <a:gd name="connsiteY4" fmla="*/ 554736 h 55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928" h="554736">
                <a:moveTo>
                  <a:pt x="0" y="554736"/>
                </a:moveTo>
                <a:lnTo>
                  <a:pt x="18288" y="6096"/>
                </a:lnTo>
                <a:lnTo>
                  <a:pt x="566928" y="0"/>
                </a:lnTo>
                <a:lnTo>
                  <a:pt x="469392" y="554736"/>
                </a:lnTo>
                <a:lnTo>
                  <a:pt x="0" y="554736"/>
                </a:lnTo>
                <a:close/>
              </a:path>
            </a:pathLst>
          </a:custGeom>
          <a:noFill/>
          <a:ln w="317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830" y="4145908"/>
            <a:ext cx="2209800" cy="473368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353" y="3307127"/>
            <a:ext cx="2189265" cy="1696806"/>
          </a:xfrm>
          <a:prstGeom prst="rect">
            <a:avLst/>
          </a:prstGeom>
        </p:spPr>
      </p:pic>
      <p:sp>
        <p:nvSpPr>
          <p:cNvPr id="67" name="TextBox 10"/>
          <p:cNvSpPr txBox="1">
            <a:spLocks noChangeArrowheads="1"/>
          </p:cNvSpPr>
          <p:nvPr/>
        </p:nvSpPr>
        <p:spPr bwMode="auto">
          <a:xfrm>
            <a:off x="4591012" y="2874518"/>
            <a:ext cx="1085618" cy="276999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 dirty="0" err="1" smtClean="0">
                <a:latin typeface="+mn-lt"/>
              </a:rPr>
              <a:t>Палеодолина</a:t>
            </a:r>
            <a:endParaRPr lang="ru-RU" altLang="ru-RU" sz="1200" b="1" dirty="0">
              <a:latin typeface="+mn-lt"/>
            </a:endParaRPr>
          </a:p>
        </p:txBody>
      </p:sp>
      <p:cxnSp>
        <p:nvCxnSpPr>
          <p:cNvPr id="68" name="Прямая со стрелкой 67"/>
          <p:cNvCxnSpPr>
            <a:stCxn id="67" idx="1"/>
          </p:cNvCxnSpPr>
          <p:nvPr/>
        </p:nvCxnSpPr>
        <p:spPr>
          <a:xfrm flipH="1">
            <a:off x="4228830" y="3013018"/>
            <a:ext cx="362182" cy="10390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10"/>
          <p:cNvSpPr txBox="1">
            <a:spLocks noChangeArrowheads="1"/>
          </p:cNvSpPr>
          <p:nvPr/>
        </p:nvSpPr>
        <p:spPr bwMode="auto">
          <a:xfrm>
            <a:off x="762000" y="3687203"/>
            <a:ext cx="1662378" cy="276999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 dirty="0" smtClean="0">
                <a:latin typeface="+mn-lt"/>
              </a:rPr>
              <a:t>Водоносный горизонт</a:t>
            </a:r>
            <a:endParaRPr lang="ru-RU" altLang="ru-RU" sz="1200" b="1" dirty="0">
              <a:latin typeface="+mn-lt"/>
            </a:endParaRPr>
          </a:p>
        </p:txBody>
      </p:sp>
      <p:sp>
        <p:nvSpPr>
          <p:cNvPr id="71" name="TextBox 10"/>
          <p:cNvSpPr txBox="1">
            <a:spLocks noChangeArrowheads="1"/>
          </p:cNvSpPr>
          <p:nvPr/>
        </p:nvSpPr>
        <p:spPr bwMode="auto">
          <a:xfrm>
            <a:off x="4232366" y="3270171"/>
            <a:ext cx="1718226" cy="46166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 dirty="0">
                <a:latin typeface="+mn-lt"/>
              </a:rPr>
              <a:t>Кимберлитовая </a:t>
            </a:r>
            <a:r>
              <a:rPr lang="ru-RU" altLang="ru-RU" sz="1200" b="1" dirty="0" smtClean="0">
                <a:latin typeface="+mn-lt"/>
              </a:rPr>
              <a:t>трубка</a:t>
            </a:r>
          </a:p>
          <a:p>
            <a:pPr algn="ctr"/>
            <a:r>
              <a:rPr lang="ru-RU" altLang="ru-RU" sz="1200" b="1" dirty="0" smtClean="0">
                <a:latin typeface="+mn-lt"/>
              </a:rPr>
              <a:t>(150 </a:t>
            </a:r>
            <a:r>
              <a:rPr lang="ru-RU" altLang="ru-RU" sz="1200" b="1" dirty="0" err="1" smtClean="0">
                <a:latin typeface="+mn-lt"/>
              </a:rPr>
              <a:t>Омм</a:t>
            </a:r>
            <a:r>
              <a:rPr lang="ru-RU" altLang="ru-RU" sz="1200" b="1" dirty="0" smtClean="0">
                <a:latin typeface="+mn-lt"/>
              </a:rPr>
              <a:t>)</a:t>
            </a:r>
            <a:endParaRPr lang="ru-RU" altLang="ru-RU" sz="1200" b="1" dirty="0">
              <a:latin typeface="+mn-lt"/>
            </a:endParaRPr>
          </a:p>
        </p:txBody>
      </p:sp>
      <p:cxnSp>
        <p:nvCxnSpPr>
          <p:cNvPr id="72" name="Прямая со стрелкой 71"/>
          <p:cNvCxnSpPr/>
          <p:nvPr/>
        </p:nvCxnSpPr>
        <p:spPr>
          <a:xfrm flipH="1" flipV="1">
            <a:off x="3901179" y="3356153"/>
            <a:ext cx="321662" cy="11363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10"/>
          <p:cNvSpPr txBox="1">
            <a:spLocks noChangeArrowheads="1"/>
          </p:cNvSpPr>
          <p:nvPr/>
        </p:nvSpPr>
        <p:spPr bwMode="auto">
          <a:xfrm>
            <a:off x="997823" y="3019971"/>
            <a:ext cx="1615507" cy="46166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 dirty="0" smtClean="0">
                <a:latin typeface="+mn-lt"/>
              </a:rPr>
              <a:t>Вмещающие породы</a:t>
            </a:r>
          </a:p>
          <a:p>
            <a:pPr algn="ctr"/>
            <a:r>
              <a:rPr lang="ru-RU" altLang="ru-RU" sz="1200" b="1" dirty="0" smtClean="0">
                <a:latin typeface="+mn-lt"/>
              </a:rPr>
              <a:t>(300 </a:t>
            </a:r>
            <a:r>
              <a:rPr lang="ru-RU" altLang="ru-RU" sz="1200" b="1" dirty="0" err="1" smtClean="0">
                <a:latin typeface="+mn-lt"/>
              </a:rPr>
              <a:t>Омм</a:t>
            </a:r>
            <a:r>
              <a:rPr lang="ru-RU" altLang="ru-RU" sz="1200" b="1" dirty="0" smtClean="0">
                <a:latin typeface="+mn-lt"/>
              </a:rPr>
              <a:t>)</a:t>
            </a:r>
            <a:endParaRPr lang="ru-RU" altLang="ru-RU" sz="1200" b="1" dirty="0">
              <a:latin typeface="+mn-lt"/>
            </a:endParaRP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228600" y="1219200"/>
            <a:ext cx="541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 dirty="0">
                <a:solidFill>
                  <a:srgbClr val="000066"/>
                </a:solidFill>
                <a:latin typeface="Calibri" pitchFamily="34" charset="0"/>
              </a:rPr>
              <a:t>Использование методов локальной интерпретации</a:t>
            </a:r>
          </a:p>
        </p:txBody>
      </p:sp>
    </p:spTree>
    <p:extLst>
      <p:ext uri="{BB962C8B-B14F-4D97-AF65-F5344CB8AC3E}">
        <p14:creationId xmlns:p14="http://schemas.microsoft.com/office/powerpoint/2010/main" val="293473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Возможные поисковые стратегии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16</a:t>
            </a:fld>
            <a:endParaRPr lang="en-US" dirty="0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28600" y="1219200"/>
            <a:ext cx="594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>
                <a:solidFill>
                  <a:srgbClr val="000066"/>
                </a:solidFill>
                <a:latin typeface="Calibri" pitchFamily="34" charset="0"/>
              </a:rPr>
              <a:t>Картирование факторов контроля оруденения</a:t>
            </a:r>
          </a:p>
        </p:txBody>
      </p:sp>
      <p:pic>
        <p:nvPicPr>
          <p:cNvPr id="8" name="Picture 2" descr="cond2_vp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062163"/>
            <a:ext cx="21621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95288" y="4437063"/>
            <a:ext cx="2305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200" dirty="0">
                <a:solidFill>
                  <a:srgbClr val="000066"/>
                </a:solidFill>
                <a:latin typeface="Calibri" pitchFamily="34" charset="0"/>
              </a:rPr>
              <a:t>Картирование эрозионно-тектонических впадин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2627313" y="3213100"/>
            <a:ext cx="720725" cy="288925"/>
          </a:xfrm>
          <a:prstGeom prst="rightArrow">
            <a:avLst>
              <a:gd name="adj1" fmla="val 50000"/>
              <a:gd name="adj2" fmla="val 62363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200">
              <a:solidFill>
                <a:srgbClr val="000066"/>
              </a:solidFill>
            </a:endParaRPr>
          </a:p>
        </p:txBody>
      </p:sp>
      <p:pic>
        <p:nvPicPr>
          <p:cNvPr id="11" name="Picture 2" descr="LnR1regr_paleodo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2133600"/>
            <a:ext cx="2376488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276600" y="4294188"/>
            <a:ext cx="2735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200">
                <a:solidFill>
                  <a:srgbClr val="000066"/>
                </a:solidFill>
                <a:latin typeface="Calibri" pitchFamily="34" charset="0"/>
              </a:rPr>
              <a:t>Картирование погребенных палеодолин</a:t>
            </a: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5795963" y="3070225"/>
            <a:ext cx="720725" cy="288925"/>
          </a:xfrm>
          <a:prstGeom prst="rightArrow">
            <a:avLst>
              <a:gd name="adj1" fmla="val 50000"/>
              <a:gd name="adj2" fmla="val 62363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200">
              <a:solidFill>
                <a:srgbClr val="000066"/>
              </a:solidFill>
            </a:endParaRP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1989138"/>
            <a:ext cx="2374900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6516688" y="3979863"/>
            <a:ext cx="2447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200">
                <a:solidFill>
                  <a:srgbClr val="000066"/>
                </a:solidFill>
                <a:latin typeface="Calibri" pitchFamily="34" charset="0"/>
              </a:rPr>
              <a:t>Литологическое расчленение отложений палеодолин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0" y="1219200"/>
            <a:ext cx="6011863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dirty="0">
                <a:solidFill>
                  <a:srgbClr val="000066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ru-RU" altLang="ru-RU" sz="1600" dirty="0">
                <a:solidFill>
                  <a:srgbClr val="000066"/>
                </a:solidFill>
                <a:latin typeface="Calibri" pitchFamily="34" charset="0"/>
              </a:rPr>
              <a:t>Забайкалье. Поиски месторождений урана гидрогенного типа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68313" y="4800600"/>
            <a:ext cx="8494712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000066"/>
                </a:solidFill>
                <a:latin typeface="Calibri" pitchFamily="34" charset="0"/>
              </a:rPr>
              <a:t>Гидрогенные месторождения урана в Забайкалье приурочены к существенно песчанистым образованиям терригенных отложений неогеновых </a:t>
            </a:r>
            <a:r>
              <a:rPr lang="ru-RU" sz="1400" dirty="0" err="1" smtClean="0">
                <a:solidFill>
                  <a:srgbClr val="000066"/>
                </a:solidFill>
                <a:latin typeface="Calibri" pitchFamily="34" charset="0"/>
              </a:rPr>
              <a:t>палеодолин</a:t>
            </a:r>
            <a:r>
              <a:rPr lang="ru-RU" sz="1400" dirty="0">
                <a:solidFill>
                  <a:srgbClr val="000066"/>
                </a:solidFill>
                <a:latin typeface="Calibri" pitchFamily="34" charset="0"/>
              </a:rPr>
              <a:t>, локализованных в эрозионно-тектонических депрессиях. Последовательная обработка аэроэлектроразведочных данных на разных частотах позволяет </a:t>
            </a:r>
            <a:r>
              <a:rPr lang="ru-RU" sz="1400" dirty="0" err="1">
                <a:solidFill>
                  <a:srgbClr val="000066"/>
                </a:solidFill>
                <a:latin typeface="Calibri" pitchFamily="34" charset="0"/>
              </a:rPr>
              <a:t>откартировать</a:t>
            </a:r>
            <a:r>
              <a:rPr lang="ru-RU" sz="1400" dirty="0">
                <a:solidFill>
                  <a:srgbClr val="000066"/>
                </a:solidFill>
                <a:latin typeface="Calibri" pitchFamily="34" charset="0"/>
              </a:rPr>
              <a:t> впадины, выделить элементы погребенной </a:t>
            </a:r>
            <a:r>
              <a:rPr lang="ru-RU" sz="1400" dirty="0" err="1">
                <a:solidFill>
                  <a:srgbClr val="000066"/>
                </a:solidFill>
                <a:latin typeface="Calibri" pitchFamily="34" charset="0"/>
              </a:rPr>
              <a:t>гидросети</a:t>
            </a:r>
            <a:r>
              <a:rPr lang="ru-RU" sz="1400" dirty="0">
                <a:solidFill>
                  <a:srgbClr val="000066"/>
                </a:solidFill>
                <a:latin typeface="Calibri" pitchFamily="34" charset="0"/>
              </a:rPr>
              <a:t> и выявить благоприятные условия для локализации гидрогенного уранового </a:t>
            </a:r>
            <a:r>
              <a:rPr lang="ru-RU" sz="1400" dirty="0" err="1">
                <a:solidFill>
                  <a:srgbClr val="000066"/>
                </a:solidFill>
                <a:latin typeface="Calibri" pitchFamily="34" charset="0"/>
              </a:rPr>
              <a:t>оруденения</a:t>
            </a:r>
            <a:r>
              <a:rPr lang="ru-RU" sz="1400" dirty="0">
                <a:solidFill>
                  <a:srgbClr val="000066"/>
                </a:solidFill>
                <a:latin typeface="Calibri" pitchFamily="34" charset="0"/>
              </a:rPr>
              <a:t> внутри впадин.</a:t>
            </a:r>
          </a:p>
        </p:txBody>
      </p:sp>
    </p:spTree>
    <p:extLst>
      <p:ext uri="{BB962C8B-B14F-4D97-AF65-F5344CB8AC3E}">
        <p14:creationId xmlns:p14="http://schemas.microsoft.com/office/powerpoint/2010/main" val="124616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Возможные поисковые стратегии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17</a:t>
            </a:fld>
            <a:endParaRPr lang="en-US" dirty="0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28600" y="1219200"/>
            <a:ext cx="601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>
                <a:solidFill>
                  <a:srgbClr val="000066"/>
                </a:solidFill>
                <a:latin typeface="Calibri" pitchFamily="34" charset="0"/>
              </a:rPr>
              <a:t>Картирование факторов контроля оруденения</a:t>
            </a:r>
          </a:p>
        </p:txBody>
      </p:sp>
      <p:pic>
        <p:nvPicPr>
          <p:cNvPr id="8" name="Рисунок 5" descr="RAZL_1_REL"/>
          <p:cNvPicPr>
            <a:picLocks noChangeAspect="1" noChangeArrowheads="1"/>
          </p:cNvPicPr>
          <p:nvPr/>
        </p:nvPicPr>
        <p:blipFill>
          <a:blip r:embed="rId2">
            <a:lum bright="24000"/>
          </a:blip>
          <a:srcRect/>
          <a:stretch>
            <a:fillRect/>
          </a:stretch>
        </p:blipFill>
        <p:spPr bwMode="auto">
          <a:xfrm>
            <a:off x="6477000" y="1589088"/>
            <a:ext cx="2519363" cy="430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3721100" y="2362200"/>
            <a:ext cx="26035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1600">
                <a:solidFill>
                  <a:srgbClr val="000066"/>
                </a:solidFill>
                <a:latin typeface="Calibri" pitchFamily="34" charset="0"/>
              </a:rPr>
              <a:t>Выраженность крупного меридионального разлома на карте электрических сопротивлений на частоте  2080 Гц  (слева) и отсутствие явной выраженности его северной части в рельефе (справа)</a:t>
            </a:r>
          </a:p>
          <a:p>
            <a:pPr algn="ctr"/>
            <a:r>
              <a:rPr lang="ru-RU" altLang="ru-RU" sz="1200">
                <a:solidFill>
                  <a:srgbClr val="000066"/>
                </a:solidFill>
                <a:latin typeface="Calibri" pitchFamily="34" charset="0"/>
              </a:rPr>
              <a:t>1 – зона разуплотнения (повышенной проводимости)</a:t>
            </a:r>
          </a:p>
        </p:txBody>
      </p:sp>
      <p:pic>
        <p:nvPicPr>
          <p:cNvPr id="10" name="Рисунок 4" descr="RAZL_1_Lnr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1589088"/>
            <a:ext cx="2519362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810000" y="1752600"/>
            <a:ext cx="2590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solidFill>
                  <a:srgbClr val="000066"/>
                </a:solidFill>
                <a:latin typeface="Calibri" pitchFamily="34" charset="0"/>
              </a:rPr>
              <a:t>Структурное картирование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82994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18</a:t>
            </a:fld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6229074" cy="639762"/>
          </a:xfrm>
        </p:spPr>
        <p:txBody>
          <a:bodyPr/>
          <a:lstStyle/>
          <a:p>
            <a:r>
              <a:rPr lang="ru-RU" dirty="0"/>
              <a:t>Возможные поисковые стратегии</a:t>
            </a:r>
            <a:endParaRPr lang="en-US" dirty="0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52400" y="1066800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>
                <a:solidFill>
                  <a:srgbClr val="000066"/>
                </a:solidFill>
                <a:latin typeface="Calibri" pitchFamily="34" charset="0"/>
              </a:rPr>
              <a:t>Картирование факторов контроля оруденения</a:t>
            </a:r>
          </a:p>
        </p:txBody>
      </p:sp>
      <p:pic>
        <p:nvPicPr>
          <p:cNvPr id="9" name="Picture 3" descr="RudaAu_prov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2938" y="2973388"/>
            <a:ext cx="30956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15950" y="5057775"/>
            <a:ext cx="3756025" cy="3079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2375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sz="1400" dirty="0" smtClean="0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Электропроводность на частоте 2080 Гц</a:t>
            </a:r>
          </a:p>
        </p:txBody>
      </p:sp>
      <p:grpSp>
        <p:nvGrpSpPr>
          <p:cNvPr id="11" name="Группа 2"/>
          <p:cNvGrpSpPr>
            <a:grpSpLocks/>
          </p:cNvGrpSpPr>
          <p:nvPr/>
        </p:nvGrpSpPr>
        <p:grpSpPr bwMode="auto">
          <a:xfrm>
            <a:off x="250825" y="2060575"/>
            <a:ext cx="4562475" cy="3028950"/>
            <a:chOff x="539552" y="2331075"/>
            <a:chExt cx="4562475" cy="3028950"/>
          </a:xfrm>
        </p:grpSpPr>
        <p:pic>
          <p:nvPicPr>
            <p:cNvPr id="12" name="Picture 8" descr="plik_prov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9552" y="2331075"/>
              <a:ext cx="4562475" cy="3028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Прямоугольник 12"/>
            <p:cNvSpPr/>
            <p:nvPr/>
          </p:nvSpPr>
          <p:spPr>
            <a:xfrm>
              <a:off x="2484240" y="4004300"/>
              <a:ext cx="792162" cy="576263"/>
            </a:xfrm>
            <a:prstGeom prst="rect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237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66"/>
                </a:solidFill>
              </a:endParaRPr>
            </a:p>
          </p:txBody>
        </p:sp>
      </p:grpSp>
      <p:sp>
        <p:nvSpPr>
          <p:cNvPr id="14" name="Прямоугольник 12"/>
          <p:cNvSpPr>
            <a:spLocks noChangeArrowheads="1"/>
          </p:cNvSpPr>
          <p:nvPr/>
        </p:nvSpPr>
        <p:spPr bwMode="auto">
          <a:xfrm>
            <a:off x="304800" y="5375275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i="1">
                <a:solidFill>
                  <a:srgbClr val="000066"/>
                </a:solidFill>
                <a:latin typeface="Calibri" pitchFamily="34" charset="0"/>
                <a:cs typeface="Tahoma" pitchFamily="34" charset="0"/>
              </a:rPr>
              <a:t>1 – надвиги; 2 – нарушения сбросо-сдвигового типа; </a:t>
            </a:r>
          </a:p>
          <a:p>
            <a:pPr algn="ctr"/>
            <a:r>
              <a:rPr lang="ru-RU" sz="1200" i="1">
                <a:solidFill>
                  <a:srgbClr val="000066"/>
                </a:solidFill>
                <a:latin typeface="Calibri" pitchFamily="34" charset="0"/>
                <a:cs typeface="Tahoma" pitchFamily="34" charset="0"/>
              </a:rPr>
              <a:t>3 – золоторудные залежи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2987675" y="3021013"/>
            <a:ext cx="2735263" cy="7143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970213" y="4308475"/>
            <a:ext cx="2752725" cy="9255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76199" y="1363663"/>
            <a:ext cx="891540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400" b="1" dirty="0">
                <a:solidFill>
                  <a:srgbClr val="000066"/>
                </a:solidFill>
                <a:latin typeface="Calibri" pitchFamily="34" charset="0"/>
              </a:rPr>
              <a:t>Золото-сульфидные залежи </a:t>
            </a:r>
            <a:r>
              <a:rPr lang="ru-RU" altLang="ru-RU" sz="1400" dirty="0">
                <a:solidFill>
                  <a:srgbClr val="000066"/>
                </a:solidFill>
                <a:latin typeface="Calibri" pitchFamily="34" charset="0"/>
              </a:rPr>
              <a:t>локализуются в породах углеродисто-терригенных черносланцевых комплексов. Благоприятным фактором локализации являются пачки карбонатных пород, образующие геохимические барьеры на контакте с углеродсодержащими сланцами.</a:t>
            </a:r>
          </a:p>
        </p:txBody>
      </p:sp>
    </p:spTree>
    <p:extLst>
      <p:ext uri="{BB962C8B-B14F-4D97-AF65-F5344CB8AC3E}">
        <p14:creationId xmlns:p14="http://schemas.microsoft.com/office/powerpoint/2010/main" val="9981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19</a:t>
            </a:fld>
            <a:endParaRPr lang="en-US" dirty="0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28600" y="1219200"/>
            <a:ext cx="579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>
                <a:solidFill>
                  <a:srgbClr val="000066"/>
                </a:solidFill>
                <a:latin typeface="Calibri" pitchFamily="34" charset="0"/>
              </a:rPr>
              <a:t>Картирование факторов контроля оруденения</a:t>
            </a:r>
          </a:p>
        </p:txBody>
      </p:sp>
      <p:pic>
        <p:nvPicPr>
          <p:cNvPr id="8" name="Picture 3" descr="11_ok"/>
          <p:cNvPicPr>
            <a:picLocks noChangeAspect="1" noChangeArrowheads="1"/>
          </p:cNvPicPr>
          <p:nvPr/>
        </p:nvPicPr>
        <p:blipFill rotWithShape="1">
          <a:blip r:embed="rId2"/>
          <a:srcRect t="4045"/>
          <a:stretch/>
        </p:blipFill>
        <p:spPr bwMode="auto">
          <a:xfrm>
            <a:off x="1908175" y="2491993"/>
            <a:ext cx="5359400" cy="377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9501" y="1701800"/>
            <a:ext cx="8785225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Отражение зон </a:t>
            </a:r>
            <a:r>
              <a:rPr lang="ru-RU" altLang="ru-RU" sz="1600" dirty="0" err="1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проявленности</a:t>
            </a:r>
            <a:r>
              <a:rPr lang="ru-RU" altLang="ru-RU" sz="1600" dirty="0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 метасоматических процессов на карте </a:t>
            </a:r>
            <a:r>
              <a:rPr lang="ru-RU" altLang="ru-RU" sz="1600" dirty="0" err="1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радиогеохимического</a:t>
            </a:r>
            <a:r>
              <a:rPr lang="ru-RU" altLang="ru-RU" sz="1600" dirty="0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 районирования по взаимоотношению концентраций радионуклидов</a:t>
            </a:r>
          </a:p>
        </p:txBody>
      </p:sp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2195513" y="3267860"/>
            <a:ext cx="1717675" cy="2759075"/>
            <a:chOff x="1390" y="1704"/>
            <a:chExt cx="1082" cy="1738"/>
          </a:xfrm>
        </p:grpSpPr>
        <p:sp>
          <p:nvSpPr>
            <p:cNvPr id="11" name="Oval 7"/>
            <p:cNvSpPr>
              <a:spLocks noChangeArrowheads="1"/>
            </p:cNvSpPr>
            <p:nvPr/>
          </p:nvSpPr>
          <p:spPr bwMode="auto">
            <a:xfrm rot="-1727065">
              <a:off x="1655" y="1933"/>
              <a:ext cx="227" cy="590"/>
            </a:xfrm>
            <a:prstGeom prst="ellips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1023755" fontAlgn="auto">
                <a:spcBef>
                  <a:spcPct val="0"/>
                </a:spcBef>
                <a:spcAft>
                  <a:spcPts val="0"/>
                </a:spcAft>
                <a:defRPr/>
              </a:pPr>
              <a:endParaRPr lang="ru-RU" altLang="ru-RU">
                <a:solidFill>
                  <a:srgbClr val="000066"/>
                </a:solidFill>
                <a:latin typeface="+mn-lt"/>
              </a:endParaRPr>
            </a:p>
          </p:txBody>
        </p: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 rot="-1071388">
              <a:off x="1390" y="1704"/>
              <a:ext cx="589" cy="182"/>
            </a:xfrm>
            <a:prstGeom prst="ellips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1023755" fontAlgn="auto">
                <a:spcBef>
                  <a:spcPct val="0"/>
                </a:spcBef>
                <a:spcAft>
                  <a:spcPts val="0"/>
                </a:spcAft>
                <a:defRPr/>
              </a:pPr>
              <a:endParaRPr lang="ru-RU" altLang="ru-RU">
                <a:solidFill>
                  <a:srgbClr val="000066"/>
                </a:solidFill>
                <a:latin typeface="+mn-lt"/>
              </a:endParaRPr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 rot="-704083">
              <a:off x="1565" y="3034"/>
              <a:ext cx="227" cy="408"/>
            </a:xfrm>
            <a:prstGeom prst="ellips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1023755" fontAlgn="auto">
                <a:spcBef>
                  <a:spcPct val="0"/>
                </a:spcBef>
                <a:spcAft>
                  <a:spcPts val="0"/>
                </a:spcAft>
                <a:defRPr/>
              </a:pPr>
              <a:endParaRPr lang="ru-RU" altLang="ru-RU">
                <a:solidFill>
                  <a:srgbClr val="000066"/>
                </a:solidFill>
                <a:latin typeface="+mn-lt"/>
              </a:endParaRPr>
            </a:p>
          </p:txBody>
        </p:sp>
        <p:sp>
          <p:nvSpPr>
            <p:cNvPr id="14" name="Oval 10"/>
            <p:cNvSpPr>
              <a:spLocks noChangeArrowheads="1"/>
            </p:cNvSpPr>
            <p:nvPr/>
          </p:nvSpPr>
          <p:spPr bwMode="auto">
            <a:xfrm rot="2246771">
              <a:off x="1973" y="2671"/>
              <a:ext cx="499" cy="317"/>
            </a:xfrm>
            <a:prstGeom prst="ellips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1023755" fontAlgn="auto">
                <a:spcBef>
                  <a:spcPct val="0"/>
                </a:spcBef>
                <a:spcAft>
                  <a:spcPts val="0"/>
                </a:spcAft>
                <a:defRPr/>
              </a:pPr>
              <a:endParaRPr lang="ru-RU" altLang="ru-RU">
                <a:solidFill>
                  <a:srgbClr val="000066"/>
                </a:solidFill>
                <a:latin typeface="+mn-lt"/>
              </a:endParaRPr>
            </a:p>
          </p:txBody>
        </p:sp>
      </p:grpSp>
      <p:sp>
        <p:nvSpPr>
          <p:cNvPr id="15" name="Oval 12"/>
          <p:cNvSpPr>
            <a:spLocks noChangeArrowheads="1"/>
          </p:cNvSpPr>
          <p:nvPr/>
        </p:nvSpPr>
        <p:spPr bwMode="auto">
          <a:xfrm rot="-1727065">
            <a:off x="4705350" y="3631398"/>
            <a:ext cx="360363" cy="936625"/>
          </a:xfrm>
          <a:prstGeom prst="ellips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0"/>
              </a:spcBef>
              <a:spcAft>
                <a:spcPts val="0"/>
              </a:spcAft>
              <a:defRPr/>
            </a:pPr>
            <a:endParaRPr lang="ru-RU" altLang="ru-RU">
              <a:solidFill>
                <a:srgbClr val="000066"/>
              </a:solidFill>
              <a:latin typeface="+mn-lt"/>
            </a:endParaRP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 rot="-1071388">
            <a:off x="4284663" y="3267860"/>
            <a:ext cx="935037" cy="288925"/>
          </a:xfrm>
          <a:prstGeom prst="ellips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0"/>
              </a:spcBef>
              <a:spcAft>
                <a:spcPts val="0"/>
              </a:spcAft>
              <a:defRPr/>
            </a:pPr>
            <a:endParaRPr lang="ru-RU" altLang="ru-RU">
              <a:solidFill>
                <a:srgbClr val="000066"/>
              </a:solidFill>
              <a:latin typeface="+mn-lt"/>
            </a:endParaRPr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 rot="-704083">
            <a:off x="4500563" y="5357010"/>
            <a:ext cx="360362" cy="647700"/>
          </a:xfrm>
          <a:prstGeom prst="ellips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0"/>
              </a:spcBef>
              <a:spcAft>
                <a:spcPts val="0"/>
              </a:spcAft>
              <a:defRPr/>
            </a:pPr>
            <a:endParaRPr lang="ru-RU" altLang="ru-RU">
              <a:solidFill>
                <a:srgbClr val="000066"/>
              </a:solidFill>
              <a:latin typeface="+mn-lt"/>
            </a:endParaRPr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 rot="2246771">
            <a:off x="5148263" y="4780748"/>
            <a:ext cx="792162" cy="503237"/>
          </a:xfrm>
          <a:prstGeom prst="ellips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0"/>
              </a:spcBef>
              <a:spcAft>
                <a:spcPts val="0"/>
              </a:spcAft>
              <a:defRPr/>
            </a:pPr>
            <a:endParaRPr lang="ru-RU" altLang="ru-RU">
              <a:solidFill>
                <a:srgbClr val="000066"/>
              </a:solidFill>
              <a:latin typeface="+mn-lt"/>
            </a:endParaRPr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6229074" cy="639762"/>
          </a:xfrm>
        </p:spPr>
        <p:txBody>
          <a:bodyPr/>
          <a:lstStyle/>
          <a:p>
            <a:r>
              <a:rPr lang="ru-RU" dirty="0"/>
              <a:t>Возможные поисковые стратегии</a:t>
            </a:r>
            <a:endParaRPr lang="en-US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009327" y="6248400"/>
            <a:ext cx="17729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latin typeface="+mn-lt"/>
                <a:ea typeface="Times New Roman" panose="02020603050405020304" pitchFamily="18" charset="0"/>
              </a:rPr>
              <a:t>П</a:t>
            </a:r>
            <a:r>
              <a:rPr lang="ru-RU" sz="1200" b="1" dirty="0" smtClean="0">
                <a:latin typeface="+mn-lt"/>
                <a:ea typeface="Times New Roman" panose="02020603050405020304" pitchFamily="18" charset="0"/>
              </a:rPr>
              <a:t>олный </a:t>
            </a:r>
            <a:r>
              <a:rPr lang="ru-RU" sz="1200" b="1" dirty="0">
                <a:latin typeface="+mn-lt"/>
                <a:ea typeface="Times New Roman" panose="02020603050405020304" pitchFamily="18" charset="0"/>
              </a:rPr>
              <a:t>массив </a:t>
            </a:r>
            <a:r>
              <a:rPr lang="ru-RU" sz="1200" b="1" dirty="0" smtClean="0">
                <a:latin typeface="+mn-lt"/>
                <a:ea typeface="Times New Roman" panose="02020603050405020304" pitchFamily="18" charset="0"/>
              </a:rPr>
              <a:t>данных</a:t>
            </a:r>
            <a:endParaRPr lang="ru-RU" sz="1200" b="1" dirty="0">
              <a:latin typeface="+mn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123938" y="6248400"/>
            <a:ext cx="1615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latin typeface="+mn-lt"/>
                <a:ea typeface="Times New Roman" panose="02020603050405020304" pitchFamily="18" charset="0"/>
              </a:rPr>
              <a:t>Аномальные области</a:t>
            </a:r>
          </a:p>
          <a:p>
            <a:r>
              <a:rPr lang="ru-RU" sz="1200" dirty="0" smtClean="0">
                <a:latin typeface="+mn-lt"/>
              </a:rPr>
              <a:t>(более 1.3 стандарта)</a:t>
            </a:r>
            <a:endParaRPr lang="ru-RU" sz="1200" dirty="0">
              <a:latin typeface="+mn-lt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1824747" y="2232991"/>
            <a:ext cx="43196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ru-RU" altLang="ru-RU" sz="1200" b="1" dirty="0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Карта вторичной </a:t>
            </a:r>
            <a:r>
              <a:rPr lang="ru-RU" altLang="ru-RU" sz="1200" b="1" dirty="0" err="1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радиогеохимической</a:t>
            </a:r>
            <a:r>
              <a:rPr lang="ru-RU" altLang="ru-RU" sz="1200" b="1" dirty="0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 </a:t>
            </a:r>
            <a:r>
              <a:rPr lang="ru-RU" altLang="ru-RU" sz="1200" b="1" dirty="0" smtClean="0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зональности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87341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2</a:t>
            </a:fld>
            <a:endParaRPr lang="en-US" dirty="0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76200" y="228600"/>
            <a:ext cx="6610350" cy="63976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dirty="0" smtClean="0"/>
              <a:t>О компании</a:t>
            </a:r>
            <a:endParaRPr lang="en-US" sz="2400" dirty="0" smtClean="0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791200" y="1791709"/>
            <a:ext cx="3200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ru-RU" altLang="ru-RU" sz="1600" dirty="0">
                <a:solidFill>
                  <a:srgbClr val="204982"/>
                </a:solidFill>
              </a:rPr>
              <a:t>АО «ГНПП «</a:t>
            </a:r>
            <a:r>
              <a:rPr lang="ru-RU" altLang="ru-RU" sz="1600" dirty="0" err="1">
                <a:solidFill>
                  <a:srgbClr val="204982"/>
                </a:solidFill>
              </a:rPr>
              <a:t>Аэрогеофизика</a:t>
            </a:r>
            <a:r>
              <a:rPr lang="ru-RU" altLang="ru-RU" sz="1600" dirty="0">
                <a:solidFill>
                  <a:srgbClr val="204982"/>
                </a:solidFill>
              </a:rPr>
              <a:t>» – ведущая Российская компания, выполняющая комплексные аэрогеофизические работы широкого назначения как в России, так и за рубежом. Одним из важных направлений нашей работы является прогноз и поиски месторождений твердых полезных ископаемых</a:t>
            </a:r>
            <a:r>
              <a:rPr lang="ru-RU" altLang="ru-RU" sz="1600" dirty="0" smtClean="0">
                <a:solidFill>
                  <a:srgbClr val="204982"/>
                </a:solidFill>
              </a:rPr>
              <a:t>.</a:t>
            </a:r>
            <a:endParaRPr lang="ru-RU" altLang="ru-RU" sz="1600" dirty="0">
              <a:solidFill>
                <a:srgbClr val="20498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0"/>
            <a:ext cx="5534685" cy="3393704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52400" y="4284926"/>
            <a:ext cx="8785225" cy="140038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altLang="ru-RU" sz="1600" dirty="0" smtClean="0">
                <a:solidFill>
                  <a:srgbClr val="204982"/>
                </a:solidFill>
              </a:rPr>
              <a:t>За </a:t>
            </a:r>
            <a:r>
              <a:rPr lang="ru-RU" altLang="ru-RU" sz="1600" dirty="0">
                <a:solidFill>
                  <a:srgbClr val="204982"/>
                </a:solidFill>
              </a:rPr>
              <a:t>последние 10 лет нами выполнены детальные поисковые аэрогеофизические работы на лицензионных участках АЛРОСА, </a:t>
            </a:r>
            <a:r>
              <a:rPr lang="ru-RU" altLang="ru-RU" sz="1600" dirty="0" err="1">
                <a:solidFill>
                  <a:srgbClr val="204982"/>
                </a:solidFill>
              </a:rPr>
              <a:t>Норникель</a:t>
            </a:r>
            <a:r>
              <a:rPr lang="ru-RU" altLang="ru-RU" sz="1600" dirty="0">
                <a:solidFill>
                  <a:srgbClr val="204982"/>
                </a:solidFill>
              </a:rPr>
              <a:t>, Северсталь Ресурс, Полиметалл, GV </a:t>
            </a:r>
            <a:r>
              <a:rPr lang="ru-RU" altLang="ru-RU" sz="1600" dirty="0" err="1">
                <a:solidFill>
                  <a:srgbClr val="204982"/>
                </a:solidFill>
              </a:rPr>
              <a:t>Gold</a:t>
            </a:r>
            <a:r>
              <a:rPr lang="ru-RU" altLang="ru-RU" sz="1600" dirty="0">
                <a:solidFill>
                  <a:srgbClr val="204982"/>
                </a:solidFill>
              </a:rPr>
              <a:t>, </a:t>
            </a:r>
            <a:r>
              <a:rPr lang="ru-RU" altLang="ru-RU" sz="1600" dirty="0" err="1">
                <a:solidFill>
                  <a:srgbClr val="204982"/>
                </a:solidFill>
              </a:rPr>
              <a:t>Кинросс</a:t>
            </a:r>
            <a:r>
              <a:rPr lang="ru-RU" altLang="ru-RU" sz="1600" dirty="0">
                <a:solidFill>
                  <a:srgbClr val="204982"/>
                </a:solidFill>
              </a:rPr>
              <a:t> Дальний Восток, </a:t>
            </a:r>
            <a:r>
              <a:rPr lang="ru-RU" altLang="ru-RU" sz="1600" dirty="0" err="1">
                <a:solidFill>
                  <a:srgbClr val="204982"/>
                </a:solidFill>
              </a:rPr>
              <a:t>Казцинк</a:t>
            </a:r>
            <a:r>
              <a:rPr lang="ru-RU" altLang="ru-RU" sz="1600" dirty="0">
                <a:solidFill>
                  <a:srgbClr val="204982"/>
                </a:solidFill>
              </a:rPr>
              <a:t> и др., а также региональные съемки за счет Федерального бюджета для оценки перспектив территорий на различные виды минерального сырья</a:t>
            </a:r>
            <a:r>
              <a:rPr lang="ru-RU" altLang="ru-RU" sz="1600" dirty="0" smtClean="0">
                <a:solidFill>
                  <a:srgbClr val="204982"/>
                </a:solidFill>
              </a:rPr>
              <a:t>.</a:t>
            </a:r>
          </a:p>
          <a:p>
            <a:pPr>
              <a:spcBef>
                <a:spcPts val="600"/>
              </a:spcBef>
              <a:defRPr/>
            </a:pPr>
            <a:r>
              <a:rPr lang="ru-RU" altLang="ru-RU" sz="1600" dirty="0">
                <a:solidFill>
                  <a:srgbClr val="204982"/>
                </a:solidFill>
              </a:rPr>
              <a:t>Компания является многолетним официальным партнером </a:t>
            </a:r>
            <a:r>
              <a:rPr lang="en-US" altLang="ru-RU" sz="1600" dirty="0">
                <a:solidFill>
                  <a:srgbClr val="204982"/>
                </a:solidFill>
              </a:rPr>
              <a:t>CGG Multi-Physics </a:t>
            </a:r>
            <a:r>
              <a:rPr lang="en-US" altLang="ru-RU" sz="1600" dirty="0" smtClean="0">
                <a:solidFill>
                  <a:srgbClr val="204982"/>
                </a:solidFill>
              </a:rPr>
              <a:t>Airborne.</a:t>
            </a:r>
            <a:endParaRPr lang="ru-RU" altLang="ru-RU" sz="1600" dirty="0">
              <a:solidFill>
                <a:srgbClr val="2049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68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20</a:t>
            </a:fld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6229074" cy="639762"/>
          </a:xfrm>
        </p:spPr>
        <p:txBody>
          <a:bodyPr/>
          <a:lstStyle/>
          <a:p>
            <a:r>
              <a:rPr lang="ru-RU" dirty="0"/>
              <a:t>Возможные поисковые стратегии</a:t>
            </a:r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0825" y="1157288"/>
            <a:ext cx="8569325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Формальный прогноз </a:t>
            </a:r>
            <a:r>
              <a:rPr lang="ru-RU" altLang="ru-RU" sz="1800" b="1" dirty="0" err="1">
                <a:solidFill>
                  <a:srgbClr val="000066"/>
                </a:solidFill>
                <a:latin typeface="+mn-lt"/>
              </a:rPr>
              <a:t>оруденения</a:t>
            </a:r>
            <a:endParaRPr lang="ru-RU" altLang="ru-RU" sz="18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2412" y="1676400"/>
            <a:ext cx="1600200" cy="1116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Исходные поля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76800" y="2365695"/>
            <a:ext cx="2057400" cy="1116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Результаты моделирования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9393" y="2365695"/>
            <a:ext cx="2057400" cy="1116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Трансформанты, комплексные параметры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0823" y="3824443"/>
            <a:ext cx="6183378" cy="54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Набор количественных и</a:t>
            </a:r>
            <a:r>
              <a:rPr lang="en-US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</a:rPr>
              <a:t>качественных признаков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18020" y="3817659"/>
            <a:ext cx="1668781" cy="54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Эталоны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9393" y="4732492"/>
            <a:ext cx="7947408" cy="50927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Алгоритм прогноза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3663441" y="2822881"/>
            <a:ext cx="346584" cy="10015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углом вверх 16"/>
          <p:cNvSpPr/>
          <p:nvPr/>
        </p:nvSpPr>
        <p:spPr>
          <a:xfrm flipV="1">
            <a:off x="4642612" y="1855625"/>
            <a:ext cx="1377188" cy="51007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углом вверх 17"/>
          <p:cNvSpPr/>
          <p:nvPr/>
        </p:nvSpPr>
        <p:spPr>
          <a:xfrm flipH="1" flipV="1">
            <a:off x="1741423" y="1852765"/>
            <a:ext cx="1300986" cy="51292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1676400" y="3481695"/>
            <a:ext cx="381000" cy="3427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5715000" y="3481695"/>
            <a:ext cx="381000" cy="3427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3817621" y="4364090"/>
            <a:ext cx="381000" cy="3427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7696200" y="4364090"/>
            <a:ext cx="381000" cy="3427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197859" y="5640600"/>
            <a:ext cx="2505078" cy="68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Прогнозная карта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86082" y="5630190"/>
            <a:ext cx="3467107" cy="68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Информативность признаков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Контрастность эталона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3381237" y="5265092"/>
            <a:ext cx="381000" cy="3427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6553200" y="5257800"/>
            <a:ext cx="381000" cy="3427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30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21</a:t>
            </a:fld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6229074" cy="639762"/>
          </a:xfrm>
        </p:spPr>
        <p:txBody>
          <a:bodyPr/>
          <a:lstStyle/>
          <a:p>
            <a:r>
              <a:rPr lang="ru-RU" dirty="0"/>
              <a:t>Возможные поисковые стратегии</a:t>
            </a:r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0825" y="1157288"/>
            <a:ext cx="8569325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Формальный прогноз </a:t>
            </a:r>
            <a:r>
              <a:rPr lang="ru-RU" altLang="ru-RU" sz="1800" b="1" dirty="0" err="1">
                <a:solidFill>
                  <a:srgbClr val="000066"/>
                </a:solidFill>
                <a:latin typeface="+mn-lt"/>
              </a:rPr>
              <a:t>оруденения</a:t>
            </a:r>
            <a:endParaRPr lang="ru-RU" altLang="ru-RU" sz="18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5925" y="1565224"/>
            <a:ext cx="9088076" cy="617538"/>
          </a:xfrm>
          <a:prstGeom prst="rect">
            <a:avLst/>
          </a:prstGeom>
        </p:spPr>
        <p:txBody>
          <a:bodyPr lIns="91392" tIns="45696" rIns="91392" bIns="45696" anchor="ctr"/>
          <a:lstStyle>
            <a:lvl1pPr algn="l" defTabSz="913917" rtl="0" eaLnBrk="1" latinLnBrk="0" hangingPunct="1">
              <a:spcBef>
                <a:spcPct val="0"/>
              </a:spcBef>
              <a:buNone/>
              <a:defRPr sz="4400" kern="1200">
                <a:solidFill>
                  <a:srgbClr val="20498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altLang="ru-RU" sz="1600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Применение методов вероятностно-статистического анализа - алгоритма распознавания образов с обучением на эталонных объектах (известных месторождениях и рудопроявлениях) на примере прогноза золотого </a:t>
            </a:r>
            <a:r>
              <a:rPr lang="ru-RU" altLang="ru-RU" sz="1600" dirty="0" err="1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оруденения</a:t>
            </a:r>
            <a:endParaRPr lang="ru-RU" altLang="ru-RU" sz="160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8762" y="2203449"/>
            <a:ext cx="2249488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350" y="2203449"/>
            <a:ext cx="2349500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1862" y="2203449"/>
            <a:ext cx="2251075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2203449"/>
            <a:ext cx="2249487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55924" y="5847555"/>
            <a:ext cx="2474912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200" b="1" dirty="0">
                <a:solidFill>
                  <a:srgbClr val="000066"/>
                </a:solidFill>
                <a:latin typeface="Calibri" pitchFamily="34" charset="0"/>
              </a:rPr>
              <a:t>Положение эталонных объектов</a:t>
            </a: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2730500" y="5754687"/>
            <a:ext cx="2065337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200" b="1" dirty="0">
                <a:solidFill>
                  <a:srgbClr val="000066"/>
                </a:solidFill>
                <a:latin typeface="Calibri" pitchFamily="34" charset="0"/>
              </a:rPr>
              <a:t>Прогноз по эталонам золото-кварцевого типа (1)</a:t>
            </a: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4741862" y="5754687"/>
            <a:ext cx="1963738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200" b="1">
                <a:solidFill>
                  <a:srgbClr val="000066"/>
                </a:solidFill>
                <a:latin typeface="Calibri" pitchFamily="34" charset="0"/>
              </a:rPr>
              <a:t>Прогноз по эталонам золото-кварц-сульфидного типа (2)</a:t>
            </a: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6759575" y="5754687"/>
            <a:ext cx="2232025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200" b="1">
                <a:solidFill>
                  <a:srgbClr val="000066"/>
                </a:solidFill>
                <a:latin typeface="Calibri" pitchFamily="34" charset="0"/>
              </a:rPr>
              <a:t>Прогноз по эталонам золото-сульфидного типа (3)</a:t>
            </a:r>
          </a:p>
        </p:txBody>
      </p:sp>
    </p:spTree>
    <p:extLst>
      <p:ext uri="{BB962C8B-B14F-4D97-AF65-F5344CB8AC3E}">
        <p14:creationId xmlns:p14="http://schemas.microsoft.com/office/powerpoint/2010/main" val="397338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22</a:t>
            </a:fld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6229074" cy="639762"/>
          </a:xfrm>
        </p:spPr>
        <p:txBody>
          <a:bodyPr/>
          <a:lstStyle/>
          <a:p>
            <a:r>
              <a:rPr lang="ru-RU" dirty="0"/>
              <a:t>Возможные поисковые стратегии</a:t>
            </a:r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0825" y="1157288"/>
            <a:ext cx="8569325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Формальный прогноз </a:t>
            </a:r>
            <a:r>
              <a:rPr lang="ru-RU" altLang="ru-RU" sz="1800" b="1" dirty="0" err="1">
                <a:solidFill>
                  <a:srgbClr val="000066"/>
                </a:solidFill>
                <a:latin typeface="+mn-lt"/>
              </a:rPr>
              <a:t>оруденения</a:t>
            </a:r>
            <a:endParaRPr lang="ru-RU" altLang="ru-RU" sz="18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9" name="Picture 5" descr="Amgunskaja_ПОЛЕЗН_Cu_Mo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663" y="1822450"/>
            <a:ext cx="2736850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Amgunskaja_ПОЛЕЗН_Sn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3713" y="1822450"/>
            <a:ext cx="2808287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512888" y="6215063"/>
            <a:ext cx="2879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dirty="0">
                <a:solidFill>
                  <a:srgbClr val="000066"/>
                </a:solidFill>
                <a:latin typeface="Calibri" pitchFamily="34" charset="0"/>
              </a:rPr>
              <a:t>Медь + молибден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573713" y="6215063"/>
            <a:ext cx="28082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>
                <a:solidFill>
                  <a:srgbClr val="000066"/>
                </a:solidFill>
                <a:latin typeface="Calibri" pitchFamily="34" charset="0"/>
              </a:rPr>
              <a:t>Олово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52400" y="1490664"/>
            <a:ext cx="8991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>
                <a:solidFill>
                  <a:srgbClr val="000066"/>
                </a:solidFill>
                <a:latin typeface="Calibri" pitchFamily="34" charset="0"/>
              </a:rPr>
              <a:t>Сопоставление результатов формального прогноза с геохимией по потокам рассеяния</a:t>
            </a:r>
          </a:p>
        </p:txBody>
      </p:sp>
    </p:spTree>
    <p:extLst>
      <p:ext uri="{BB962C8B-B14F-4D97-AF65-F5344CB8AC3E}">
        <p14:creationId xmlns:p14="http://schemas.microsoft.com/office/powerpoint/2010/main" val="220995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23</a:t>
            </a:fld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52400" y="198438"/>
            <a:ext cx="6781800" cy="639762"/>
          </a:xfrm>
        </p:spPr>
        <p:txBody>
          <a:bodyPr>
            <a:normAutofit fontScale="90000"/>
          </a:bodyPr>
          <a:lstStyle/>
          <a:p>
            <a:r>
              <a:rPr lang="ru-RU" dirty="0"/>
              <a:t>Возможности современных аэрогеофизических технологий при поисках коренного золота Алдана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559" t="4632" r="1123" b="15002"/>
          <a:stretch/>
        </p:blipFill>
        <p:spPr>
          <a:xfrm>
            <a:off x="1180651" y="1371600"/>
            <a:ext cx="7391400" cy="4187229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1447351" y="5543961"/>
            <a:ext cx="6858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>
                <a:solidFill>
                  <a:srgbClr val="000066"/>
                </a:solidFill>
                <a:latin typeface="Calibri" pitchFamily="34" charset="0"/>
              </a:rPr>
              <a:t>Геолого-генетическая модель формирования основных типов </a:t>
            </a:r>
            <a:r>
              <a:rPr lang="ru-RU" altLang="ru-RU" sz="1200" b="1" dirty="0" err="1">
                <a:solidFill>
                  <a:srgbClr val="000066"/>
                </a:solidFill>
                <a:latin typeface="Calibri" pitchFamily="34" charset="0"/>
              </a:rPr>
              <a:t>оруденения</a:t>
            </a:r>
            <a:r>
              <a:rPr lang="ru-RU" altLang="ru-RU" sz="1200" b="1" dirty="0">
                <a:solidFill>
                  <a:srgbClr val="000066"/>
                </a:solidFill>
                <a:latin typeface="Calibri" pitchFamily="34" charset="0"/>
              </a:rPr>
              <a:t> Центрального Алдана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180651" y="5803608"/>
            <a:ext cx="7887149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200" i="1" dirty="0">
                <a:solidFill>
                  <a:srgbClr val="000066"/>
                </a:solidFill>
                <a:latin typeface="Calibri" pitchFamily="34" charset="0"/>
              </a:rPr>
              <a:t>1 – мезозойские интрузии и их очаги; 2 – </a:t>
            </a:r>
            <a:r>
              <a:rPr lang="ru-RU" altLang="ru-RU" sz="1200" i="1" dirty="0" smtClean="0">
                <a:solidFill>
                  <a:srgbClr val="000066"/>
                </a:solidFill>
                <a:latin typeface="Calibri" pitchFamily="34" charset="0"/>
              </a:rPr>
              <a:t>ореолы </a:t>
            </a:r>
            <a:r>
              <a:rPr lang="ru-RU" altLang="ru-RU" sz="1200" i="1" dirty="0" err="1" smtClean="0">
                <a:solidFill>
                  <a:srgbClr val="000066"/>
                </a:solidFill>
                <a:latin typeface="Calibri" pitchFamily="34" charset="0"/>
              </a:rPr>
              <a:t>фенитизации</a:t>
            </a:r>
            <a:r>
              <a:rPr lang="ru-RU" altLang="ru-RU" sz="1200" i="1" dirty="0">
                <a:solidFill>
                  <a:srgbClr val="000066"/>
                </a:solidFill>
                <a:latin typeface="Calibri" pitchFamily="34" charset="0"/>
              </a:rPr>
              <a:t>; 3 – юрские </a:t>
            </a:r>
            <a:r>
              <a:rPr lang="ru-RU" altLang="ru-RU" sz="1200" i="1" dirty="0" err="1">
                <a:solidFill>
                  <a:srgbClr val="000066"/>
                </a:solidFill>
                <a:latin typeface="Calibri" pitchFamily="34" charset="0"/>
              </a:rPr>
              <a:t>теригенные</a:t>
            </a:r>
            <a:r>
              <a:rPr lang="ru-RU" altLang="ru-RU" sz="1200" i="1" dirty="0">
                <a:solidFill>
                  <a:srgbClr val="000066"/>
                </a:solidFill>
                <a:latin typeface="Calibri" pitchFamily="34" charset="0"/>
              </a:rPr>
              <a:t> отложения; 4 – венд-кембрийские карбонатные отложения; 5 – породы архей-протерозойского фундамента; 6 – </a:t>
            </a:r>
            <a:r>
              <a:rPr lang="ru-RU" altLang="ru-RU" sz="1200" i="1" dirty="0" smtClean="0">
                <a:solidFill>
                  <a:srgbClr val="000066"/>
                </a:solidFill>
                <a:latin typeface="Calibri" pitchFamily="34" charset="0"/>
              </a:rPr>
              <a:t>золоторудные месторождения </a:t>
            </a:r>
            <a:r>
              <a:rPr lang="ru-RU" altLang="ru-RU" sz="1200" i="1" dirty="0" err="1">
                <a:solidFill>
                  <a:srgbClr val="000066"/>
                </a:solidFill>
                <a:latin typeface="Calibri" pitchFamily="34" charset="0"/>
              </a:rPr>
              <a:t>куранахского</a:t>
            </a:r>
            <a:r>
              <a:rPr lang="ru-RU" altLang="ru-RU" sz="1200" i="1" dirty="0">
                <a:solidFill>
                  <a:srgbClr val="000066"/>
                </a:solidFill>
                <a:latin typeface="Calibri" pitchFamily="34" charset="0"/>
              </a:rPr>
              <a:t> и </a:t>
            </a:r>
            <a:r>
              <a:rPr lang="ru-RU" altLang="ru-RU" sz="1200" i="1" dirty="0" err="1">
                <a:solidFill>
                  <a:srgbClr val="000066"/>
                </a:solidFill>
                <a:latin typeface="Calibri" pitchFamily="34" charset="0"/>
              </a:rPr>
              <a:t>лебединского</a:t>
            </a:r>
            <a:r>
              <a:rPr lang="ru-RU" altLang="ru-RU" sz="1200" i="1" dirty="0">
                <a:solidFill>
                  <a:srgbClr val="000066"/>
                </a:solidFill>
                <a:latin typeface="Calibri" pitchFamily="34" charset="0"/>
              </a:rPr>
              <a:t> типов; 7 </a:t>
            </a:r>
            <a:r>
              <a:rPr lang="ru-RU" altLang="ru-RU" sz="1200" i="1" dirty="0" smtClean="0">
                <a:solidFill>
                  <a:srgbClr val="000066"/>
                </a:solidFill>
                <a:latin typeface="Calibri" pitchFamily="34" charset="0"/>
              </a:rPr>
              <a:t>– месторождения </a:t>
            </a:r>
            <a:r>
              <a:rPr lang="ru-RU" altLang="ru-RU" sz="1200" i="1" dirty="0" err="1">
                <a:solidFill>
                  <a:srgbClr val="000066"/>
                </a:solidFill>
                <a:latin typeface="Calibri" pitchFamily="34" charset="0"/>
              </a:rPr>
              <a:t>рябиновского</a:t>
            </a:r>
            <a:r>
              <a:rPr lang="ru-RU" altLang="ru-RU" sz="1200" i="1" dirty="0">
                <a:solidFill>
                  <a:srgbClr val="000066"/>
                </a:solidFill>
                <a:latin typeface="Calibri" pitchFamily="34" charset="0"/>
              </a:rPr>
              <a:t> и зоны Интересной типов; 8 – рудные столбы золото-урановых руд; 9,10 – пути движения рудоносных растворов: 9 – золотоносных, 10 </a:t>
            </a:r>
            <a:r>
              <a:rPr lang="ru-RU" altLang="ru-RU" sz="1200" i="1" dirty="0" smtClean="0">
                <a:solidFill>
                  <a:srgbClr val="000066"/>
                </a:solidFill>
                <a:latin typeface="Calibri" pitchFamily="34" charset="0"/>
              </a:rPr>
              <a:t>– ураноносных</a:t>
            </a:r>
            <a:r>
              <a:rPr lang="ru-RU" altLang="ru-RU" sz="1200" i="1" dirty="0">
                <a:solidFill>
                  <a:srgbClr val="000066"/>
                </a:solidFill>
                <a:latin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940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24</a:t>
            </a:fld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0825" y="1157288"/>
            <a:ext cx="8569325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Месторождения </a:t>
            </a:r>
            <a:r>
              <a:rPr lang="ru-RU" altLang="ru-RU" sz="1800" b="1" dirty="0" err="1">
                <a:solidFill>
                  <a:srgbClr val="000066"/>
                </a:solidFill>
                <a:latin typeface="+mn-lt"/>
              </a:rPr>
              <a:t>куранахского</a:t>
            </a: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 типа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3000" y="4343400"/>
            <a:ext cx="4038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C</a:t>
            </a:r>
            <a:r>
              <a:rPr lang="ru-RU" sz="1400" dirty="0" err="1" smtClean="0">
                <a:solidFill>
                  <a:srgbClr val="002060"/>
                </a:solidFill>
              </a:rPr>
              <a:t>хематический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разрез месторождения </a:t>
            </a:r>
            <a:r>
              <a:rPr lang="ru-RU" sz="1400" dirty="0" err="1">
                <a:solidFill>
                  <a:srgbClr val="002060"/>
                </a:solidFill>
              </a:rPr>
              <a:t>куранахского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типа</a:t>
            </a:r>
            <a:endParaRPr lang="en-US" sz="1400" dirty="0" smtClean="0">
              <a:solidFill>
                <a:srgbClr val="002060"/>
              </a:solidFill>
            </a:endParaRPr>
          </a:p>
          <a:p>
            <a:pPr algn="just"/>
            <a:r>
              <a:rPr lang="ru-RU" sz="1200" i="1" dirty="0">
                <a:solidFill>
                  <a:srgbClr val="002060"/>
                </a:solidFill>
              </a:rPr>
              <a:t>1 - </a:t>
            </a:r>
            <a:r>
              <a:rPr lang="ru-RU" sz="1200" i="1" dirty="0" err="1">
                <a:solidFill>
                  <a:srgbClr val="002060"/>
                </a:solidFill>
              </a:rPr>
              <a:t>деллювиально</a:t>
            </a:r>
            <a:r>
              <a:rPr lang="ru-RU" sz="1200" i="1" dirty="0">
                <a:solidFill>
                  <a:srgbClr val="002060"/>
                </a:solidFill>
              </a:rPr>
              <a:t>-элювиальные отложения; 2- дайки сиенит-порфиров; 3 - песчаники </a:t>
            </a:r>
            <a:r>
              <a:rPr lang="ru-RU" sz="1200" i="1" dirty="0" err="1">
                <a:solidFill>
                  <a:srgbClr val="002060"/>
                </a:solidFill>
              </a:rPr>
              <a:t>юхтинской</a:t>
            </a:r>
            <a:r>
              <a:rPr lang="ru-RU" sz="1200" i="1" dirty="0">
                <a:solidFill>
                  <a:srgbClr val="002060"/>
                </a:solidFill>
              </a:rPr>
              <a:t> свиты; </a:t>
            </a:r>
            <a:r>
              <a:rPr lang="en-US" sz="1200" i="1" dirty="0" smtClean="0">
                <a:solidFill>
                  <a:srgbClr val="002060"/>
                </a:solidFill>
              </a:rPr>
              <a:t>          </a:t>
            </a:r>
            <a:r>
              <a:rPr lang="ru-RU" sz="1200" i="1" dirty="0" smtClean="0">
                <a:solidFill>
                  <a:srgbClr val="002060"/>
                </a:solidFill>
              </a:rPr>
              <a:t>4 -</a:t>
            </a:r>
            <a:r>
              <a:rPr lang="en-US" sz="1200" i="1" dirty="0" smtClean="0">
                <a:solidFill>
                  <a:srgbClr val="002060"/>
                </a:solidFill>
              </a:rPr>
              <a:t> </a:t>
            </a:r>
            <a:r>
              <a:rPr lang="ru-RU" sz="1200" i="1" dirty="0" smtClean="0">
                <a:solidFill>
                  <a:srgbClr val="002060"/>
                </a:solidFill>
              </a:rPr>
              <a:t>карбонатные </a:t>
            </a:r>
            <a:r>
              <a:rPr lang="ru-RU" sz="1200" i="1" dirty="0">
                <a:solidFill>
                  <a:srgbClr val="002060"/>
                </a:solidFill>
              </a:rPr>
              <a:t>породы платформенного чехла; </a:t>
            </a:r>
            <a:r>
              <a:rPr lang="en-US" sz="1200" i="1" dirty="0" smtClean="0">
                <a:solidFill>
                  <a:srgbClr val="002060"/>
                </a:solidFill>
              </a:rPr>
              <a:t>               </a:t>
            </a:r>
            <a:r>
              <a:rPr lang="ru-RU" sz="1200" i="1" dirty="0" smtClean="0">
                <a:solidFill>
                  <a:srgbClr val="002060"/>
                </a:solidFill>
              </a:rPr>
              <a:t>5 </a:t>
            </a:r>
            <a:r>
              <a:rPr lang="ru-RU" sz="1200" i="1" dirty="0">
                <a:solidFill>
                  <a:srgbClr val="002060"/>
                </a:solidFill>
              </a:rPr>
              <a:t>- </a:t>
            </a:r>
            <a:r>
              <a:rPr lang="ru-RU" sz="1200" i="1" dirty="0" err="1">
                <a:solidFill>
                  <a:srgbClr val="002060"/>
                </a:solidFill>
              </a:rPr>
              <a:t>гранито-гейсы</a:t>
            </a:r>
            <a:r>
              <a:rPr lang="ru-RU" sz="1200" i="1" dirty="0">
                <a:solidFill>
                  <a:srgbClr val="002060"/>
                </a:solidFill>
              </a:rPr>
              <a:t> фундамента; 6 - зона </a:t>
            </a:r>
            <a:r>
              <a:rPr lang="ru-RU" sz="1200" i="1" dirty="0" err="1" smtClean="0">
                <a:solidFill>
                  <a:srgbClr val="002060"/>
                </a:solidFill>
              </a:rPr>
              <a:t>сульфидосодер</a:t>
            </a:r>
            <a:r>
              <a:rPr lang="en-US" sz="1200" i="1" dirty="0" smtClean="0">
                <a:solidFill>
                  <a:srgbClr val="002060"/>
                </a:solidFill>
              </a:rPr>
              <a:t>-</a:t>
            </a:r>
            <a:r>
              <a:rPr lang="ru-RU" sz="1200" i="1" dirty="0" err="1" smtClean="0">
                <a:solidFill>
                  <a:srgbClr val="002060"/>
                </a:solidFill>
              </a:rPr>
              <a:t>жащих</a:t>
            </a:r>
            <a:r>
              <a:rPr lang="en-US" sz="1200" i="1" dirty="0" smtClean="0">
                <a:solidFill>
                  <a:srgbClr val="002060"/>
                </a:solidFill>
              </a:rPr>
              <a:t> </a:t>
            </a:r>
            <a:r>
              <a:rPr lang="ru-RU" sz="1200" i="1" dirty="0" smtClean="0">
                <a:solidFill>
                  <a:srgbClr val="002060"/>
                </a:solidFill>
              </a:rPr>
              <a:t>прожилков</a:t>
            </a:r>
            <a:r>
              <a:rPr lang="ru-RU" sz="1200" i="1" dirty="0">
                <a:solidFill>
                  <a:srgbClr val="002060"/>
                </a:solidFill>
              </a:rPr>
              <a:t>; 7 - золотосодержащие </a:t>
            </a:r>
            <a:r>
              <a:rPr lang="ru-RU" sz="1200" i="1" dirty="0" err="1" smtClean="0">
                <a:solidFill>
                  <a:srgbClr val="002060"/>
                </a:solidFill>
              </a:rPr>
              <a:t>песчано</a:t>
            </a:r>
            <a:r>
              <a:rPr lang="en-US" sz="1200" i="1" dirty="0" smtClean="0">
                <a:solidFill>
                  <a:srgbClr val="002060"/>
                </a:solidFill>
              </a:rPr>
              <a:t>-</a:t>
            </a:r>
            <a:r>
              <a:rPr lang="ru-RU" sz="1200" i="1" dirty="0" smtClean="0">
                <a:solidFill>
                  <a:srgbClr val="002060"/>
                </a:solidFill>
              </a:rPr>
              <a:t>глинистые </a:t>
            </a:r>
            <a:r>
              <a:rPr lang="ru-RU" sz="1200" i="1" dirty="0">
                <a:solidFill>
                  <a:srgbClr val="002060"/>
                </a:solidFill>
              </a:rPr>
              <a:t>линейные карстовые полости с </a:t>
            </a:r>
            <a:r>
              <a:rPr lang="ru-RU" sz="1200" i="1" dirty="0" smtClean="0">
                <a:solidFill>
                  <a:srgbClr val="002060"/>
                </a:solidFill>
              </a:rPr>
              <a:t>обломками карбонатных </a:t>
            </a:r>
            <a:r>
              <a:rPr lang="ru-RU" sz="1200" i="1" dirty="0">
                <a:solidFill>
                  <a:srgbClr val="002060"/>
                </a:solidFill>
              </a:rPr>
              <a:t>пород и реликтовых золотых руд; </a:t>
            </a:r>
            <a:r>
              <a:rPr lang="ru-RU" sz="1200" i="1" dirty="0" smtClean="0">
                <a:solidFill>
                  <a:srgbClr val="002060"/>
                </a:solidFill>
              </a:rPr>
              <a:t>                8 </a:t>
            </a:r>
            <a:r>
              <a:rPr lang="ru-RU" sz="1200" i="1" dirty="0">
                <a:solidFill>
                  <a:srgbClr val="002060"/>
                </a:solidFill>
              </a:rPr>
              <a:t>- контуры бедных руд; 9 - контуры рядовых руд.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836" y="1157289"/>
            <a:ext cx="3980358" cy="31861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1527175"/>
            <a:ext cx="48004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>
                <a:solidFill>
                  <a:srgbClr val="002060"/>
                </a:solidFill>
              </a:rPr>
              <a:t>Факторы локализации </a:t>
            </a:r>
            <a:r>
              <a:rPr lang="ru-RU" sz="1600" u="sng" dirty="0" err="1" smtClean="0">
                <a:solidFill>
                  <a:srgbClr val="002060"/>
                </a:solidFill>
              </a:rPr>
              <a:t>оруденения</a:t>
            </a:r>
            <a:r>
              <a:rPr lang="ru-RU" sz="1600" dirty="0" smtClean="0">
                <a:solidFill>
                  <a:srgbClr val="002060"/>
                </a:solidFill>
              </a:rPr>
              <a:t>:</a:t>
            </a:r>
          </a:p>
          <a:p>
            <a:pPr marL="269875" indent="-269875">
              <a:buFont typeface="+mj-lt"/>
              <a:buAutoNum type="arabicParenR"/>
            </a:pPr>
            <a:r>
              <a:rPr lang="ru-RU" sz="1600" dirty="0" smtClean="0">
                <a:solidFill>
                  <a:srgbClr val="002060"/>
                </a:solidFill>
              </a:rPr>
              <a:t>Стратиграфический контакт </a:t>
            </a:r>
            <a:r>
              <a:rPr lang="ru-RU" sz="1600" dirty="0">
                <a:solidFill>
                  <a:srgbClr val="002060"/>
                </a:solidFill>
              </a:rPr>
              <a:t>венд- </a:t>
            </a:r>
            <a:r>
              <a:rPr lang="ru-RU" sz="1600" dirty="0" smtClean="0">
                <a:solidFill>
                  <a:srgbClr val="002060"/>
                </a:solidFill>
              </a:rPr>
              <a:t>нижнекембрийских </a:t>
            </a:r>
            <a:r>
              <a:rPr lang="ru-RU" sz="1600" dirty="0">
                <a:solidFill>
                  <a:srgbClr val="002060"/>
                </a:solidFill>
              </a:rPr>
              <a:t>карбонатных и нижнеюрских терригенных </a:t>
            </a:r>
            <a:r>
              <a:rPr lang="ru-RU" sz="1600" dirty="0" smtClean="0">
                <a:solidFill>
                  <a:srgbClr val="002060"/>
                </a:solidFill>
              </a:rPr>
              <a:t>отложений;</a:t>
            </a:r>
          </a:p>
          <a:p>
            <a:pPr marL="269875" indent="-269875">
              <a:buFont typeface="+mj-lt"/>
              <a:buAutoNum type="arabicParenR"/>
            </a:pPr>
            <a:r>
              <a:rPr lang="ru-RU" sz="1600" dirty="0" smtClean="0">
                <a:solidFill>
                  <a:srgbClr val="002060"/>
                </a:solidFill>
              </a:rPr>
              <a:t>Протяжённые </a:t>
            </a:r>
            <a:r>
              <a:rPr lang="ru-RU" sz="1600" dirty="0">
                <a:solidFill>
                  <a:srgbClr val="002060"/>
                </a:solidFill>
              </a:rPr>
              <a:t>дайки калиевых </a:t>
            </a:r>
            <a:r>
              <a:rPr lang="ru-RU" sz="1600" dirty="0" err="1" smtClean="0">
                <a:solidFill>
                  <a:srgbClr val="002060"/>
                </a:solidFill>
              </a:rPr>
              <a:t>лампрофиров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и сиенит-порфиров, </a:t>
            </a:r>
            <a:r>
              <a:rPr lang="ru-RU" sz="1600" dirty="0" smtClean="0">
                <a:solidFill>
                  <a:srgbClr val="002060"/>
                </a:solidFill>
              </a:rPr>
              <a:t>выполняющих </a:t>
            </a:r>
            <a:r>
              <a:rPr lang="ru-RU" sz="1600" dirty="0">
                <a:solidFill>
                  <a:srgbClr val="002060"/>
                </a:solidFill>
              </a:rPr>
              <a:t>трещины в пределах зон тектонических нарушений, контролирующих рудные </a:t>
            </a:r>
            <a:r>
              <a:rPr lang="ru-RU" sz="1600" dirty="0" smtClean="0">
                <a:solidFill>
                  <a:srgbClr val="002060"/>
                </a:solidFill>
              </a:rPr>
              <a:t>залежи;</a:t>
            </a:r>
          </a:p>
          <a:p>
            <a:pPr marL="269875" indent="-269875">
              <a:buFont typeface="+mj-lt"/>
              <a:buAutoNum type="arabicParenR"/>
            </a:pPr>
            <a:r>
              <a:rPr lang="ru-RU" sz="1600" dirty="0" smtClean="0">
                <a:solidFill>
                  <a:srgbClr val="002060"/>
                </a:solidFill>
              </a:rPr>
              <a:t>Коры </a:t>
            </a:r>
            <a:r>
              <a:rPr lang="ru-RU" sz="1600" dirty="0">
                <a:solidFill>
                  <a:srgbClr val="002060"/>
                </a:solidFill>
              </a:rPr>
              <a:t>выветривания и карстовые </a:t>
            </a:r>
            <a:r>
              <a:rPr lang="ru-RU" sz="1600" dirty="0" smtClean="0">
                <a:solidFill>
                  <a:srgbClr val="002060"/>
                </a:solidFill>
              </a:rPr>
              <a:t>зоны на </a:t>
            </a:r>
            <a:r>
              <a:rPr lang="ru-RU" sz="1600" dirty="0">
                <a:solidFill>
                  <a:srgbClr val="002060"/>
                </a:solidFill>
              </a:rPr>
              <a:t>контакте кембрийских и юрских </a:t>
            </a:r>
            <a:r>
              <a:rPr lang="ru-RU" sz="1600" dirty="0" smtClean="0">
                <a:solidFill>
                  <a:srgbClr val="002060"/>
                </a:solidFill>
              </a:rPr>
              <a:t>пород;</a:t>
            </a:r>
          </a:p>
          <a:p>
            <a:pPr marL="269875" indent="-269875">
              <a:buFont typeface="+mj-lt"/>
              <a:buAutoNum type="arabicParenR"/>
            </a:pPr>
            <a:r>
              <a:rPr lang="ru-RU" sz="1600" dirty="0">
                <a:solidFill>
                  <a:srgbClr val="002060"/>
                </a:solidFill>
              </a:rPr>
              <a:t>Золоторудные тела приурочены к карстовым полостям неоген-четвертичного возраста и группируются в цепочки вдоль </a:t>
            </a:r>
            <a:r>
              <a:rPr lang="ru-RU" sz="1600" dirty="0" err="1">
                <a:solidFill>
                  <a:srgbClr val="002060"/>
                </a:solidFill>
              </a:rPr>
              <a:t>субмеридиональных</a:t>
            </a:r>
            <a:r>
              <a:rPr lang="ru-RU" sz="1600" dirty="0">
                <a:solidFill>
                  <a:srgbClr val="002060"/>
                </a:solidFill>
              </a:rPr>
              <a:t> рудо- и </a:t>
            </a:r>
            <a:r>
              <a:rPr lang="ru-RU" sz="1600" dirty="0" err="1">
                <a:solidFill>
                  <a:srgbClr val="002060"/>
                </a:solidFill>
              </a:rPr>
              <a:t>магмоконтролирующих</a:t>
            </a:r>
            <a:r>
              <a:rPr lang="ru-RU" sz="1600" dirty="0">
                <a:solidFill>
                  <a:srgbClr val="002060"/>
                </a:solidFill>
              </a:rPr>
              <a:t> структур.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152400" y="198438"/>
            <a:ext cx="6781800" cy="639762"/>
          </a:xfrm>
        </p:spPr>
        <p:txBody>
          <a:bodyPr>
            <a:normAutofit fontScale="90000"/>
          </a:bodyPr>
          <a:lstStyle/>
          <a:p>
            <a:r>
              <a:rPr lang="ru-RU" dirty="0"/>
              <a:t>Возможности современных аэрогеофизических технологий при поисках коренного золота Алдана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94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25</a:t>
            </a:fld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0825" y="1157288"/>
            <a:ext cx="3787775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Месторождения </a:t>
            </a:r>
            <a:r>
              <a:rPr lang="ru-RU" altLang="ru-RU" sz="1800" b="1" dirty="0" err="1">
                <a:solidFill>
                  <a:srgbClr val="000066"/>
                </a:solidFill>
                <a:latin typeface="+mn-lt"/>
              </a:rPr>
              <a:t>куранахского</a:t>
            </a: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 типа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600" y="5456122"/>
            <a:ext cx="6705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Участки предполагаемого распространения мезозойской коры выветривания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1 - участки </a:t>
            </a:r>
            <a:r>
              <a:rPr lang="ru-RU" sz="1400" i="1" dirty="0">
                <a:solidFill>
                  <a:srgbClr val="002060"/>
                </a:solidFill>
              </a:rPr>
              <a:t>распространения мезозойской коры выветривания; </a:t>
            </a:r>
            <a:r>
              <a:rPr lang="ru-RU" sz="1400" i="1" dirty="0" smtClean="0">
                <a:solidFill>
                  <a:srgbClr val="002060"/>
                </a:solidFill>
              </a:rPr>
              <a:t/>
            </a:r>
            <a:br>
              <a:rPr lang="ru-RU" sz="1400" i="1" dirty="0" smtClean="0">
                <a:solidFill>
                  <a:srgbClr val="002060"/>
                </a:solidFill>
              </a:rPr>
            </a:br>
            <a:r>
              <a:rPr lang="ru-RU" sz="1400" i="1" dirty="0" smtClean="0">
                <a:solidFill>
                  <a:srgbClr val="002060"/>
                </a:solidFill>
              </a:rPr>
              <a:t>2 - проявления </a:t>
            </a:r>
            <a:r>
              <a:rPr lang="ru-RU" sz="1400" i="1" dirty="0">
                <a:solidFill>
                  <a:srgbClr val="002060"/>
                </a:solidFill>
              </a:rPr>
              <a:t>редких земель; </a:t>
            </a:r>
            <a:r>
              <a:rPr lang="ru-RU" sz="1400" i="1" dirty="0" smtClean="0">
                <a:solidFill>
                  <a:srgbClr val="002060"/>
                </a:solidFill>
              </a:rPr>
              <a:t>3 - </a:t>
            </a:r>
            <a:r>
              <a:rPr lang="ru-RU" sz="1400" i="1" dirty="0">
                <a:solidFill>
                  <a:srgbClr val="002060"/>
                </a:solidFill>
              </a:rPr>
              <a:t>проявления </a:t>
            </a:r>
            <a:r>
              <a:rPr lang="ru-RU" sz="1400" i="1" dirty="0" smtClean="0">
                <a:solidFill>
                  <a:srgbClr val="002060"/>
                </a:solidFill>
              </a:rPr>
              <a:t>золота</a:t>
            </a:r>
            <a:endParaRPr lang="ru-RU" sz="1400" i="1" dirty="0">
              <a:solidFill>
                <a:srgbClr val="002060"/>
              </a:solidFill>
            </a:endParaRPr>
          </a:p>
          <a:p>
            <a:pPr algn="ctr"/>
            <a:endParaRPr lang="ru-RU" sz="1400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0345"/>
          <a:stretch/>
        </p:blipFill>
        <p:spPr>
          <a:xfrm>
            <a:off x="1600200" y="1683299"/>
            <a:ext cx="6286500" cy="32697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57600" y="4967944"/>
            <a:ext cx="3124200" cy="4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Аномалии </a:t>
            </a:r>
            <a:r>
              <a:rPr lang="ru-RU" sz="1200" b="1" dirty="0">
                <a:solidFill>
                  <a:srgbClr val="002060"/>
                </a:solidFill>
              </a:rPr>
              <a:t>регрессии совместного распределения калий-торий</a:t>
            </a:r>
            <a:endParaRPr lang="ru-RU" sz="12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998594"/>
            <a:ext cx="1785938" cy="2919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555" y="5012261"/>
            <a:ext cx="2005013" cy="318497"/>
          </a:xfrm>
          <a:prstGeom prst="rect">
            <a:avLst/>
          </a:prstGeom>
        </p:spPr>
      </p:pic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152400" y="198438"/>
            <a:ext cx="6781800" cy="639762"/>
          </a:xfrm>
        </p:spPr>
        <p:txBody>
          <a:bodyPr>
            <a:normAutofit fontScale="90000"/>
          </a:bodyPr>
          <a:lstStyle/>
          <a:p>
            <a:r>
              <a:rPr lang="ru-RU" dirty="0"/>
              <a:t>Возможности современных аэрогеофизических технологий при поисках коренного золота Алдана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48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26</a:t>
            </a:fld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0825" y="1157288"/>
            <a:ext cx="3787775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Месторождения </a:t>
            </a:r>
            <a:r>
              <a:rPr lang="ru-RU" altLang="ru-RU" sz="1800" b="1" dirty="0" err="1">
                <a:solidFill>
                  <a:srgbClr val="000066"/>
                </a:solidFill>
                <a:latin typeface="+mn-lt"/>
              </a:rPr>
              <a:t>куранахского</a:t>
            </a: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 типа</a:t>
            </a:r>
          </a:p>
        </p:txBody>
      </p:sp>
      <p:pic>
        <p:nvPicPr>
          <p:cNvPr id="1027" name="Picture 3" descr="amg_LnR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527175"/>
            <a:ext cx="2768768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amg_t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6242" y="1527175"/>
            <a:ext cx="2629958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2015" y="6124174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Выраженность </a:t>
            </a:r>
            <a:r>
              <a:rPr lang="ru-RU" sz="1600" dirty="0" smtClean="0">
                <a:solidFill>
                  <a:srgbClr val="002060"/>
                </a:solidFill>
              </a:rPr>
              <a:t>в геофизических полях разрывных </a:t>
            </a:r>
            <a:r>
              <a:rPr lang="ru-RU" sz="1600" dirty="0">
                <a:solidFill>
                  <a:srgbClr val="002060"/>
                </a:solidFill>
              </a:rPr>
              <a:t>нарушений </a:t>
            </a:r>
            <a:r>
              <a:rPr lang="ru-RU" sz="1600" dirty="0" smtClean="0">
                <a:solidFill>
                  <a:srgbClr val="002060"/>
                </a:solidFill>
              </a:rPr>
              <a:t>и приуроченных </a:t>
            </a:r>
            <a:r>
              <a:rPr lang="ru-RU" sz="1600" dirty="0">
                <a:solidFill>
                  <a:srgbClr val="002060"/>
                </a:solidFill>
              </a:rPr>
              <a:t>к ним </a:t>
            </a:r>
            <a:r>
              <a:rPr lang="ru-RU" sz="1600" dirty="0" err="1" smtClean="0">
                <a:solidFill>
                  <a:srgbClr val="002060"/>
                </a:solidFill>
              </a:rPr>
              <a:t>дайкообразных</a:t>
            </a:r>
            <a:r>
              <a:rPr lang="ru-RU" sz="1600" dirty="0" smtClean="0">
                <a:solidFill>
                  <a:srgbClr val="002060"/>
                </a:solidFill>
              </a:rPr>
              <a:t> тел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152400" y="198438"/>
            <a:ext cx="6781800" cy="639762"/>
          </a:xfrm>
        </p:spPr>
        <p:txBody>
          <a:bodyPr>
            <a:normAutofit fontScale="90000"/>
          </a:bodyPr>
          <a:lstStyle/>
          <a:p>
            <a:r>
              <a:rPr lang="ru-RU" dirty="0"/>
              <a:t>Возможности современных аэрогеофизических технологий при поисках коренного золота Алдана</a:t>
            </a: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19200" y="5847175"/>
            <a:ext cx="312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Эффективные сопротивления</a:t>
            </a:r>
            <a:endParaRPr lang="ru-RU" sz="12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505150" y="5847175"/>
            <a:ext cx="312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Магнитное поле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87888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27</a:t>
            </a:fld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0825" y="1157288"/>
            <a:ext cx="3787775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Месторождения </a:t>
            </a:r>
            <a:r>
              <a:rPr lang="ru-RU" altLang="ru-RU" sz="1800" b="1" dirty="0" err="1">
                <a:solidFill>
                  <a:srgbClr val="000066"/>
                </a:solidFill>
                <a:latin typeface="+mn-lt"/>
              </a:rPr>
              <a:t>куранахского</a:t>
            </a: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 типа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58" b="7706"/>
          <a:stretch/>
        </p:blipFill>
        <p:spPr>
          <a:xfrm>
            <a:off x="3617630" y="2170179"/>
            <a:ext cx="3518162" cy="32734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395" y="5472179"/>
            <a:ext cx="35761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Высокочастотная </a:t>
            </a:r>
            <a:r>
              <a:rPr lang="ru-RU" sz="1200" b="1" dirty="0">
                <a:solidFill>
                  <a:srgbClr val="002060"/>
                </a:solidFill>
              </a:rPr>
              <a:t>составляющая магнитного </a:t>
            </a:r>
            <a:r>
              <a:rPr lang="ru-RU" sz="1200" b="1" dirty="0" smtClean="0">
                <a:solidFill>
                  <a:srgbClr val="002060"/>
                </a:solidFill>
              </a:rPr>
              <a:t>поля</a:t>
            </a:r>
            <a:r>
              <a:rPr lang="ru-RU" sz="1200" b="1" dirty="0">
                <a:solidFill>
                  <a:srgbClr val="002060"/>
                </a:solidFill>
              </a:rPr>
              <a:t> </a:t>
            </a:r>
            <a:endParaRPr lang="ru-RU" sz="1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(</a:t>
            </a:r>
            <a:r>
              <a:rPr lang="ru-RU" sz="1200" dirty="0">
                <a:solidFill>
                  <a:srgbClr val="002060"/>
                </a:solidFill>
              </a:rPr>
              <a:t>з</a:t>
            </a:r>
            <a:r>
              <a:rPr lang="ru-RU" sz="1200" dirty="0" smtClean="0">
                <a:solidFill>
                  <a:srgbClr val="002060"/>
                </a:solidFill>
              </a:rPr>
              <a:t>вездами </a:t>
            </a:r>
            <a:r>
              <a:rPr lang="ru-RU" sz="1200" dirty="0">
                <a:solidFill>
                  <a:srgbClr val="002060"/>
                </a:solidFill>
              </a:rPr>
              <a:t>показано положение эталонных </a:t>
            </a:r>
            <a:r>
              <a:rPr lang="ru-RU" sz="1200" dirty="0" smtClean="0">
                <a:solidFill>
                  <a:srgbClr val="002060"/>
                </a:solidFill>
              </a:rPr>
              <a:t>объектов)</a:t>
            </a:r>
            <a:endParaRPr lang="ru-RU" sz="1100" dirty="0">
              <a:solidFill>
                <a:srgbClr val="002060"/>
              </a:solidFill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152400" y="198438"/>
            <a:ext cx="6781800" cy="639762"/>
          </a:xfrm>
        </p:spPr>
        <p:txBody>
          <a:bodyPr>
            <a:normAutofit fontScale="90000"/>
          </a:bodyPr>
          <a:lstStyle/>
          <a:p>
            <a:r>
              <a:rPr lang="ru-RU" dirty="0"/>
              <a:t>Возможности современных аэрогеофизических технологий при поисках коренного золота Алдана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728" y="2749580"/>
            <a:ext cx="1656260" cy="213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815" b="10862"/>
          <a:stretch/>
        </p:blipFill>
        <p:spPr>
          <a:xfrm>
            <a:off x="253719" y="2133600"/>
            <a:ext cx="3601866" cy="3310004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>
            <a:off x="6019800" y="3273425"/>
            <a:ext cx="1366928" cy="762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4572000" y="5504398"/>
            <a:ext cx="17067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Схема </a:t>
            </a:r>
            <a:r>
              <a:rPr lang="ru-RU" sz="1200" b="1" dirty="0">
                <a:solidFill>
                  <a:srgbClr val="002060"/>
                </a:solidFill>
              </a:rPr>
              <a:t>прогноза карста</a:t>
            </a:r>
            <a:endParaRPr lang="ru-RU" sz="1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1536306"/>
            <a:ext cx="7863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Результаты прогнозирования карста на территории </a:t>
            </a:r>
            <a:r>
              <a:rPr lang="ru-RU" sz="1600" dirty="0" err="1">
                <a:solidFill>
                  <a:srgbClr val="002060"/>
                </a:solidFill>
              </a:rPr>
              <a:t>Предволжья</a:t>
            </a:r>
            <a:r>
              <a:rPr lang="ru-RU" sz="1600" dirty="0">
                <a:solidFill>
                  <a:srgbClr val="002060"/>
                </a:solidFill>
              </a:rPr>
              <a:t> Татарстана по результатам комплексных аэрогеофизических съемок (распознавание с обучением)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511781" y="4884007"/>
            <a:ext cx="14061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Карстовый </a:t>
            </a:r>
            <a:r>
              <a:rPr lang="ru-RU" sz="1200" b="1" dirty="0">
                <a:solidFill>
                  <a:srgbClr val="002060"/>
                </a:solidFill>
              </a:rPr>
              <a:t>провал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7866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28</a:t>
            </a:fld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76200" y="198438"/>
            <a:ext cx="6781800" cy="639762"/>
          </a:xfrm>
        </p:spPr>
        <p:txBody>
          <a:bodyPr>
            <a:normAutofit fontScale="90000"/>
          </a:bodyPr>
          <a:lstStyle/>
          <a:p>
            <a:r>
              <a:rPr lang="ru-RU" dirty="0"/>
              <a:t>Возможности современных аэрогеофизических технологий при поисках коренного золота Алдана</a:t>
            </a:r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0825" y="1157288"/>
            <a:ext cx="3787775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Месторождения </a:t>
            </a:r>
            <a:r>
              <a:rPr lang="ru-RU" altLang="ru-RU" sz="1800" b="1" dirty="0" err="1" smtClean="0">
                <a:solidFill>
                  <a:srgbClr val="000066"/>
                </a:solidFill>
                <a:latin typeface="+mn-lt"/>
              </a:rPr>
              <a:t>лебединского</a:t>
            </a:r>
            <a:r>
              <a:rPr lang="ru-RU" altLang="ru-RU" sz="1800" b="1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типа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663" y="1295400"/>
            <a:ext cx="5053012" cy="28229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34610" y="4038600"/>
            <a:ext cx="457200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C</a:t>
            </a:r>
            <a:r>
              <a:rPr lang="ru-RU" sz="1600" dirty="0" err="1" smtClean="0">
                <a:solidFill>
                  <a:srgbClr val="002060"/>
                </a:solidFill>
              </a:rPr>
              <a:t>хематический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разрез месторождения </a:t>
            </a:r>
            <a:r>
              <a:rPr lang="ru-RU" sz="1600" dirty="0" err="1" smtClean="0">
                <a:solidFill>
                  <a:srgbClr val="002060"/>
                </a:solidFill>
              </a:rPr>
              <a:t>лебединского</a:t>
            </a:r>
            <a:r>
              <a:rPr lang="ru-RU" sz="1600" dirty="0" smtClean="0">
                <a:solidFill>
                  <a:srgbClr val="002060"/>
                </a:solidFill>
              </a:rPr>
              <a:t> типа</a:t>
            </a:r>
            <a:endParaRPr lang="en-US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300" i="1" dirty="0">
                <a:solidFill>
                  <a:srgbClr val="002060"/>
                </a:solidFill>
              </a:rPr>
              <a:t>1 - секущие и послойные интрузии </a:t>
            </a:r>
            <a:r>
              <a:rPr lang="ru-RU" sz="1300" i="1" dirty="0" smtClean="0">
                <a:solidFill>
                  <a:srgbClr val="002060"/>
                </a:solidFill>
              </a:rPr>
              <a:t>сиенит-порфиров; </a:t>
            </a:r>
          </a:p>
          <a:p>
            <a:pPr algn="ctr"/>
            <a:r>
              <a:rPr lang="ru-RU" sz="1300" i="1" dirty="0" smtClean="0">
                <a:solidFill>
                  <a:srgbClr val="002060"/>
                </a:solidFill>
              </a:rPr>
              <a:t>2 </a:t>
            </a:r>
            <a:r>
              <a:rPr lang="ru-RU" sz="1300" i="1" dirty="0">
                <a:solidFill>
                  <a:srgbClr val="002060"/>
                </a:solidFill>
              </a:rPr>
              <a:t>- карбонатные породы платформенного чехла</a:t>
            </a:r>
            <a:r>
              <a:rPr lang="ru-RU" sz="1300" i="1" dirty="0" smtClean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ru-RU" sz="1300" i="1" dirty="0" smtClean="0">
                <a:solidFill>
                  <a:srgbClr val="002060"/>
                </a:solidFill>
              </a:rPr>
              <a:t>3 - кристаллические </a:t>
            </a:r>
            <a:r>
              <a:rPr lang="ru-RU" sz="1300" i="1" dirty="0">
                <a:solidFill>
                  <a:srgbClr val="002060"/>
                </a:solidFill>
              </a:rPr>
              <a:t>породы фундамента, </a:t>
            </a:r>
            <a:r>
              <a:rPr lang="ru-RU" sz="1300" i="1" dirty="0" smtClean="0">
                <a:solidFill>
                  <a:srgbClr val="002060"/>
                </a:solidFill>
              </a:rPr>
              <a:t>4 </a:t>
            </a:r>
            <a:r>
              <a:rPr lang="ru-RU" sz="1300" i="1" dirty="0">
                <a:solidFill>
                  <a:srgbClr val="002060"/>
                </a:solidFill>
              </a:rPr>
              <a:t>- ореолы </a:t>
            </a:r>
            <a:r>
              <a:rPr lang="ru-RU" sz="1300" i="1" dirty="0" err="1">
                <a:solidFill>
                  <a:srgbClr val="002060"/>
                </a:solidFill>
              </a:rPr>
              <a:t>скарнированных</a:t>
            </a:r>
            <a:r>
              <a:rPr lang="ru-RU" sz="1300" i="1" dirty="0">
                <a:solidFill>
                  <a:srgbClr val="002060"/>
                </a:solidFill>
              </a:rPr>
              <a:t> известняков, 5 - зоны </a:t>
            </a:r>
            <a:r>
              <a:rPr lang="ru-RU" sz="1300" i="1" dirty="0" err="1">
                <a:solidFill>
                  <a:srgbClr val="002060"/>
                </a:solidFill>
              </a:rPr>
              <a:t>пиритизированных</a:t>
            </a:r>
            <a:endParaRPr lang="ru-RU" sz="1300" i="1" dirty="0">
              <a:solidFill>
                <a:srgbClr val="002060"/>
              </a:solidFill>
            </a:endParaRPr>
          </a:p>
          <a:p>
            <a:pPr algn="ctr"/>
            <a:r>
              <a:rPr lang="ru-RU" sz="1300" i="1" dirty="0">
                <a:solidFill>
                  <a:srgbClr val="002060"/>
                </a:solidFill>
              </a:rPr>
              <a:t>пород, 6 - золоторудные тела.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" y="1527175"/>
            <a:ext cx="44196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>
                <a:solidFill>
                  <a:srgbClr val="002060"/>
                </a:solidFill>
              </a:rPr>
              <a:t>Факторы локализации </a:t>
            </a:r>
            <a:r>
              <a:rPr lang="ru-RU" sz="1600" u="sng" dirty="0" err="1" smtClean="0">
                <a:solidFill>
                  <a:srgbClr val="002060"/>
                </a:solidFill>
              </a:rPr>
              <a:t>оруденения</a:t>
            </a:r>
            <a:r>
              <a:rPr lang="ru-RU" sz="1600" dirty="0" smtClean="0">
                <a:solidFill>
                  <a:srgbClr val="002060"/>
                </a:solidFill>
              </a:rPr>
              <a:t>:</a:t>
            </a:r>
          </a:p>
          <a:p>
            <a:pPr marL="269875" indent="-269875">
              <a:buFont typeface="+mj-lt"/>
              <a:buAutoNum type="arabicParenR"/>
            </a:pPr>
            <a:r>
              <a:rPr lang="ru-RU" sz="1600" dirty="0">
                <a:solidFill>
                  <a:srgbClr val="002060"/>
                </a:solidFill>
              </a:rPr>
              <a:t>Золоторудные тела </a:t>
            </a:r>
            <a:r>
              <a:rPr lang="ru-RU" sz="1600" dirty="0" smtClean="0">
                <a:solidFill>
                  <a:srgbClr val="002060"/>
                </a:solidFill>
              </a:rPr>
              <a:t>локализованы </a:t>
            </a:r>
            <a:r>
              <a:rPr lang="ru-RU" sz="1600" dirty="0">
                <a:solidFill>
                  <a:srgbClr val="002060"/>
                </a:solidFill>
              </a:rPr>
              <a:t>в толще карбонатных пород </a:t>
            </a:r>
            <a:r>
              <a:rPr lang="ru-RU" sz="1600" dirty="0" smtClean="0">
                <a:solidFill>
                  <a:srgbClr val="002060"/>
                </a:solidFill>
              </a:rPr>
              <a:t>и </a:t>
            </a:r>
            <a:r>
              <a:rPr lang="ru-RU" sz="1600" dirty="0">
                <a:solidFill>
                  <a:srgbClr val="002060"/>
                </a:solidFill>
              </a:rPr>
              <a:t>приурочены к зонам развития малых </a:t>
            </a:r>
            <a:r>
              <a:rPr lang="ru-RU" sz="1600" dirty="0" err="1" smtClean="0">
                <a:solidFill>
                  <a:srgbClr val="002060"/>
                </a:solidFill>
              </a:rPr>
              <a:t>интрузий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и дайкам мезозойских щелочных </a:t>
            </a:r>
            <a:r>
              <a:rPr lang="ru-RU" sz="1600" dirty="0" smtClean="0">
                <a:solidFill>
                  <a:srgbClr val="002060"/>
                </a:solidFill>
              </a:rPr>
              <a:t>пород;</a:t>
            </a:r>
          </a:p>
          <a:p>
            <a:pPr marL="269875" indent="-269875">
              <a:buFont typeface="+mj-lt"/>
              <a:buAutoNum type="arabicParenR"/>
            </a:pPr>
            <a:r>
              <a:rPr lang="ru-RU" sz="1600" dirty="0" smtClean="0">
                <a:solidFill>
                  <a:srgbClr val="002060"/>
                </a:solidFill>
              </a:rPr>
              <a:t>Сочетание </a:t>
            </a:r>
            <a:r>
              <a:rPr lang="ru-RU" sz="1600" dirty="0">
                <a:solidFill>
                  <a:srgbClr val="002060"/>
                </a:solidFill>
              </a:rPr>
              <a:t>горизонтальных зон </a:t>
            </a:r>
            <a:r>
              <a:rPr lang="ru-RU" sz="1600" dirty="0" err="1" smtClean="0">
                <a:solidFill>
                  <a:srgbClr val="002060"/>
                </a:solidFill>
              </a:rPr>
              <a:t>трещиноватости</a:t>
            </a:r>
            <a:r>
              <a:rPr lang="ru-RU" sz="1600" dirty="0" smtClean="0">
                <a:solidFill>
                  <a:srgbClr val="002060"/>
                </a:solidFill>
              </a:rPr>
              <a:t> и </a:t>
            </a:r>
            <a:r>
              <a:rPr lang="ru-RU" sz="1600" dirty="0">
                <a:solidFill>
                  <a:srgbClr val="002060"/>
                </a:solidFill>
              </a:rPr>
              <a:t>крутопадающих разрывных нарушений;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69875" indent="-269875">
              <a:buFont typeface="+mj-lt"/>
              <a:buAutoNum type="arabicParenR"/>
            </a:pPr>
            <a:r>
              <a:rPr lang="ru-RU" sz="1600" dirty="0">
                <a:solidFill>
                  <a:srgbClr val="002060"/>
                </a:solidFill>
              </a:rPr>
              <a:t>Мощность горизонтальных метасоматических залежей изменяется от 0,1 до 5 м, </a:t>
            </a:r>
            <a:r>
              <a:rPr lang="ru-RU" sz="1600" dirty="0" smtClean="0">
                <a:solidFill>
                  <a:srgbClr val="002060"/>
                </a:solidFill>
              </a:rPr>
              <a:t>ширина от </a:t>
            </a:r>
            <a:r>
              <a:rPr lang="ru-RU" sz="1600" dirty="0">
                <a:solidFill>
                  <a:srgbClr val="002060"/>
                </a:solidFill>
              </a:rPr>
              <a:t>нескольких метров до 60 </a:t>
            </a:r>
            <a:r>
              <a:rPr lang="ru-RU" sz="1600" dirty="0" smtClean="0">
                <a:solidFill>
                  <a:srgbClr val="002060"/>
                </a:solidFill>
              </a:rPr>
              <a:t>метров, длина </a:t>
            </a:r>
            <a:r>
              <a:rPr lang="ru-RU" sz="1600" dirty="0">
                <a:solidFill>
                  <a:srgbClr val="002060"/>
                </a:solidFill>
              </a:rPr>
              <a:t>- десятки-первые сотни метров (до 1000 метров).</a:t>
            </a:r>
          </a:p>
          <a:p>
            <a:pPr marL="269875" indent="-269875">
              <a:buFont typeface="+mj-lt"/>
              <a:buAutoNum type="arabicParenR"/>
            </a:pPr>
            <a:r>
              <a:rPr lang="ru-RU" sz="1600" dirty="0" smtClean="0">
                <a:solidFill>
                  <a:srgbClr val="002060"/>
                </a:solidFill>
              </a:rPr>
              <a:t>Минеральный </a:t>
            </a:r>
            <a:r>
              <a:rPr lang="ru-RU" sz="1600" dirty="0">
                <a:solidFill>
                  <a:srgbClr val="002060"/>
                </a:solidFill>
              </a:rPr>
              <a:t>состав руд - </a:t>
            </a:r>
            <a:r>
              <a:rPr lang="ru-RU" sz="1600" dirty="0" smtClean="0">
                <a:solidFill>
                  <a:srgbClr val="002060"/>
                </a:solidFill>
              </a:rPr>
              <a:t>магнетит-пирротин-</a:t>
            </a:r>
            <a:r>
              <a:rPr lang="ru-RU" sz="1600" dirty="0" err="1" smtClean="0">
                <a:solidFill>
                  <a:srgbClr val="002060"/>
                </a:solidFill>
              </a:rPr>
              <a:t>халъкопирит</a:t>
            </a:r>
            <a:r>
              <a:rPr lang="ru-RU" sz="1600" dirty="0" smtClean="0">
                <a:solidFill>
                  <a:srgbClr val="002060"/>
                </a:solidFill>
              </a:rPr>
              <a:t>-</a:t>
            </a:r>
            <a:r>
              <a:rPr lang="ru-RU" sz="1600" dirty="0" err="1" smtClean="0">
                <a:solidFill>
                  <a:srgbClr val="002060"/>
                </a:solidFill>
              </a:rPr>
              <a:t>тремолитовый</a:t>
            </a:r>
            <a:r>
              <a:rPr lang="ru-RU" sz="1600" dirty="0">
                <a:solidFill>
                  <a:srgbClr val="002060"/>
                </a:solidFill>
              </a:rPr>
              <a:t>, пирит-карбонатный, </a:t>
            </a:r>
            <a:r>
              <a:rPr lang="ru-RU" sz="1600" dirty="0" smtClean="0">
                <a:solidFill>
                  <a:srgbClr val="002060"/>
                </a:solidFill>
              </a:rPr>
              <a:t>пирит-гематит-кварцевый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 smtClean="0">
                <a:solidFill>
                  <a:srgbClr val="002060"/>
                </a:solidFill>
              </a:rPr>
              <a:t>галенит-халькопирит-кварцевый. 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1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29</a:t>
            </a:fld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76200" y="198438"/>
            <a:ext cx="6781800" cy="639762"/>
          </a:xfrm>
        </p:spPr>
        <p:txBody>
          <a:bodyPr>
            <a:normAutofit fontScale="90000"/>
          </a:bodyPr>
          <a:lstStyle/>
          <a:p>
            <a:r>
              <a:rPr lang="ru-RU" dirty="0"/>
              <a:t>Возможности современных аэрогеофизических технологий при поисках коренного золота Алдана</a:t>
            </a:r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0825" y="1157288"/>
            <a:ext cx="3787775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Месторождения </a:t>
            </a:r>
            <a:r>
              <a:rPr lang="ru-RU" altLang="ru-RU" sz="1800" b="1" dirty="0" err="1" smtClean="0">
                <a:solidFill>
                  <a:srgbClr val="000066"/>
                </a:solidFill>
                <a:latin typeface="+mn-lt"/>
              </a:rPr>
              <a:t>лебединского</a:t>
            </a:r>
            <a:r>
              <a:rPr lang="ru-RU" altLang="ru-RU" sz="1800" b="1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типа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52" t="8706" r="5366" b="7134"/>
          <a:stretch/>
        </p:blipFill>
        <p:spPr>
          <a:xfrm>
            <a:off x="457200" y="2514600"/>
            <a:ext cx="3810000" cy="2209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5475" y="3817409"/>
            <a:ext cx="2968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По </a:t>
            </a:r>
            <a:r>
              <a:rPr lang="ru-RU" sz="1200" dirty="0">
                <a:solidFill>
                  <a:srgbClr val="002060"/>
                </a:solidFill>
              </a:rPr>
              <a:t>материалам геологической </a:t>
            </a:r>
            <a:r>
              <a:rPr lang="ru-RU" sz="1200" dirty="0" smtClean="0">
                <a:solidFill>
                  <a:srgbClr val="002060"/>
                </a:solidFill>
              </a:rPr>
              <a:t>съемки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354" y="4724400"/>
            <a:ext cx="376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Карта локальной составляющей аномального магнитного поля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67828" y="1676400"/>
            <a:ext cx="3363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Схема распределения </a:t>
            </a:r>
            <a:r>
              <a:rPr lang="ru-RU" sz="1400" b="1" dirty="0">
                <a:solidFill>
                  <a:srgbClr val="002060"/>
                </a:solidFill>
              </a:rPr>
              <a:t>магматических пород</a:t>
            </a:r>
            <a:endParaRPr lang="ru-R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303575" y="5715000"/>
            <a:ext cx="3075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По </a:t>
            </a:r>
            <a:r>
              <a:rPr lang="ru-RU" sz="1200" dirty="0">
                <a:solidFill>
                  <a:srgbClr val="002060"/>
                </a:solidFill>
              </a:rPr>
              <a:t>результатам интерпретации аэрогеофизических </a:t>
            </a:r>
            <a:r>
              <a:rPr lang="ru-RU" sz="1200" dirty="0" smtClean="0">
                <a:solidFill>
                  <a:srgbClr val="002060"/>
                </a:solidFill>
              </a:rPr>
              <a:t>данных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250825" y="1447800"/>
            <a:ext cx="458391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err="1" smtClean="0">
                <a:solidFill>
                  <a:srgbClr val="000066"/>
                </a:solidFill>
                <a:latin typeface="Calibri" pitchFamily="34" charset="0"/>
              </a:rPr>
              <a:t>Проявленность</a:t>
            </a:r>
            <a:r>
              <a:rPr lang="ru-RU" sz="1600" dirty="0" smtClean="0">
                <a:solidFill>
                  <a:srgbClr val="000066"/>
                </a:solidFill>
                <a:latin typeface="Calibri" pitchFamily="34" charset="0"/>
              </a:rPr>
              <a:t> средне-позднедевонских интрузивных тел </a:t>
            </a:r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основного и субщелочного состава преимущественно </a:t>
            </a:r>
            <a:r>
              <a:rPr lang="ru-RU" sz="1600" dirty="0" err="1">
                <a:solidFill>
                  <a:srgbClr val="000066"/>
                </a:solidFill>
                <a:latin typeface="Calibri" pitchFamily="34" charset="0"/>
              </a:rPr>
              <a:t>дайкообразной</a:t>
            </a:r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ru-RU" sz="1600" dirty="0" smtClean="0">
                <a:solidFill>
                  <a:srgbClr val="000066"/>
                </a:solidFill>
                <a:latin typeface="Calibri" pitchFamily="34" charset="0"/>
              </a:rPr>
              <a:t>формы в магнитном поле</a:t>
            </a:r>
            <a:endParaRPr lang="ru-RU" sz="1600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392" y="2231544"/>
            <a:ext cx="2761285" cy="16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391" y="4114800"/>
            <a:ext cx="2761285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3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3</a:t>
            </a:fld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6229350" cy="6397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dirty="0" smtClean="0"/>
              <a:t>Содержание презентации</a:t>
            </a:r>
            <a:br>
              <a:rPr lang="ru-RU" sz="2400" dirty="0" smtClean="0"/>
            </a:br>
            <a:endParaRPr lang="en-US" sz="2400" dirty="0" smtClean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93630" y="1905000"/>
            <a:ext cx="8135938" cy="30162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269875" indent="-269875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>
                <a:solidFill>
                  <a:srgbClr val="204982"/>
                </a:solidFill>
                <a:latin typeface="Calibri" pitchFamily="34" charset="0"/>
              </a:rPr>
              <a:t>Особенности золоторудных объектов.</a:t>
            </a:r>
            <a:endParaRPr lang="ru-RU" altLang="ru-RU" dirty="0">
              <a:solidFill>
                <a:srgbClr val="204982"/>
              </a:solidFill>
              <a:latin typeface="Calibri" pitchFamily="34" charset="0"/>
            </a:endParaRPr>
          </a:p>
          <a:p>
            <a:pPr marL="269875" indent="-269875">
              <a:spcBef>
                <a:spcPct val="50000"/>
              </a:spcBef>
              <a:buFontTx/>
              <a:buAutoNum type="arabicPeriod"/>
            </a:pPr>
            <a:r>
              <a:rPr lang="ru-RU" altLang="ru-RU" dirty="0">
                <a:solidFill>
                  <a:srgbClr val="204982"/>
                </a:solidFill>
                <a:latin typeface="Calibri" pitchFamily="34" charset="0"/>
              </a:rPr>
              <a:t>Комплекс аэрогеофизических методов при поисках </a:t>
            </a:r>
            <a:r>
              <a:rPr lang="ru-RU" altLang="ru-RU" dirty="0" smtClean="0">
                <a:solidFill>
                  <a:srgbClr val="204982"/>
                </a:solidFill>
                <a:latin typeface="Calibri" pitchFamily="34" charset="0"/>
              </a:rPr>
              <a:t>коренного золота.</a:t>
            </a:r>
            <a:endParaRPr lang="ru-RU" altLang="ru-RU" dirty="0">
              <a:solidFill>
                <a:srgbClr val="204982"/>
              </a:solidFill>
              <a:latin typeface="Calibri" pitchFamily="34" charset="0"/>
            </a:endParaRPr>
          </a:p>
          <a:p>
            <a:pPr marL="269875" indent="-269875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>
                <a:solidFill>
                  <a:srgbClr val="204982"/>
                </a:solidFill>
                <a:latin typeface="Calibri" pitchFamily="34" charset="0"/>
              </a:rPr>
              <a:t>Возможные поисковые стратегии.</a:t>
            </a:r>
            <a:endParaRPr lang="ru-RU" altLang="ru-RU" dirty="0">
              <a:solidFill>
                <a:srgbClr val="204982"/>
              </a:solidFill>
              <a:latin typeface="Calibri" pitchFamily="34" charset="0"/>
            </a:endParaRPr>
          </a:p>
          <a:p>
            <a:pPr marL="269875" indent="-269875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>
                <a:solidFill>
                  <a:srgbClr val="204982"/>
                </a:solidFill>
                <a:latin typeface="Calibri" pitchFamily="34" charset="0"/>
              </a:rPr>
              <a:t>Возможности современных аэрогеофизических технологий при поисках коренного золота Алдана.</a:t>
            </a:r>
            <a:endParaRPr lang="ru-RU" altLang="ru-RU" dirty="0">
              <a:solidFill>
                <a:srgbClr val="204982"/>
              </a:solidFill>
              <a:latin typeface="Calibri" pitchFamily="34" charset="0"/>
            </a:endParaRPr>
          </a:p>
          <a:p>
            <a:pPr marL="269875" indent="-269875">
              <a:spcBef>
                <a:spcPct val="50000"/>
              </a:spcBef>
              <a:buFontTx/>
              <a:buAutoNum type="arabicPeriod"/>
            </a:pPr>
            <a:r>
              <a:rPr lang="ru-RU" altLang="ru-RU" dirty="0">
                <a:solidFill>
                  <a:srgbClr val="204982"/>
                </a:solidFill>
                <a:latin typeface="Calibri" pitchFamily="34" charset="0"/>
              </a:rPr>
              <a:t>Выводы.</a:t>
            </a:r>
          </a:p>
          <a:p>
            <a:pPr marL="609600" indent="-609600">
              <a:spcBef>
                <a:spcPct val="50000"/>
              </a:spcBef>
              <a:buFontTx/>
              <a:buAutoNum type="arabicPeriod"/>
            </a:pPr>
            <a:endParaRPr lang="ru-RU" altLang="ru-RU" dirty="0">
              <a:solidFill>
                <a:srgbClr val="20498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5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30</a:t>
            </a:fld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76200" y="198438"/>
            <a:ext cx="6781800" cy="639762"/>
          </a:xfrm>
        </p:spPr>
        <p:txBody>
          <a:bodyPr>
            <a:normAutofit fontScale="90000"/>
          </a:bodyPr>
          <a:lstStyle/>
          <a:p>
            <a:r>
              <a:rPr lang="ru-RU" dirty="0"/>
              <a:t>Возможности современных аэрогеофизических технологий при поисках коренного золота Алдана</a:t>
            </a:r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0825" y="1157288"/>
            <a:ext cx="3787775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Месторождения </a:t>
            </a:r>
            <a:r>
              <a:rPr lang="ru-RU" altLang="ru-RU" sz="1800" b="1" dirty="0" err="1" smtClean="0">
                <a:solidFill>
                  <a:srgbClr val="000066"/>
                </a:solidFill>
                <a:latin typeface="+mn-lt"/>
              </a:rPr>
              <a:t>лебединского</a:t>
            </a:r>
            <a:r>
              <a:rPr lang="ru-RU" altLang="ru-RU" sz="1800" b="1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типа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3" y="2081213"/>
            <a:ext cx="2189162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8363" y="2086768"/>
            <a:ext cx="2198688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7788" y="2081213"/>
            <a:ext cx="2198688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366713" y="4724400"/>
            <a:ext cx="21891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rgbClr val="000066"/>
                </a:solidFill>
                <a:latin typeface="Calibri" pitchFamily="34" charset="0"/>
              </a:rPr>
              <a:t>Электропроводность на частоте 520 Гц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6459539" y="4718843"/>
            <a:ext cx="21891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000066"/>
                </a:solidFill>
                <a:latin typeface="Calibri" pitchFamily="34" charset="0"/>
              </a:rPr>
              <a:t>Рельеф местности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3124200" y="47244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66"/>
                </a:solidFill>
                <a:latin typeface="Calibri" pitchFamily="34" charset="0"/>
              </a:rPr>
              <a:t>Локальная составляющая электропроводности на частоте 520 Гц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1492251" y="5195590"/>
            <a:ext cx="411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000066"/>
                </a:solidFill>
                <a:latin typeface="Calibri" pitchFamily="34" charset="0"/>
              </a:rPr>
              <a:t>1 – тектонические зоны дробления, выраженные линейными зонами повышенной электропроводности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266700" y="1566446"/>
            <a:ext cx="7200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000066"/>
                </a:solidFill>
                <a:latin typeface="Calibri" pitchFamily="34" charset="0"/>
              </a:rPr>
              <a:t>Выделение </a:t>
            </a:r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тектонических зон дробления по аэрогеофизическим данным</a:t>
            </a:r>
          </a:p>
        </p:txBody>
      </p:sp>
    </p:spTree>
    <p:extLst>
      <p:ext uri="{BB962C8B-B14F-4D97-AF65-F5344CB8AC3E}">
        <p14:creationId xmlns:p14="http://schemas.microsoft.com/office/powerpoint/2010/main" val="175856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31</a:t>
            </a:fld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76200" y="198438"/>
            <a:ext cx="6781800" cy="639762"/>
          </a:xfrm>
        </p:spPr>
        <p:txBody>
          <a:bodyPr>
            <a:normAutofit fontScale="90000"/>
          </a:bodyPr>
          <a:lstStyle/>
          <a:p>
            <a:r>
              <a:rPr lang="ru-RU" dirty="0"/>
              <a:t>Возможности современных аэрогеофизических технологий при поисках коренного золота Алдана</a:t>
            </a:r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0825" y="1157288"/>
            <a:ext cx="3787775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Месторождения </a:t>
            </a:r>
            <a:r>
              <a:rPr lang="ru-RU" altLang="ru-RU" sz="1800" b="1" dirty="0" err="1" smtClean="0">
                <a:solidFill>
                  <a:srgbClr val="000066"/>
                </a:solidFill>
                <a:latin typeface="+mn-lt"/>
              </a:rPr>
              <a:t>лебединского</a:t>
            </a:r>
            <a:r>
              <a:rPr lang="ru-RU" altLang="ru-RU" sz="1800" b="1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типа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67250" y="2057400"/>
            <a:ext cx="4144963" cy="318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9963" y="2413000"/>
            <a:ext cx="350043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913" y="2366963"/>
            <a:ext cx="349250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875588" y="4781550"/>
            <a:ext cx="884237" cy="18415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ru-RU" sz="1200" b="1" dirty="0" err="1">
                <a:solidFill>
                  <a:schemeClr val="tx1"/>
                </a:solidFill>
                <a:latin typeface="+mn-lt"/>
              </a:rPr>
              <a:t>нТл</a:t>
            </a:r>
            <a:r>
              <a:rPr lang="en-US" sz="1200" b="1" dirty="0">
                <a:solidFill>
                  <a:schemeClr val="tx1"/>
                </a:solidFill>
                <a:latin typeface="+mn-lt"/>
              </a:rPr>
              <a:t>/c*</a:t>
            </a:r>
            <a:r>
              <a:rPr lang="ru-RU" sz="1200" b="1" dirty="0" err="1">
                <a:solidFill>
                  <a:schemeClr val="tx1"/>
                </a:solidFill>
                <a:latin typeface="+mn-lt"/>
              </a:rPr>
              <a:t>мс</a:t>
            </a:r>
            <a:endParaRPr lang="ru-RU" sz="1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49439" y="4832350"/>
            <a:ext cx="2519362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+mn-lt"/>
              </a:rPr>
              <a:t>Кажущаяся </a:t>
            </a:r>
            <a:r>
              <a:rPr lang="ru-RU" altLang="ru-RU" sz="1400" b="1" dirty="0" err="1">
                <a:solidFill>
                  <a:srgbClr val="002060"/>
                </a:solidFill>
                <a:latin typeface="+mn-lt"/>
              </a:rPr>
              <a:t>заряжаемость</a:t>
            </a:r>
            <a:endParaRPr lang="ru-RU" sz="1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850" y="2057400"/>
            <a:ext cx="4144963" cy="318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88576" y="4832350"/>
            <a:ext cx="3743325" cy="5232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+mn-lt"/>
              </a:rPr>
              <a:t>Кажущиеся сопротивления (средние времена)</a:t>
            </a:r>
            <a:endParaRPr lang="ru-RU" sz="1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6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13" y="2441575"/>
            <a:ext cx="3452812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3038" y="2087563"/>
            <a:ext cx="334962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4867276" y="2514600"/>
            <a:ext cx="779463" cy="285750"/>
            <a:chOff x="1841500" y="5246638"/>
            <a:chExt cx="779463" cy="28575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1841500" y="5256163"/>
              <a:ext cx="779463" cy="27622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+mn-lt"/>
                </a:rPr>
                <a:t>2 км</a:t>
              </a: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936750" y="5246638"/>
              <a:ext cx="576263" cy="0"/>
            </a:xfrm>
            <a:prstGeom prst="line">
              <a:avLst/>
            </a:prstGeom>
            <a:ln w="730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Прямоугольник 20"/>
          <p:cNvSpPr/>
          <p:nvPr/>
        </p:nvSpPr>
        <p:spPr>
          <a:xfrm>
            <a:off x="3584575" y="4979988"/>
            <a:ext cx="758825" cy="18415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ru-RU" sz="1200" b="1" dirty="0" err="1">
                <a:solidFill>
                  <a:schemeClr val="tx1"/>
                </a:solidFill>
                <a:latin typeface="+mn-lt"/>
              </a:rPr>
              <a:t>Омм</a:t>
            </a:r>
            <a:endParaRPr lang="ru-RU" sz="1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304800" y="1545452"/>
            <a:ext cx="853366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rgbClr val="002060"/>
                </a:solidFill>
              </a:rPr>
              <a:t>Пример выделения эффекта </a:t>
            </a:r>
            <a:r>
              <a:rPr lang="ru-RU" altLang="ru-RU" sz="1600" dirty="0" smtClean="0">
                <a:solidFill>
                  <a:srgbClr val="002060"/>
                </a:solidFill>
                <a:latin typeface="+mn-lt"/>
              </a:rPr>
              <a:t>вызванной</a:t>
            </a:r>
            <a:r>
              <a:rPr lang="ru-RU" altLang="ru-RU" sz="1400" dirty="0" smtClean="0">
                <a:solidFill>
                  <a:srgbClr val="002060"/>
                </a:solidFill>
              </a:rPr>
              <a:t> поляризации по материалам </a:t>
            </a:r>
            <a:r>
              <a:rPr lang="ru-RU" altLang="ru-RU" sz="1400" dirty="0" err="1" smtClean="0">
                <a:solidFill>
                  <a:srgbClr val="002060"/>
                </a:solidFill>
              </a:rPr>
              <a:t>аэроварианта</a:t>
            </a:r>
            <a:r>
              <a:rPr lang="ru-RU" altLang="ru-RU" sz="1400" dirty="0" smtClean="0">
                <a:solidFill>
                  <a:srgbClr val="002060"/>
                </a:solidFill>
              </a:rPr>
              <a:t> метода переходных процессов</a:t>
            </a:r>
            <a:endParaRPr lang="ru-RU" alt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3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32</a:t>
            </a:fld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76200" y="198438"/>
            <a:ext cx="6781800" cy="639762"/>
          </a:xfrm>
        </p:spPr>
        <p:txBody>
          <a:bodyPr>
            <a:normAutofit fontScale="90000"/>
          </a:bodyPr>
          <a:lstStyle/>
          <a:p>
            <a:r>
              <a:rPr lang="ru-RU" dirty="0"/>
              <a:t>Возможности современных аэрогеофизических технологий при поисках коренного золота Алдана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020" y="1341954"/>
            <a:ext cx="5234980" cy="1782246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5216" y="1163191"/>
            <a:ext cx="4092575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Месторождения </a:t>
            </a:r>
            <a:r>
              <a:rPr lang="ru-RU" altLang="ru-RU" sz="1800" b="1" dirty="0" err="1" smtClean="0">
                <a:solidFill>
                  <a:srgbClr val="000066"/>
                </a:solidFill>
                <a:latin typeface="+mn-lt"/>
              </a:rPr>
              <a:t>самолазовского</a:t>
            </a:r>
            <a:r>
              <a:rPr lang="ru-RU" altLang="ru-RU" sz="1800" b="1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типа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1001" y="3429000"/>
            <a:ext cx="487679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Схематический геологический разрез </a:t>
            </a:r>
            <a:r>
              <a:rPr lang="ru-RU" sz="1600" dirty="0" err="1">
                <a:solidFill>
                  <a:srgbClr val="002060"/>
                </a:solidFill>
              </a:rPr>
              <a:t>Юхтинского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>массива</a:t>
            </a:r>
          </a:p>
          <a:p>
            <a:pPr algn="ctr"/>
            <a:r>
              <a:rPr lang="ru-RU" sz="1300" i="1" dirty="0">
                <a:solidFill>
                  <a:srgbClr val="002060"/>
                </a:solidFill>
              </a:rPr>
              <a:t>1 - венд-нижнекембрийские доломиты платформенного чехла; 2 - архей- </a:t>
            </a:r>
            <a:r>
              <a:rPr lang="ru-RU" sz="1300" i="1" dirty="0" smtClean="0">
                <a:solidFill>
                  <a:srgbClr val="002060"/>
                </a:solidFill>
              </a:rPr>
              <a:t>протерозойские </a:t>
            </a:r>
            <a:r>
              <a:rPr lang="ru-RU" sz="1300" i="1" dirty="0" err="1" smtClean="0">
                <a:solidFill>
                  <a:srgbClr val="002060"/>
                </a:solidFill>
              </a:rPr>
              <a:t>гранито</a:t>
            </a:r>
            <a:r>
              <a:rPr lang="ru-RU" sz="1300" i="1" dirty="0" smtClean="0">
                <a:solidFill>
                  <a:srgbClr val="002060"/>
                </a:solidFill>
              </a:rPr>
              <a:t>-гнейсы фундамента</a:t>
            </a:r>
            <a:r>
              <a:rPr lang="ru-RU" sz="1300" i="1" dirty="0">
                <a:solidFill>
                  <a:srgbClr val="002060"/>
                </a:solidFill>
              </a:rPr>
              <a:t>; </a:t>
            </a:r>
            <a:r>
              <a:rPr lang="ru-RU" sz="1300" i="1" dirty="0" smtClean="0">
                <a:solidFill>
                  <a:srgbClr val="002060"/>
                </a:solidFill>
              </a:rPr>
              <a:t>             3-6 – мезозойские магматические </a:t>
            </a:r>
            <a:r>
              <a:rPr lang="ru-RU" sz="1300" i="1" dirty="0">
                <a:solidFill>
                  <a:srgbClr val="002060"/>
                </a:solidFill>
              </a:rPr>
              <a:t>образования: </a:t>
            </a:r>
            <a:r>
              <a:rPr lang="ru-RU" sz="1300" i="1" dirty="0" smtClean="0">
                <a:solidFill>
                  <a:srgbClr val="002060"/>
                </a:solidFill>
              </a:rPr>
              <a:t>    </a:t>
            </a:r>
          </a:p>
          <a:p>
            <a:pPr algn="ctr"/>
            <a:r>
              <a:rPr lang="ru-RU" sz="1300" i="1" dirty="0" smtClean="0">
                <a:solidFill>
                  <a:srgbClr val="002060"/>
                </a:solidFill>
              </a:rPr>
              <a:t>3 – </a:t>
            </a:r>
            <a:r>
              <a:rPr lang="ru-RU" sz="1300" i="1" dirty="0" err="1" smtClean="0">
                <a:solidFill>
                  <a:srgbClr val="002060"/>
                </a:solidFill>
              </a:rPr>
              <a:t>щелочнополевошпатовые</a:t>
            </a:r>
            <a:r>
              <a:rPr lang="ru-RU" sz="1300" i="1" dirty="0" smtClean="0">
                <a:solidFill>
                  <a:srgbClr val="002060"/>
                </a:solidFill>
              </a:rPr>
              <a:t> </a:t>
            </a:r>
            <a:r>
              <a:rPr lang="ru-RU" sz="1300" i="1" dirty="0" err="1" smtClean="0">
                <a:solidFill>
                  <a:srgbClr val="002060"/>
                </a:solidFill>
              </a:rPr>
              <a:t>граносиениты</a:t>
            </a:r>
            <a:r>
              <a:rPr lang="ru-RU" sz="1300" i="1" dirty="0" smtClean="0">
                <a:solidFill>
                  <a:srgbClr val="002060"/>
                </a:solidFill>
              </a:rPr>
              <a:t> </a:t>
            </a:r>
            <a:r>
              <a:rPr lang="ru-RU" sz="1300" i="1" dirty="0">
                <a:solidFill>
                  <a:srgbClr val="002060"/>
                </a:solidFill>
              </a:rPr>
              <a:t>и </a:t>
            </a:r>
            <a:r>
              <a:rPr lang="ru-RU" sz="1300" i="1" dirty="0" err="1">
                <a:solidFill>
                  <a:srgbClr val="002060"/>
                </a:solidFill>
              </a:rPr>
              <a:t>нордмаркиты</a:t>
            </a:r>
            <a:r>
              <a:rPr lang="ru-RU" sz="1300" i="1" dirty="0">
                <a:solidFill>
                  <a:srgbClr val="002060"/>
                </a:solidFill>
              </a:rPr>
              <a:t>; </a:t>
            </a:r>
            <a:r>
              <a:rPr lang="ru-RU" sz="1300" i="1" dirty="0" smtClean="0">
                <a:solidFill>
                  <a:srgbClr val="002060"/>
                </a:solidFill>
              </a:rPr>
              <a:t>    4 </a:t>
            </a:r>
            <a:r>
              <a:rPr lang="ru-RU" sz="1300" i="1" dirty="0">
                <a:solidFill>
                  <a:srgbClr val="002060"/>
                </a:solidFill>
              </a:rPr>
              <a:t>- </a:t>
            </a:r>
            <a:r>
              <a:rPr lang="ru-RU" sz="1300" i="1" dirty="0" err="1">
                <a:solidFill>
                  <a:srgbClr val="002060"/>
                </a:solidFill>
              </a:rPr>
              <a:t>щелочнополевошпатовые</a:t>
            </a:r>
            <a:r>
              <a:rPr lang="ru-RU" sz="1300" i="1" dirty="0">
                <a:solidFill>
                  <a:srgbClr val="002060"/>
                </a:solidFill>
              </a:rPr>
              <a:t> </a:t>
            </a:r>
            <a:r>
              <a:rPr lang="ru-RU" sz="1300" i="1" dirty="0" err="1">
                <a:solidFill>
                  <a:srgbClr val="002060"/>
                </a:solidFill>
              </a:rPr>
              <a:t>граносиениты</a:t>
            </a:r>
            <a:r>
              <a:rPr lang="ru-RU" sz="1300" i="1" dirty="0">
                <a:solidFill>
                  <a:srgbClr val="002060"/>
                </a:solidFill>
              </a:rPr>
              <a:t> порфировидные; </a:t>
            </a:r>
            <a:r>
              <a:rPr lang="ru-RU" sz="1300" i="1" dirty="0" smtClean="0">
                <a:solidFill>
                  <a:srgbClr val="002060"/>
                </a:solidFill>
              </a:rPr>
              <a:t>    5 </a:t>
            </a:r>
            <a:r>
              <a:rPr lang="ru-RU" sz="1300" i="1" dirty="0">
                <a:solidFill>
                  <a:srgbClr val="002060"/>
                </a:solidFill>
              </a:rPr>
              <a:t>– кварцевые </a:t>
            </a:r>
            <a:r>
              <a:rPr lang="ru-RU" sz="1300" i="1" dirty="0" err="1">
                <a:solidFill>
                  <a:srgbClr val="002060"/>
                </a:solidFill>
              </a:rPr>
              <a:t>лейкосиениты</a:t>
            </a:r>
            <a:r>
              <a:rPr lang="ru-RU" sz="1300" i="1" dirty="0">
                <a:solidFill>
                  <a:srgbClr val="002060"/>
                </a:solidFill>
              </a:rPr>
              <a:t>; 6 - трубка эксплозивных брекчий сиенитового состава; 7 - мраморы; 8 - скарны </a:t>
            </a:r>
            <a:r>
              <a:rPr lang="ru-RU" sz="1300" i="1" dirty="0" smtClean="0">
                <a:solidFill>
                  <a:srgbClr val="002060"/>
                </a:solidFill>
              </a:rPr>
              <a:t>и </a:t>
            </a:r>
            <a:r>
              <a:rPr lang="ru-RU" sz="1300" i="1" dirty="0" err="1" smtClean="0">
                <a:solidFill>
                  <a:srgbClr val="002060"/>
                </a:solidFill>
              </a:rPr>
              <a:t>скарнированные</a:t>
            </a:r>
            <a:r>
              <a:rPr lang="ru-RU" sz="1300" i="1" dirty="0" smtClean="0">
                <a:solidFill>
                  <a:srgbClr val="002060"/>
                </a:solidFill>
              </a:rPr>
              <a:t> </a:t>
            </a:r>
            <a:r>
              <a:rPr lang="ru-RU" sz="1300" i="1" dirty="0">
                <a:solidFill>
                  <a:srgbClr val="002060"/>
                </a:solidFill>
              </a:rPr>
              <a:t>породы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216" y="1527175"/>
            <a:ext cx="40857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>
                <a:solidFill>
                  <a:srgbClr val="002060"/>
                </a:solidFill>
              </a:rPr>
              <a:t>Факторы локализации </a:t>
            </a:r>
            <a:r>
              <a:rPr lang="ru-RU" sz="1600" u="sng" dirty="0" err="1" smtClean="0">
                <a:solidFill>
                  <a:srgbClr val="002060"/>
                </a:solidFill>
              </a:rPr>
              <a:t>оруденения</a:t>
            </a:r>
            <a:r>
              <a:rPr lang="ru-RU" sz="1600" dirty="0" smtClean="0">
                <a:solidFill>
                  <a:srgbClr val="002060"/>
                </a:solidFill>
              </a:rPr>
              <a:t>:</a:t>
            </a:r>
          </a:p>
          <a:p>
            <a:pPr marL="269875" indent="-269875">
              <a:buFont typeface="+mj-lt"/>
              <a:buAutoNum type="arabicParenR"/>
            </a:pPr>
            <a:r>
              <a:rPr lang="ru-RU" sz="1600" dirty="0" err="1" smtClean="0">
                <a:solidFill>
                  <a:srgbClr val="002060"/>
                </a:solidFill>
              </a:rPr>
              <a:t>Юхтинскй</a:t>
            </a:r>
            <a:r>
              <a:rPr lang="ru-RU" sz="1600" dirty="0" smtClean="0">
                <a:solidFill>
                  <a:srgbClr val="002060"/>
                </a:solidFill>
              </a:rPr>
              <a:t> многофазный интрузивный массив (</a:t>
            </a:r>
            <a:r>
              <a:rPr lang="ru-RU" sz="1600" dirty="0" err="1" smtClean="0">
                <a:solidFill>
                  <a:srgbClr val="002060"/>
                </a:solidFill>
              </a:rPr>
              <a:t>лополит</a:t>
            </a:r>
            <a:r>
              <a:rPr lang="ru-RU" sz="1600" dirty="0">
                <a:solidFill>
                  <a:srgbClr val="002060"/>
                </a:solidFill>
              </a:rPr>
              <a:t>), </a:t>
            </a:r>
            <a:r>
              <a:rPr lang="ru-RU" sz="1600" dirty="0" smtClean="0">
                <a:solidFill>
                  <a:srgbClr val="002060"/>
                </a:solidFill>
              </a:rPr>
              <a:t>представленный </a:t>
            </a:r>
            <a:r>
              <a:rPr lang="ru-RU" sz="1600" dirty="0">
                <a:solidFill>
                  <a:srgbClr val="002060"/>
                </a:solidFill>
              </a:rPr>
              <a:t>сиенитами и </a:t>
            </a:r>
            <a:r>
              <a:rPr lang="ru-RU" sz="1600" dirty="0" err="1">
                <a:solidFill>
                  <a:srgbClr val="002060"/>
                </a:solidFill>
              </a:rPr>
              <a:t>граносиенитами</a:t>
            </a:r>
            <a:r>
              <a:rPr lang="ru-RU" sz="1600" dirty="0">
                <a:solidFill>
                  <a:srgbClr val="002060"/>
                </a:solidFill>
              </a:rPr>
              <a:t>;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69875" indent="-269875">
              <a:buFont typeface="+mj-lt"/>
              <a:buAutoNum type="arabicParenR"/>
            </a:pPr>
            <a:r>
              <a:rPr lang="ru-RU" sz="1600" dirty="0" smtClean="0">
                <a:solidFill>
                  <a:srgbClr val="002060"/>
                </a:solidFill>
              </a:rPr>
              <a:t>Прожилково-вкрапленный </a:t>
            </a:r>
            <a:r>
              <a:rPr lang="ru-RU" sz="1600" dirty="0">
                <a:solidFill>
                  <a:srgbClr val="002060"/>
                </a:solidFill>
              </a:rPr>
              <a:t>линейный тип, </a:t>
            </a:r>
            <a:r>
              <a:rPr lang="ru-RU" sz="1600" dirty="0" smtClean="0">
                <a:solidFill>
                  <a:srgbClr val="002060"/>
                </a:solidFill>
              </a:rPr>
              <a:t>представленный </a:t>
            </a:r>
            <a:r>
              <a:rPr lang="ru-RU" sz="1600" dirty="0">
                <a:solidFill>
                  <a:srgbClr val="002060"/>
                </a:solidFill>
              </a:rPr>
              <a:t>интенсивно окисленными и дезинтегрированными скарнами;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69875" indent="-269875">
              <a:buFont typeface="+mj-lt"/>
              <a:buAutoNum type="arabicParenR"/>
            </a:pPr>
            <a:r>
              <a:rPr lang="ru-RU" sz="1600" dirty="0" smtClean="0">
                <a:solidFill>
                  <a:srgbClr val="002060"/>
                </a:solidFill>
              </a:rPr>
              <a:t>Прожилково-вкрапленный </a:t>
            </a:r>
            <a:r>
              <a:rPr lang="ru-RU" sz="1600" dirty="0">
                <a:solidFill>
                  <a:srgbClr val="002060"/>
                </a:solidFill>
              </a:rPr>
              <a:t>штокверковый тип, локализованный в виде объёмных минерализованных зон внутри мезозойских </a:t>
            </a:r>
            <a:r>
              <a:rPr lang="ru-RU" sz="1600" dirty="0" err="1" smtClean="0">
                <a:solidFill>
                  <a:srgbClr val="002060"/>
                </a:solidFill>
              </a:rPr>
              <a:t>интрузий</a:t>
            </a:r>
            <a:r>
              <a:rPr lang="ru-RU" sz="1600" dirty="0" smtClean="0">
                <a:solidFill>
                  <a:srgbClr val="002060"/>
                </a:solidFill>
              </a:rPr>
              <a:t>;</a:t>
            </a:r>
          </a:p>
          <a:p>
            <a:pPr marL="269875" indent="-269875">
              <a:buFont typeface="+mj-lt"/>
              <a:buAutoNum type="arabicParenR"/>
            </a:pPr>
            <a:r>
              <a:rPr lang="ru-RU" sz="1600" dirty="0" err="1" smtClean="0">
                <a:solidFill>
                  <a:srgbClr val="002060"/>
                </a:solidFill>
              </a:rPr>
              <a:t>Брекчиевый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тип, локализованный в крутопадающих минерализованных зонах дробления внутри тел мезозойских </a:t>
            </a:r>
            <a:r>
              <a:rPr lang="ru-RU" sz="1600" dirty="0" err="1">
                <a:solidFill>
                  <a:srgbClr val="002060"/>
                </a:solidFill>
              </a:rPr>
              <a:t>интрузий</a:t>
            </a:r>
            <a:r>
              <a:rPr lang="ru-RU" sz="1600" dirty="0">
                <a:solidFill>
                  <a:srgbClr val="002060"/>
                </a:solidFill>
              </a:rPr>
              <a:t> и метасоматических тел. </a:t>
            </a:r>
          </a:p>
        </p:txBody>
      </p:sp>
    </p:spTree>
    <p:extLst>
      <p:ext uri="{BB962C8B-B14F-4D97-AF65-F5344CB8AC3E}">
        <p14:creationId xmlns:p14="http://schemas.microsoft.com/office/powerpoint/2010/main" val="125403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33</a:t>
            </a:fld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76200" y="198438"/>
            <a:ext cx="6781800" cy="639762"/>
          </a:xfrm>
        </p:spPr>
        <p:txBody>
          <a:bodyPr>
            <a:normAutofit fontScale="90000"/>
          </a:bodyPr>
          <a:lstStyle/>
          <a:p>
            <a:r>
              <a:rPr lang="ru-RU" dirty="0"/>
              <a:t>Возможности современных аэрогеофизических технологий при поисках коренного золота Алдана</a:t>
            </a:r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0825" y="1157288"/>
            <a:ext cx="4092575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Месторождения </a:t>
            </a:r>
            <a:r>
              <a:rPr lang="ru-RU" altLang="ru-RU" sz="1800" b="1" dirty="0" err="1" smtClean="0">
                <a:solidFill>
                  <a:srgbClr val="000066"/>
                </a:solidFill>
                <a:latin typeface="+mn-lt"/>
              </a:rPr>
              <a:t>самолазовского</a:t>
            </a:r>
            <a:r>
              <a:rPr lang="ru-RU" altLang="ru-RU" sz="1800" b="1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типа</a:t>
            </a:r>
          </a:p>
        </p:txBody>
      </p:sp>
      <p:pic>
        <p:nvPicPr>
          <p:cNvPr id="9" name="Picture 6" descr="Amgunskaja_ИНТР_1_геол200_a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69" y="3171062"/>
            <a:ext cx="18938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1" descr="Amgunskaja_ИНТР_1_MAGN_a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8178" y="3173517"/>
            <a:ext cx="20955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 descr="Amgunskaja_ИНТР_1_GRAV_lok_a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6326" y="3158925"/>
            <a:ext cx="20955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Amgunskaja_ИНТР_1_MD_a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132" y="3219305"/>
            <a:ext cx="21002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76200" y="1553503"/>
            <a:ext cx="3124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Выраженность </a:t>
            </a:r>
            <a:r>
              <a:rPr lang="ru-RU" sz="1600" dirty="0" smtClean="0">
                <a:solidFill>
                  <a:srgbClr val="000066"/>
                </a:solidFill>
                <a:latin typeface="Calibri" pitchFamily="34" charset="0"/>
              </a:rPr>
              <a:t>рудоносных </a:t>
            </a:r>
            <a:r>
              <a:rPr lang="ru-RU" sz="1600" dirty="0" err="1" smtClean="0">
                <a:solidFill>
                  <a:srgbClr val="000066"/>
                </a:solidFill>
                <a:latin typeface="Calibri" pitchFamily="34" charset="0"/>
              </a:rPr>
              <a:t>гранитоидов</a:t>
            </a:r>
            <a:r>
              <a:rPr lang="ru-RU" sz="1600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ru-RU" sz="1600" dirty="0" err="1">
                <a:solidFill>
                  <a:srgbClr val="000066"/>
                </a:solidFill>
                <a:latin typeface="Calibri" pitchFamily="34" charset="0"/>
              </a:rPr>
              <a:t>Большереченского</a:t>
            </a:r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 массива </a:t>
            </a:r>
            <a:r>
              <a:rPr lang="ru-RU" sz="1600" dirty="0" smtClean="0">
                <a:solidFill>
                  <a:srgbClr val="000066"/>
                </a:solidFill>
                <a:latin typeface="Calibri" pitchFamily="34" charset="0"/>
              </a:rPr>
              <a:t>в геофизических полях</a:t>
            </a:r>
            <a:endParaRPr lang="ru-RU" sz="1600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1784350" y="2543679"/>
            <a:ext cx="28321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200" b="1" dirty="0">
                <a:solidFill>
                  <a:srgbClr val="000066"/>
                </a:solidFill>
                <a:latin typeface="Calibri" pitchFamily="34" charset="0"/>
              </a:rPr>
              <a:t>Результаты физико-математического моделирования магнитного поля по профилям </a:t>
            </a:r>
            <a:r>
              <a:rPr lang="en-US" sz="1200" b="1" dirty="0">
                <a:solidFill>
                  <a:srgbClr val="000066"/>
                </a:solidFill>
                <a:latin typeface="Calibri" pitchFamily="34" charset="0"/>
                <a:sym typeface="Wingdings" pitchFamily="2" charset="2"/>
              </a:rPr>
              <a:t></a:t>
            </a:r>
            <a:endParaRPr lang="ru-RU" sz="12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464869" y="6080125"/>
            <a:ext cx="1944422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66"/>
                </a:solidFill>
                <a:latin typeface="Calibri" pitchFamily="34" charset="0"/>
              </a:rPr>
              <a:t>Геологическая карта</a:t>
            </a:r>
            <a:endParaRPr lang="ru-RU" sz="12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2281467" y="5877867"/>
            <a:ext cx="205079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66"/>
                </a:solidFill>
                <a:latin typeface="Calibri" pitchFamily="34" charset="0"/>
              </a:rPr>
              <a:t>Эффективная намагниченность</a:t>
            </a:r>
            <a:endParaRPr lang="ru-RU" sz="12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4433880" y="6073497"/>
            <a:ext cx="205079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66"/>
                </a:solidFill>
                <a:latin typeface="Calibri" pitchFamily="34" charset="0"/>
              </a:rPr>
              <a:t>Эффективная плотность</a:t>
            </a:r>
            <a:endParaRPr lang="ru-RU" sz="12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6520915" y="6066868"/>
            <a:ext cx="205079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66"/>
                </a:solidFill>
                <a:latin typeface="Calibri" pitchFamily="34" charset="0"/>
              </a:rPr>
              <a:t>Мощность дозы</a:t>
            </a:r>
            <a:endParaRPr lang="ru-RU" sz="12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1786" y="1498394"/>
            <a:ext cx="1709010" cy="17020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3187" y="1498394"/>
            <a:ext cx="2376208" cy="165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34</a:t>
            </a:fld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76200" y="198438"/>
            <a:ext cx="6781800" cy="639762"/>
          </a:xfrm>
        </p:spPr>
        <p:txBody>
          <a:bodyPr>
            <a:normAutofit fontScale="90000"/>
          </a:bodyPr>
          <a:lstStyle/>
          <a:p>
            <a:r>
              <a:rPr lang="ru-RU" dirty="0"/>
              <a:t>Возможности современных аэрогеофизических технологий при поисках коренного золота Алдана</a:t>
            </a:r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0825" y="1157288"/>
            <a:ext cx="4092575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Месторождения </a:t>
            </a:r>
            <a:r>
              <a:rPr lang="ru-RU" altLang="ru-RU" sz="1800" b="1" dirty="0" err="1" smtClean="0">
                <a:solidFill>
                  <a:srgbClr val="000066"/>
                </a:solidFill>
                <a:latin typeface="+mn-lt"/>
              </a:rPr>
              <a:t>самолазовского</a:t>
            </a:r>
            <a:r>
              <a:rPr lang="ru-RU" altLang="ru-RU" sz="1800" b="1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типа</a:t>
            </a:r>
          </a:p>
        </p:txBody>
      </p:sp>
      <p:pic>
        <p:nvPicPr>
          <p:cNvPr id="1026" name="Picture 2" descr="Ульбанский комплекс Массив горы Эльго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9473" y="1371600"/>
            <a:ext cx="4515807" cy="501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825" y="1676400"/>
            <a:ext cx="4415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Выраженность </a:t>
            </a:r>
            <a:r>
              <a:rPr lang="ru-RU" sz="1600" dirty="0" err="1">
                <a:solidFill>
                  <a:srgbClr val="002060"/>
                </a:solidFill>
              </a:rPr>
              <a:t>гранодиоритов</a:t>
            </a:r>
            <a:r>
              <a:rPr lang="ru-RU" sz="1600" dirty="0">
                <a:solidFill>
                  <a:srgbClr val="002060"/>
                </a:solidFill>
              </a:rPr>
              <a:t> и гранитов </a:t>
            </a:r>
            <a:r>
              <a:rPr lang="ru-RU" sz="1600" dirty="0" err="1">
                <a:solidFill>
                  <a:srgbClr val="002060"/>
                </a:solidFill>
              </a:rPr>
              <a:t>ульбанского</a:t>
            </a:r>
            <a:r>
              <a:rPr lang="ru-RU" sz="1600" dirty="0">
                <a:solidFill>
                  <a:srgbClr val="002060"/>
                </a:solidFill>
              </a:rPr>
              <a:t> интрузивного комплекса </a:t>
            </a:r>
            <a:r>
              <a:rPr lang="ru-RU" sz="1600" dirty="0" smtClean="0">
                <a:solidFill>
                  <a:srgbClr val="002060"/>
                </a:solidFill>
              </a:rPr>
              <a:t>на </a:t>
            </a:r>
            <a:r>
              <a:rPr lang="ru-RU" sz="1600" dirty="0">
                <a:solidFill>
                  <a:srgbClr val="002060"/>
                </a:solidFill>
              </a:rPr>
              <a:t>картах эффективной намагниченности (А), содержания калия (Б), эффективных сопротивлений  на частоте 520 Гц (В) и рельефа местности (Г)</a:t>
            </a:r>
          </a:p>
        </p:txBody>
      </p:sp>
    </p:spTree>
    <p:extLst>
      <p:ext uri="{BB962C8B-B14F-4D97-AF65-F5344CB8AC3E}">
        <p14:creationId xmlns:p14="http://schemas.microsoft.com/office/powerpoint/2010/main" val="96761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35</a:t>
            </a:fld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76200" y="198438"/>
            <a:ext cx="6781800" cy="639762"/>
          </a:xfrm>
        </p:spPr>
        <p:txBody>
          <a:bodyPr>
            <a:normAutofit fontScale="90000"/>
          </a:bodyPr>
          <a:lstStyle/>
          <a:p>
            <a:r>
              <a:rPr lang="ru-RU" dirty="0"/>
              <a:t>Возможности современных аэрогеофизических технологий при поисках коренного золота Алдана</a:t>
            </a:r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0825" y="1157288"/>
            <a:ext cx="4092575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Месторождения </a:t>
            </a:r>
            <a:r>
              <a:rPr lang="ru-RU" altLang="ru-RU" sz="1800" b="1" dirty="0" err="1" smtClean="0">
                <a:solidFill>
                  <a:srgbClr val="000066"/>
                </a:solidFill>
                <a:latin typeface="+mn-lt"/>
              </a:rPr>
              <a:t>самолазовского</a:t>
            </a:r>
            <a:r>
              <a:rPr lang="ru-RU" altLang="ru-RU" sz="1800" b="1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типа</a:t>
            </a:r>
          </a:p>
        </p:txBody>
      </p:sp>
      <p:pic>
        <p:nvPicPr>
          <p:cNvPr id="2050" name="Picture 2" descr="Ульбанский комплекс Невскрыт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346767"/>
            <a:ext cx="4567237" cy="456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012" y="1735153"/>
            <a:ext cx="388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Выраженность невскрытых частей </a:t>
            </a:r>
            <a:r>
              <a:rPr lang="ru-RU" sz="1600" dirty="0" err="1">
                <a:solidFill>
                  <a:srgbClr val="002060"/>
                </a:solidFill>
              </a:rPr>
              <a:t>Чаданянского</a:t>
            </a:r>
            <a:r>
              <a:rPr lang="ru-RU" sz="1600" dirty="0">
                <a:solidFill>
                  <a:srgbClr val="002060"/>
                </a:solidFill>
              </a:rPr>
              <a:t> (А), </a:t>
            </a:r>
            <a:r>
              <a:rPr lang="ru-RU" sz="1600" dirty="0" err="1">
                <a:solidFill>
                  <a:srgbClr val="002060"/>
                </a:solidFill>
              </a:rPr>
              <a:t>Мевачанского</a:t>
            </a:r>
            <a:r>
              <a:rPr lang="ru-RU" sz="1600" dirty="0">
                <a:solidFill>
                  <a:srgbClr val="002060"/>
                </a:solidFill>
              </a:rPr>
              <a:t> (Б)  массивов и невскрытый массив горы Маяк (В) </a:t>
            </a:r>
            <a:r>
              <a:rPr lang="ru-RU" sz="1600" dirty="0" err="1">
                <a:solidFill>
                  <a:srgbClr val="002060"/>
                </a:solidFill>
              </a:rPr>
              <a:t>ульбанского</a:t>
            </a:r>
            <a:r>
              <a:rPr lang="ru-RU" sz="1600" dirty="0">
                <a:solidFill>
                  <a:srgbClr val="002060"/>
                </a:solidFill>
              </a:rPr>
              <a:t> интрузивного комплекса, </a:t>
            </a:r>
            <a:r>
              <a:rPr lang="ru-RU" sz="1600" dirty="0" smtClean="0">
                <a:solidFill>
                  <a:srgbClr val="002060"/>
                </a:solidFill>
              </a:rPr>
              <a:t>на </a:t>
            </a:r>
            <a:r>
              <a:rPr lang="ru-RU" sz="1600" dirty="0">
                <a:solidFill>
                  <a:srgbClr val="002060"/>
                </a:solidFill>
              </a:rPr>
              <a:t>карте эффективной намагниченности.  </a:t>
            </a:r>
          </a:p>
        </p:txBody>
      </p:sp>
    </p:spTree>
    <p:extLst>
      <p:ext uri="{BB962C8B-B14F-4D97-AF65-F5344CB8AC3E}">
        <p14:creationId xmlns:p14="http://schemas.microsoft.com/office/powerpoint/2010/main" val="265750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36</a:t>
            </a:fld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76200" y="198438"/>
            <a:ext cx="6781800" cy="639762"/>
          </a:xfrm>
        </p:spPr>
        <p:txBody>
          <a:bodyPr>
            <a:normAutofit fontScale="90000"/>
          </a:bodyPr>
          <a:lstStyle/>
          <a:p>
            <a:r>
              <a:rPr lang="ru-RU" dirty="0"/>
              <a:t>Возможности современных аэрогеофизических технологий при поисках коренного золота Алдана</a:t>
            </a:r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0825" y="1157288"/>
            <a:ext cx="4092575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Месторождения </a:t>
            </a:r>
            <a:r>
              <a:rPr lang="ru-RU" altLang="ru-RU" sz="1800" b="1" dirty="0" err="1" smtClean="0">
                <a:solidFill>
                  <a:srgbClr val="000066"/>
                </a:solidFill>
                <a:latin typeface="+mn-lt"/>
              </a:rPr>
              <a:t>рябиновского</a:t>
            </a:r>
            <a:r>
              <a:rPr lang="ru-RU" altLang="ru-RU" sz="1800" b="1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типа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0824" y="1527175"/>
            <a:ext cx="46907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>
                <a:solidFill>
                  <a:srgbClr val="002060"/>
                </a:solidFill>
              </a:rPr>
              <a:t>Факторы локализации </a:t>
            </a:r>
            <a:r>
              <a:rPr lang="ru-RU" sz="1600" u="sng" dirty="0" err="1" smtClean="0">
                <a:solidFill>
                  <a:srgbClr val="002060"/>
                </a:solidFill>
              </a:rPr>
              <a:t>оруденения</a:t>
            </a:r>
            <a:r>
              <a:rPr lang="ru-RU" sz="1600" dirty="0" smtClean="0">
                <a:solidFill>
                  <a:srgbClr val="002060"/>
                </a:solidFill>
              </a:rPr>
              <a:t>:</a:t>
            </a:r>
          </a:p>
          <a:p>
            <a:pPr marL="269875" indent="-269875">
              <a:buFont typeface="+mj-lt"/>
              <a:buAutoNum type="arabicParenR"/>
            </a:pPr>
            <a:r>
              <a:rPr lang="ru-RU" sz="1600" dirty="0" smtClean="0">
                <a:solidFill>
                  <a:srgbClr val="002060"/>
                </a:solidFill>
              </a:rPr>
              <a:t>Золото-медный </a:t>
            </a:r>
            <a:r>
              <a:rPr lang="ru-RU" sz="1600" dirty="0">
                <a:solidFill>
                  <a:srgbClr val="002060"/>
                </a:solidFill>
              </a:rPr>
              <a:t>порфировый </a:t>
            </a:r>
            <a:r>
              <a:rPr lang="ru-RU" sz="1600" dirty="0" smtClean="0">
                <a:solidFill>
                  <a:srgbClr val="002060"/>
                </a:solidFill>
              </a:rPr>
              <a:t>тип, представлен месторождениями,  </a:t>
            </a:r>
            <a:r>
              <a:rPr lang="ru-RU" sz="1600" dirty="0" err="1">
                <a:solidFill>
                  <a:srgbClr val="002060"/>
                </a:solidFill>
              </a:rPr>
              <a:t>пространственно</a:t>
            </a:r>
            <a:r>
              <a:rPr lang="ru-RU" sz="1600" dirty="0">
                <a:solidFill>
                  <a:srgbClr val="002060"/>
                </a:solidFill>
              </a:rPr>
              <a:t> и генетически </a:t>
            </a:r>
            <a:r>
              <a:rPr lang="ru-RU" sz="1600" dirty="0" smtClean="0">
                <a:solidFill>
                  <a:srgbClr val="002060"/>
                </a:solidFill>
              </a:rPr>
              <a:t>приуроченными </a:t>
            </a:r>
            <a:r>
              <a:rPr lang="ru-RU" sz="1600" dirty="0">
                <a:solidFill>
                  <a:srgbClr val="002060"/>
                </a:solidFill>
              </a:rPr>
              <a:t>к </a:t>
            </a:r>
            <a:r>
              <a:rPr lang="ru-RU" sz="1600" dirty="0" err="1">
                <a:solidFill>
                  <a:srgbClr val="002060"/>
                </a:solidFill>
              </a:rPr>
              <a:t>Рябиновскому</a:t>
            </a:r>
            <a:r>
              <a:rPr lang="ru-RU" sz="1600" dirty="0">
                <a:solidFill>
                  <a:srgbClr val="002060"/>
                </a:solidFill>
              </a:rPr>
              <a:t> массиву.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269875" indent="-269875">
              <a:buFont typeface="+mj-lt"/>
              <a:buAutoNum type="arabicParenR"/>
            </a:pPr>
            <a:r>
              <a:rPr lang="ru-RU" sz="1600" dirty="0">
                <a:solidFill>
                  <a:srgbClr val="002060"/>
                </a:solidFill>
              </a:rPr>
              <a:t>Породы массива прорывают </a:t>
            </a:r>
            <a:r>
              <a:rPr lang="ru-RU" sz="1600" dirty="0" err="1">
                <a:solidFill>
                  <a:srgbClr val="002060"/>
                </a:solidFill>
              </a:rPr>
              <a:t>гранито</a:t>
            </a:r>
            <a:r>
              <a:rPr lang="ru-RU" sz="1600" dirty="0">
                <a:solidFill>
                  <a:srgbClr val="002060"/>
                </a:solidFill>
              </a:rPr>
              <a:t>-гнейсы архея и гнейсы фёдоровской серии, </a:t>
            </a:r>
            <a:r>
              <a:rPr lang="ru-RU" sz="1600" dirty="0" err="1">
                <a:solidFill>
                  <a:srgbClr val="002060"/>
                </a:solidFill>
              </a:rPr>
              <a:t>скарнируют</a:t>
            </a:r>
            <a:r>
              <a:rPr lang="ru-RU" sz="1600" dirty="0">
                <a:solidFill>
                  <a:srgbClr val="002060"/>
                </a:solidFill>
              </a:rPr>
              <a:t> и </a:t>
            </a:r>
            <a:r>
              <a:rPr lang="ru-RU" sz="1600" dirty="0" err="1">
                <a:solidFill>
                  <a:srgbClr val="002060"/>
                </a:solidFill>
              </a:rPr>
              <a:t>мраморизуют</a:t>
            </a:r>
            <a:r>
              <a:rPr lang="ru-RU" sz="1600" dirty="0">
                <a:solidFill>
                  <a:srgbClr val="002060"/>
                </a:solidFill>
              </a:rPr>
              <a:t> в кровле массива останцы известняков венда - нижнего кембрия</a:t>
            </a:r>
            <a:r>
              <a:rPr lang="ru-RU" sz="1600" dirty="0" smtClean="0">
                <a:solidFill>
                  <a:srgbClr val="002060"/>
                </a:solidFill>
              </a:rPr>
              <a:t>.</a:t>
            </a:r>
          </a:p>
          <a:p>
            <a:pPr marL="269875" indent="-269875">
              <a:buFont typeface="+mj-lt"/>
              <a:buAutoNum type="arabicParenR"/>
            </a:pPr>
            <a:r>
              <a:rPr lang="ru-RU" sz="1600" dirty="0" smtClean="0">
                <a:solidFill>
                  <a:srgbClr val="002060"/>
                </a:solidFill>
              </a:rPr>
              <a:t>Калиевый </a:t>
            </a:r>
            <a:r>
              <a:rPr lang="ru-RU" sz="1600" dirty="0">
                <a:solidFill>
                  <a:srgbClr val="002060"/>
                </a:solidFill>
              </a:rPr>
              <a:t>метасоматоз, сопровождающийся прожилково-вкрапленной сульфидной минерализацией, </a:t>
            </a:r>
            <a:r>
              <a:rPr lang="ru-RU" sz="1600" dirty="0" smtClean="0">
                <a:solidFill>
                  <a:srgbClr val="002060"/>
                </a:solidFill>
              </a:rPr>
              <a:t>с </a:t>
            </a:r>
            <a:r>
              <a:rPr lang="ru-RU" sz="1600" dirty="0">
                <a:solidFill>
                  <a:srgbClr val="002060"/>
                </a:solidFill>
              </a:rPr>
              <a:t>образованием </a:t>
            </a:r>
            <a:r>
              <a:rPr lang="ru-RU" sz="1600" dirty="0" err="1">
                <a:solidFill>
                  <a:srgbClr val="002060"/>
                </a:solidFill>
              </a:rPr>
              <a:t>калишпат</a:t>
            </a:r>
            <a:r>
              <a:rPr lang="ru-RU" sz="1600" dirty="0">
                <a:solidFill>
                  <a:srgbClr val="002060"/>
                </a:solidFill>
              </a:rPr>
              <a:t>-серицитовых </a:t>
            </a:r>
            <a:r>
              <a:rPr lang="ru-RU" sz="1600" dirty="0" err="1">
                <a:solidFill>
                  <a:srgbClr val="002060"/>
                </a:solidFill>
              </a:rPr>
              <a:t>метасоматитов</a:t>
            </a:r>
            <a:r>
              <a:rPr lang="ru-RU" sz="1600" dirty="0">
                <a:solidFill>
                  <a:srgbClr val="002060"/>
                </a:solidFill>
              </a:rPr>
              <a:t>. </a:t>
            </a:r>
            <a:r>
              <a:rPr lang="ru-RU" sz="1600" dirty="0" smtClean="0">
                <a:solidFill>
                  <a:srgbClr val="002060"/>
                </a:solidFill>
              </a:rPr>
              <a:t>Крупные </a:t>
            </a:r>
            <a:r>
              <a:rPr lang="ru-RU" sz="1600" dirty="0" err="1">
                <a:solidFill>
                  <a:srgbClr val="002060"/>
                </a:solidFill>
              </a:rPr>
              <a:t>штокообразные</a:t>
            </a:r>
            <a:r>
              <a:rPr lang="ru-RU" sz="1600" dirty="0">
                <a:solidFill>
                  <a:srgbClr val="002060"/>
                </a:solidFill>
              </a:rPr>
              <a:t> тела площадью до нескольких квадратных </a:t>
            </a:r>
            <a:r>
              <a:rPr lang="ru-RU" sz="1600" dirty="0" smtClean="0">
                <a:solidFill>
                  <a:srgbClr val="002060"/>
                </a:solidFill>
              </a:rPr>
              <a:t>километров.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1614" y="1536814"/>
            <a:ext cx="3831216" cy="393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80904" y="5495613"/>
            <a:ext cx="420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Расположение рудных зон и рудных тел месторождения золота Многовершинное на карте эпигенетического калия</a:t>
            </a:r>
            <a:endParaRPr lang="ru-RU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67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37</a:t>
            </a:fld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0825" y="1157288"/>
            <a:ext cx="4092575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Месторождения </a:t>
            </a:r>
            <a:r>
              <a:rPr lang="ru-RU" altLang="ru-RU" sz="1800" b="1" dirty="0" err="1" smtClean="0">
                <a:solidFill>
                  <a:srgbClr val="000066"/>
                </a:solidFill>
                <a:latin typeface="+mn-lt"/>
              </a:rPr>
              <a:t>рябиновского</a:t>
            </a:r>
            <a:r>
              <a:rPr lang="ru-RU" altLang="ru-RU" sz="1800" b="1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типа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943537"/>
            <a:ext cx="2681287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79375" y="4967724"/>
            <a:ext cx="2909888" cy="27699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ru-RU" altLang="ru-RU" sz="1200" b="1" dirty="0" smtClean="0">
                <a:solidFill>
                  <a:srgbClr val="002060"/>
                </a:solidFill>
                <a:latin typeface="+mn-lt"/>
                <a:cs typeface="Tahoma" panose="020B0604030504040204" pitchFamily="34" charset="0"/>
              </a:rPr>
              <a:t>Магнитное поле</a:t>
            </a:r>
            <a:endParaRPr lang="ru-RU" altLang="ru-RU" sz="1200" b="1" dirty="0">
              <a:solidFill>
                <a:srgbClr val="002060"/>
              </a:solidFill>
              <a:latin typeface="+mn-lt"/>
              <a:cs typeface="Tahom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4513" y="1940362"/>
            <a:ext cx="2681287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997200" y="4999474"/>
            <a:ext cx="2911475" cy="27699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ru-RU" altLang="ru-RU" sz="1200" b="1" dirty="0" smtClean="0">
                <a:solidFill>
                  <a:srgbClr val="002060"/>
                </a:solidFill>
                <a:latin typeface="+mn-lt"/>
                <a:cs typeface="Tahoma" panose="020B0604030504040204" pitchFamily="34" charset="0"/>
              </a:rPr>
              <a:t>Эффективные сопротивления</a:t>
            </a:r>
            <a:endParaRPr lang="ru-RU" altLang="ru-RU" sz="1200" b="1" dirty="0">
              <a:solidFill>
                <a:srgbClr val="002060"/>
              </a:solidFill>
              <a:latin typeface="+mn-lt"/>
              <a:cs typeface="Tahom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25" y="1940362"/>
            <a:ext cx="2682875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5924550" y="4975662"/>
            <a:ext cx="2911475" cy="27699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ru-RU" altLang="ru-RU" sz="1200" b="1" dirty="0" smtClean="0">
                <a:solidFill>
                  <a:srgbClr val="002060"/>
                </a:solidFill>
                <a:latin typeface="+mn-lt"/>
                <a:cs typeface="Tahoma" panose="020B0604030504040204" pitchFamily="34" charset="0"/>
              </a:rPr>
              <a:t>Геологическая карта</a:t>
            </a:r>
            <a:endParaRPr lang="ru-RU" altLang="ru-RU" sz="1200" b="1" dirty="0">
              <a:solidFill>
                <a:srgbClr val="002060"/>
              </a:solidFill>
              <a:latin typeface="+mn-lt"/>
              <a:cs typeface="Tahoma" panose="020B0604030504040204" pitchFamily="34" charset="0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12712" y="1600200"/>
            <a:ext cx="87360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 err="1">
                <a:solidFill>
                  <a:srgbClr val="002060"/>
                </a:solidFill>
                <a:latin typeface="Calibri" pitchFamily="34" charset="0"/>
              </a:rPr>
              <a:t>Проявленность</a:t>
            </a:r>
            <a:r>
              <a:rPr lang="ru-RU" sz="1600" dirty="0">
                <a:solidFill>
                  <a:srgbClr val="002060"/>
                </a:solidFill>
                <a:latin typeface="Calibri" pitchFamily="34" charset="0"/>
              </a:rPr>
              <a:t> рудных залежей </a:t>
            </a:r>
            <a:r>
              <a:rPr lang="ru-RU" sz="1600" dirty="0" smtClean="0">
                <a:solidFill>
                  <a:srgbClr val="002060"/>
                </a:solidFill>
                <a:latin typeface="Calibri" pitchFamily="34" charset="0"/>
              </a:rPr>
              <a:t>месторождения </a:t>
            </a:r>
            <a:r>
              <a:rPr lang="ru-RU" sz="1600" dirty="0">
                <a:solidFill>
                  <a:srgbClr val="002060"/>
                </a:solidFill>
                <a:latin typeface="Calibri" pitchFamily="34" charset="0"/>
              </a:rPr>
              <a:t>Песчанка в геофизических </a:t>
            </a:r>
            <a:r>
              <a:rPr lang="ru-RU" sz="1600" dirty="0" smtClean="0">
                <a:solidFill>
                  <a:srgbClr val="002060"/>
                </a:solidFill>
                <a:latin typeface="Calibri" pitchFamily="34" charset="0"/>
              </a:rPr>
              <a:t>моделях</a:t>
            </a:r>
            <a:endParaRPr lang="ru-RU" sz="16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371600" y="5334000"/>
            <a:ext cx="73279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+mn-lt"/>
              </a:rPr>
              <a:t>Тектоническая рудоконтролирующая зона проявления наложенных гидротермально-метасоматических процессов отражается в массиве диоритов областью пониженной намагниченности, повышенной электропроводности и повышенной радиоактивности. Северный фланг рудной залежи (черный контур) погребен под четвертичными отложениями р. Песчанка.</a:t>
            </a:r>
          </a:p>
        </p:txBody>
      </p:sp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76200" y="198438"/>
            <a:ext cx="6781800" cy="639762"/>
          </a:xfrm>
        </p:spPr>
        <p:txBody>
          <a:bodyPr>
            <a:normAutofit fontScale="90000"/>
          </a:bodyPr>
          <a:lstStyle/>
          <a:p>
            <a:r>
              <a:rPr lang="ru-RU" dirty="0"/>
              <a:t>Возможности современных аэрогеофизических технологий при поисках коренного золота Алдана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84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38</a:t>
            </a:fld>
            <a:endParaRPr lang="en-US" dirty="0"/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2125" y="2282825"/>
            <a:ext cx="4562475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8925" y="3779838"/>
            <a:ext cx="4968875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трелка вниз 9"/>
          <p:cNvSpPr/>
          <p:nvPr/>
        </p:nvSpPr>
        <p:spPr>
          <a:xfrm>
            <a:off x="6116638" y="3671888"/>
            <a:ext cx="522287" cy="50482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23755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66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0788" y="2174875"/>
            <a:ext cx="2741612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620838" y="1869808"/>
            <a:ext cx="2341562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200" b="1" dirty="0" smtClean="0">
                <a:solidFill>
                  <a:srgbClr val="000066"/>
                </a:solidFill>
                <a:latin typeface="+mn-lt"/>
              </a:rPr>
              <a:t>Карта постоянной времени (тау)</a:t>
            </a:r>
            <a:endParaRPr lang="ru-RU" altLang="ru-RU" sz="12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4191000" y="1608138"/>
            <a:ext cx="480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Поиски </a:t>
            </a:r>
            <a:r>
              <a:rPr lang="ru-RU" sz="1600" dirty="0" smtClean="0">
                <a:solidFill>
                  <a:srgbClr val="000066"/>
                </a:solidFill>
                <a:latin typeface="Calibri" pitchFamily="34" charset="0"/>
              </a:rPr>
              <a:t>сульфидного </a:t>
            </a:r>
            <a:r>
              <a:rPr lang="ru-RU" sz="1600" dirty="0" err="1">
                <a:solidFill>
                  <a:srgbClr val="000066"/>
                </a:solidFill>
                <a:latin typeface="Calibri" pitchFamily="34" charset="0"/>
              </a:rPr>
              <a:t>оруденения</a:t>
            </a:r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 (Урал) – выделение и разбраковка аномалий электропроводности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50825" y="1157288"/>
            <a:ext cx="4092575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Месторождения </a:t>
            </a:r>
            <a:r>
              <a:rPr lang="ru-RU" altLang="ru-RU" sz="1800" b="1" dirty="0" err="1" smtClean="0">
                <a:solidFill>
                  <a:srgbClr val="000066"/>
                </a:solidFill>
                <a:latin typeface="+mn-lt"/>
              </a:rPr>
              <a:t>рябиновского</a:t>
            </a:r>
            <a:r>
              <a:rPr lang="ru-RU" altLang="ru-RU" sz="1800" b="1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типа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76200" y="198438"/>
            <a:ext cx="6781800" cy="639762"/>
          </a:xfrm>
        </p:spPr>
        <p:txBody>
          <a:bodyPr>
            <a:normAutofit fontScale="90000"/>
          </a:bodyPr>
          <a:lstStyle/>
          <a:p>
            <a:r>
              <a:rPr lang="ru-RU" dirty="0"/>
              <a:t>Возможности современных аэрогеофизических технологий при поисках коренного золота Алдана</a:t>
            </a:r>
            <a:endParaRPr lang="en-US" dirty="0"/>
          </a:p>
        </p:txBody>
      </p:sp>
      <p:sp>
        <p:nvSpPr>
          <p:cNvPr id="14" name="Стрелка вниз 13"/>
          <p:cNvSpPr/>
          <p:nvPr/>
        </p:nvSpPr>
        <p:spPr>
          <a:xfrm rot="19939682">
            <a:off x="1650999" y="4676775"/>
            <a:ext cx="522287" cy="50482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23755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6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39</a:t>
            </a:fld>
            <a:endParaRPr lang="en-US" dirty="0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76200" y="198438"/>
            <a:ext cx="6781800" cy="639762"/>
          </a:xfrm>
          <a:prstGeom prst="rect">
            <a:avLst/>
          </a:prstGeom>
        </p:spPr>
        <p:txBody>
          <a:bodyPr vert="horz" lIns="91392" tIns="45696" rIns="91392" bIns="45696" rtlCol="0" anchor="ctr">
            <a:normAutofit fontScale="97500"/>
          </a:bodyPr>
          <a:lstStyle>
            <a:lvl1pPr algn="l" defTabSz="913917" rtl="0" eaLnBrk="1" latinLnBrk="0" hangingPunct="1">
              <a:spcBef>
                <a:spcPct val="0"/>
              </a:spcBef>
              <a:buNone/>
              <a:defRPr sz="2500" b="1" kern="1200">
                <a:solidFill>
                  <a:srgbClr val="2049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Выводы</a:t>
            </a:r>
            <a:endParaRPr lang="en-US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00120"/>
              </p:ext>
            </p:extLst>
          </p:nvPr>
        </p:nvGraphicFramePr>
        <p:xfrm>
          <a:off x="457200" y="2209800"/>
          <a:ext cx="8305800" cy="29572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5889">
                  <a:extLst>
                    <a:ext uri="{9D8B030D-6E8A-4147-A177-3AD203B41FA5}">
                      <a16:colId xmlns:a16="http://schemas.microsoft.com/office/drawing/2014/main" val="3391607907"/>
                    </a:ext>
                  </a:extLst>
                </a:gridCol>
                <a:gridCol w="1533111">
                  <a:extLst>
                    <a:ext uri="{9D8B030D-6E8A-4147-A177-3AD203B41FA5}">
                      <a16:colId xmlns:a16="http://schemas.microsoft.com/office/drawing/2014/main" val="2530675898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3990057676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1279201472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1873635780"/>
                    </a:ext>
                  </a:extLst>
                </a:gridCol>
              </a:tblGrid>
              <a:tr h="318483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Метод</a:t>
                      </a:r>
                      <a:endParaRPr lang="ru-RU" sz="1400" b="1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Тип</a:t>
                      </a:r>
                      <a:endParaRPr lang="ru-RU" sz="1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18743"/>
                  </a:ext>
                </a:extLst>
              </a:tr>
              <a:tr h="332960"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/>
                        <a:t>Куранахский</a:t>
                      </a:r>
                      <a:r>
                        <a:rPr lang="ru-RU" sz="1400" b="1" baseline="0" dirty="0" smtClean="0"/>
                        <a:t> </a:t>
                      </a:r>
                      <a:endParaRPr lang="ru-RU" sz="14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Лебединский</a:t>
                      </a:r>
                      <a:endParaRPr lang="ru-RU" sz="14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/>
                        <a:t>Самолазовский</a:t>
                      </a:r>
                      <a:endParaRPr lang="ru-RU" sz="14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/>
                        <a:t>Рябиновский</a:t>
                      </a:r>
                      <a:endParaRPr lang="ru-RU" sz="14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420584"/>
                  </a:ext>
                </a:extLst>
              </a:tr>
              <a:tr h="57467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Магниторазведка</a:t>
                      </a:r>
                      <a:endParaRPr lang="ru-RU" sz="14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027022"/>
                  </a:ext>
                </a:extLst>
              </a:tr>
              <a:tr h="550107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Гамма-спектрометрия</a:t>
                      </a:r>
                      <a:endParaRPr lang="ru-RU" sz="14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241564"/>
                  </a:ext>
                </a:extLst>
              </a:tr>
              <a:tr h="550107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Электроразведка</a:t>
                      </a:r>
                    </a:p>
                    <a:p>
                      <a:r>
                        <a:rPr lang="ru-RU" sz="1400" b="1" dirty="0" smtClean="0"/>
                        <a:t>частотная</a:t>
                      </a:r>
                      <a:endParaRPr lang="ru-RU" sz="14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5444882"/>
                  </a:ext>
                </a:extLst>
              </a:tr>
              <a:tr h="63093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Электроразведка</a:t>
                      </a:r>
                    </a:p>
                    <a:p>
                      <a:r>
                        <a:rPr lang="ru-RU" sz="1400" b="1" dirty="0" smtClean="0"/>
                        <a:t>импульсная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444538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6200" y="1219200"/>
            <a:ext cx="8728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altLang="ru-RU" sz="1600" dirty="0">
                <a:solidFill>
                  <a:srgbClr val="000066"/>
                </a:solidFill>
              </a:rPr>
              <a:t>Современные аэрогеофизические технологии являются эффективным средством оптимизации геологоразведочного производства за счет сокращения времени на </a:t>
            </a:r>
            <a:r>
              <a:rPr lang="ru-RU" altLang="ru-RU" sz="1600" dirty="0" err="1">
                <a:solidFill>
                  <a:srgbClr val="000066"/>
                </a:solidFill>
              </a:rPr>
              <a:t>опоискование</a:t>
            </a:r>
            <a:r>
              <a:rPr lang="ru-RU" altLang="ru-RU" sz="1600" dirty="0">
                <a:solidFill>
                  <a:srgbClr val="000066"/>
                </a:solidFill>
              </a:rPr>
              <a:t> территории и более точного позиционирования дорогостоящих горно-буровых работ.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90600" y="6186586"/>
            <a:ext cx="64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altLang="ru-RU" sz="1400" dirty="0" smtClean="0">
                <a:solidFill>
                  <a:srgbClr val="000066"/>
                </a:solidFill>
              </a:rPr>
              <a:t>Необходима комплексная аэрогеофизическая съемка масштаба 1:10 000</a:t>
            </a:r>
            <a:endParaRPr lang="ru-RU" altLang="ru-RU" sz="1400" dirty="0">
              <a:solidFill>
                <a:srgbClr val="000066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964942"/>
              </p:ext>
            </p:extLst>
          </p:nvPr>
        </p:nvGraphicFramePr>
        <p:xfrm>
          <a:off x="2743200" y="5383243"/>
          <a:ext cx="38100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897">
                  <a:extLst>
                    <a:ext uri="{9D8B030D-6E8A-4147-A177-3AD203B41FA5}">
                      <a16:colId xmlns:a16="http://schemas.microsoft.com/office/drawing/2014/main" val="4062470556"/>
                    </a:ext>
                  </a:extLst>
                </a:gridCol>
                <a:gridCol w="3153103">
                  <a:extLst>
                    <a:ext uri="{9D8B030D-6E8A-4147-A177-3AD203B41FA5}">
                      <a16:colId xmlns:a16="http://schemas.microsoft.com/office/drawing/2014/main" val="3386045142"/>
                    </a:ext>
                  </a:extLst>
                </a:gridCol>
              </a:tblGrid>
              <a:tr h="258731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Основной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3742036"/>
                  </a:ext>
                </a:extLst>
              </a:tr>
              <a:tr h="258731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Вспомогательный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 (а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льтернативный)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648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297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золоторудных объектов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905000"/>
            <a:ext cx="81723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800" dirty="0" smtClean="0">
                <a:solidFill>
                  <a:srgbClr val="002060"/>
                </a:solidFill>
              </a:rPr>
              <a:t>Отсутствие </a:t>
            </a:r>
            <a:r>
              <a:rPr lang="ru-RU" sz="1800" dirty="0">
                <a:solidFill>
                  <a:srgbClr val="002060"/>
                </a:solidFill>
              </a:rPr>
              <a:t>прямых </a:t>
            </a:r>
            <a:r>
              <a:rPr lang="ru-RU" sz="1800" dirty="0" smtClean="0">
                <a:solidFill>
                  <a:srgbClr val="002060"/>
                </a:solidFill>
              </a:rPr>
              <a:t>поисковых </a:t>
            </a:r>
            <a:r>
              <a:rPr lang="ru-RU" sz="1800" dirty="0">
                <a:solidFill>
                  <a:srgbClr val="002060"/>
                </a:solidFill>
              </a:rPr>
              <a:t>признаков, т.е. геологических элементов, характеризующихся взаимно однозначной связью с целевым объектом.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>
                <a:solidFill>
                  <a:srgbClr val="002060"/>
                </a:solidFill>
              </a:rPr>
              <a:t>Отсутствие </a:t>
            </a:r>
            <a:r>
              <a:rPr lang="ru-RU" sz="1800" dirty="0">
                <a:solidFill>
                  <a:srgbClr val="002060"/>
                </a:solidFill>
              </a:rPr>
              <a:t>контрастных физических границ: границы целевого объекта часто условны и не связаны с геологическими.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>
                <a:solidFill>
                  <a:srgbClr val="002060"/>
                </a:solidFill>
              </a:rPr>
              <a:t>Малые </a:t>
            </a:r>
            <a:r>
              <a:rPr lang="ru-RU" sz="1800" dirty="0">
                <a:solidFill>
                  <a:srgbClr val="002060"/>
                </a:solidFill>
              </a:rPr>
              <a:t>различия значений физических параметров, характеризующих объект и вмещающую среду.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>
                <a:solidFill>
                  <a:srgbClr val="002060"/>
                </a:solidFill>
              </a:rPr>
              <a:t>В </a:t>
            </a:r>
            <a:r>
              <a:rPr lang="ru-RU" sz="1800" dirty="0">
                <a:solidFill>
                  <a:srgbClr val="002060"/>
                </a:solidFill>
              </a:rPr>
              <a:t>физических  полях - весьма слабые полезные сигналы,  соизмеримые с уровнем помех. </a:t>
            </a:r>
          </a:p>
          <a:p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5240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002060"/>
                </a:solidFill>
              </a:rPr>
              <a:t>Геолого-геофизические свойства золоторудных объектов: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66800" y="4253786"/>
            <a:ext cx="6400799" cy="26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5113" indent="-265113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 dirty="0" smtClean="0">
                <a:solidFill>
                  <a:srgbClr val="CC3399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</a:t>
            </a:r>
            <a:endParaRPr lang="ru-RU" altLang="ru-RU" sz="2800" b="1" dirty="0">
              <a:solidFill>
                <a:srgbClr val="CC3399"/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  <a:p>
            <a:pPr marL="0" indent="0" algn="ctr" eaLnBrk="1" hangingPunct="1">
              <a:spcBef>
                <a:spcPct val="50000"/>
              </a:spcBef>
            </a:pPr>
            <a:r>
              <a:rPr lang="ru-RU" altLang="ru-RU" sz="1800" dirty="0">
                <a:solidFill>
                  <a:srgbClr val="CC3399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Стратегия, основанная на обнаружении аномалий-индикаторов, </a:t>
            </a:r>
            <a:r>
              <a:rPr lang="ru-RU" altLang="ru-RU" sz="1800" dirty="0" smtClean="0">
                <a:solidFill>
                  <a:srgbClr val="CC3399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становится малоэффективной, </a:t>
            </a:r>
            <a:r>
              <a:rPr lang="ru-RU" altLang="ru-RU" sz="1800" dirty="0">
                <a:solidFill>
                  <a:srgbClr val="CC3399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т.е. простое повышение точности и разрешающей способности аппаратуры не приводит к успеху</a:t>
            </a:r>
          </a:p>
          <a:p>
            <a:pPr algn="ctr" eaLnBrk="1" hangingPunct="1">
              <a:spcBef>
                <a:spcPct val="50000"/>
              </a:spcBef>
            </a:pPr>
            <a:endParaRPr lang="ru-RU" altLang="ru-RU" sz="1800" dirty="0">
              <a:solidFill>
                <a:srgbClr val="0000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ru-RU" altLang="ru-RU" sz="1800" dirty="0">
              <a:solidFill>
                <a:srgbClr val="CC3399"/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4730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4548" y="2717278"/>
            <a:ext cx="3857123" cy="1177544"/>
          </a:xfrm>
          <a:prstGeom prst="rect">
            <a:avLst/>
          </a:prstGeom>
          <a:noFill/>
        </p:spPr>
        <p:txBody>
          <a:bodyPr wrap="square" lIns="38396" tIns="19198" rIns="38396" bIns="19198" rtlCol="0">
            <a:spAutoFit/>
          </a:bodyPr>
          <a:lstStyle/>
          <a:p>
            <a:r>
              <a:rPr lang="en-US" sz="1800" dirty="0">
                <a:solidFill>
                  <a:srgbClr val="204982"/>
                </a:solidFill>
              </a:rPr>
              <a:t>125373</a:t>
            </a:r>
            <a:r>
              <a:rPr lang="ru-RU" sz="1800" dirty="0" smtClean="0">
                <a:solidFill>
                  <a:srgbClr val="204982"/>
                </a:solidFill>
              </a:rPr>
              <a:t>, Москва, Походный </a:t>
            </a:r>
            <a:r>
              <a:rPr lang="ru-RU" sz="1800" dirty="0" err="1" smtClean="0">
                <a:solidFill>
                  <a:srgbClr val="204982"/>
                </a:solidFill>
              </a:rPr>
              <a:t>пр</a:t>
            </a:r>
            <a:r>
              <a:rPr lang="ru-RU" sz="1800" dirty="0" smtClean="0">
                <a:solidFill>
                  <a:srgbClr val="204982"/>
                </a:solidFill>
              </a:rPr>
              <a:t>-д, 19</a:t>
            </a:r>
          </a:p>
          <a:p>
            <a:r>
              <a:rPr lang="ru-RU" sz="1800" dirty="0" smtClean="0">
                <a:solidFill>
                  <a:srgbClr val="204982"/>
                </a:solidFill>
              </a:rPr>
              <a:t>+7 (495) 738-7777</a:t>
            </a:r>
          </a:p>
          <a:p>
            <a:r>
              <a:rPr lang="ru-RU" sz="1800" dirty="0" smtClean="0">
                <a:solidFill>
                  <a:srgbClr val="204982"/>
                </a:solidFill>
              </a:rPr>
              <a:t>agp@aerogeo.ru</a:t>
            </a:r>
          </a:p>
          <a:p>
            <a:r>
              <a:rPr lang="ru-RU" sz="1800" dirty="0" smtClean="0">
                <a:solidFill>
                  <a:srgbClr val="204982"/>
                </a:solidFill>
              </a:rPr>
              <a:t>http://aerogeo.ru</a:t>
            </a:r>
            <a:endParaRPr lang="en-US" sz="1800" dirty="0">
              <a:solidFill>
                <a:srgbClr val="20498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724400"/>
            <a:ext cx="7049736" cy="777435"/>
          </a:xfrm>
          <a:prstGeom prst="rect">
            <a:avLst/>
          </a:prstGeom>
          <a:noFill/>
        </p:spPr>
        <p:txBody>
          <a:bodyPr wrap="square" lIns="38396" tIns="19198" rIns="38396" bIns="19198" rtlCol="0">
            <a:spAutoFit/>
          </a:bodyPr>
          <a:lstStyle/>
          <a:p>
            <a:r>
              <a:rPr lang="ru-RU" sz="4800" dirty="0">
                <a:solidFill>
                  <a:schemeClr val="accent2">
                    <a:lumMod val="75000"/>
                  </a:schemeClr>
                </a:solidFill>
              </a:rPr>
              <a:t>Спасибо за внимание!</a:t>
            </a:r>
            <a:endParaRPr lang="en-US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34" y="2971800"/>
            <a:ext cx="3499545" cy="69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7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золоторудных объектов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905000"/>
            <a:ext cx="81723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800" dirty="0" smtClean="0">
                <a:solidFill>
                  <a:srgbClr val="002060"/>
                </a:solidFill>
              </a:rPr>
              <a:t>Отсутствие </a:t>
            </a:r>
            <a:r>
              <a:rPr lang="ru-RU" sz="1800" dirty="0">
                <a:solidFill>
                  <a:srgbClr val="002060"/>
                </a:solidFill>
              </a:rPr>
              <a:t>прямых поисковых признаков, т.е. геологических элементов, характеризующихся взаимно однозначной связью с целевым объектом.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>
                <a:solidFill>
                  <a:srgbClr val="002060"/>
                </a:solidFill>
              </a:rPr>
              <a:t>Отсутствие </a:t>
            </a:r>
            <a:r>
              <a:rPr lang="ru-RU" sz="1800" dirty="0">
                <a:solidFill>
                  <a:srgbClr val="002060"/>
                </a:solidFill>
              </a:rPr>
              <a:t>контрастных физических границ: границы целевого объекта часто условны и не связаны с геологическими.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>
                <a:solidFill>
                  <a:srgbClr val="002060"/>
                </a:solidFill>
              </a:rPr>
              <a:t>Малые </a:t>
            </a:r>
            <a:r>
              <a:rPr lang="ru-RU" sz="1800" dirty="0">
                <a:solidFill>
                  <a:srgbClr val="002060"/>
                </a:solidFill>
              </a:rPr>
              <a:t>различия значений физических параметров, характеризующих объект и вмещающую среду.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>
                <a:solidFill>
                  <a:srgbClr val="002060"/>
                </a:solidFill>
              </a:rPr>
              <a:t>В </a:t>
            </a:r>
            <a:r>
              <a:rPr lang="ru-RU" sz="1800" dirty="0">
                <a:solidFill>
                  <a:srgbClr val="002060"/>
                </a:solidFill>
              </a:rPr>
              <a:t>физических  полях - весьма слабые полезные сигналы,  соизмеримые с уровнем помех. </a:t>
            </a:r>
          </a:p>
          <a:p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5240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002060"/>
                </a:solidFill>
              </a:rPr>
              <a:t>Геолого-геофизические свойства золоторудных объектов: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66800" y="4267200"/>
            <a:ext cx="6400799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5113" indent="-265113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 dirty="0" smtClean="0">
                <a:solidFill>
                  <a:srgbClr val="CC3399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</a:t>
            </a:r>
            <a:endParaRPr lang="ru-RU" altLang="ru-RU" sz="2800" b="1" dirty="0">
              <a:solidFill>
                <a:srgbClr val="CC3399"/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  <a:p>
            <a:pPr marL="0" indent="0" algn="ctr">
              <a:spcBef>
                <a:spcPct val="50000"/>
              </a:spcBef>
            </a:pPr>
            <a:r>
              <a:rPr lang="ru-RU" altLang="ru-RU" sz="1800" dirty="0" smtClean="0">
                <a:solidFill>
                  <a:srgbClr val="CC3399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Необходимо применение максимально широкого  комплекса </a:t>
            </a:r>
            <a:r>
              <a:rPr lang="ru-RU" altLang="ru-RU" sz="1800" dirty="0">
                <a:solidFill>
                  <a:srgbClr val="CC3399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разнородных методов и разработка целевых технологий интерпретации данных</a:t>
            </a:r>
          </a:p>
          <a:p>
            <a:pPr algn="ctr" eaLnBrk="1" hangingPunct="1">
              <a:spcBef>
                <a:spcPct val="50000"/>
              </a:spcBef>
            </a:pPr>
            <a:endParaRPr lang="ru-RU" altLang="ru-RU" sz="1800" dirty="0">
              <a:solidFill>
                <a:srgbClr val="CC3399"/>
              </a:solidFill>
              <a:latin typeface="Verdana" panose="020B060403050404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9972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Комплекс аэрогеофизических методов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6</a:t>
            </a:fld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6818" y="1742182"/>
            <a:ext cx="865979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Выбор оптимального комплекса</a:t>
            </a:r>
            <a:r>
              <a:rPr lang="en-US" sz="1600" dirty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осуществляется с учетом </a:t>
            </a:r>
            <a:r>
              <a:rPr lang="ru-RU" sz="1600" dirty="0" smtClean="0">
                <a:solidFill>
                  <a:srgbClr val="000066"/>
                </a:solidFill>
                <a:latin typeface="Calibri" pitchFamily="34" charset="0"/>
              </a:rPr>
              <a:t>характера </a:t>
            </a:r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геологического строения </a:t>
            </a:r>
            <a:r>
              <a:rPr lang="ru-RU" sz="1600" dirty="0" smtClean="0">
                <a:solidFill>
                  <a:srgbClr val="000066"/>
                </a:solidFill>
                <a:latin typeface="Calibri" pitchFamily="34" charset="0"/>
              </a:rPr>
              <a:t>территории и свойств </a:t>
            </a:r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целевого </a:t>
            </a:r>
            <a:r>
              <a:rPr lang="ru-RU" sz="1600" dirty="0" smtClean="0">
                <a:solidFill>
                  <a:srgbClr val="000066"/>
                </a:solidFill>
                <a:latin typeface="Calibri" pitchFamily="34" charset="0"/>
              </a:rPr>
              <a:t>объекта.</a:t>
            </a:r>
          </a:p>
          <a:p>
            <a:r>
              <a:rPr lang="ru-RU" sz="1600" dirty="0" smtClean="0">
                <a:solidFill>
                  <a:srgbClr val="000066"/>
                </a:solidFill>
                <a:latin typeface="Calibri" pitchFamily="34" charset="0"/>
              </a:rPr>
              <a:t>Подразумевает </a:t>
            </a:r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определение не только набора методов, но и элементов методики съемки (масштаб, высота полета и т.п</a:t>
            </a:r>
            <a:r>
              <a:rPr lang="ru-RU" sz="1600" dirty="0" smtClean="0">
                <a:solidFill>
                  <a:srgbClr val="000066"/>
                </a:solidFill>
                <a:latin typeface="Calibri" pitchFamily="34" charset="0"/>
              </a:rPr>
              <a:t>.) и технологий обработки и комплексной интерпретации данных.</a:t>
            </a:r>
          </a:p>
        </p:txBody>
      </p:sp>
      <p:pic>
        <p:nvPicPr>
          <p:cNvPr id="9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2033" y="2971800"/>
            <a:ext cx="178345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7507" y="2971800"/>
            <a:ext cx="1792741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2270" y="2971800"/>
            <a:ext cx="181434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3210050" y="5334000"/>
            <a:ext cx="16557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200" b="1" dirty="0" smtClean="0">
                <a:solidFill>
                  <a:srgbClr val="000066"/>
                </a:solidFill>
                <a:latin typeface="Calibri" pitchFamily="34" charset="0"/>
              </a:rPr>
              <a:t>Содержания </a:t>
            </a:r>
            <a:r>
              <a:rPr lang="ru-RU" altLang="ru-RU" sz="1200" b="1" dirty="0">
                <a:solidFill>
                  <a:srgbClr val="000066"/>
                </a:solidFill>
                <a:latin typeface="Calibri" pitchFamily="34" charset="0"/>
              </a:rPr>
              <a:t>тория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5244676" y="5330825"/>
            <a:ext cx="1665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200" b="1" dirty="0" smtClean="0">
                <a:solidFill>
                  <a:srgbClr val="000066"/>
                </a:solidFill>
                <a:latin typeface="Calibri" pitchFamily="34" charset="0"/>
              </a:rPr>
              <a:t>Сопротивления </a:t>
            </a:r>
            <a:r>
              <a:rPr lang="ru-RU" altLang="ru-RU" sz="1200" b="1" dirty="0">
                <a:solidFill>
                  <a:srgbClr val="000066"/>
                </a:solidFill>
                <a:latin typeface="Calibri" pitchFamily="34" charset="0"/>
              </a:rPr>
              <a:t>на частоте 2080 Гц</a:t>
            </a: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7059016" y="5377190"/>
            <a:ext cx="166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200" b="1" dirty="0" smtClean="0">
                <a:solidFill>
                  <a:srgbClr val="000066"/>
                </a:solidFill>
                <a:latin typeface="Calibri" pitchFamily="34" charset="0"/>
              </a:rPr>
              <a:t>Магнитное </a:t>
            </a:r>
            <a:r>
              <a:rPr lang="ru-RU" altLang="ru-RU" sz="1200" b="1" dirty="0">
                <a:solidFill>
                  <a:srgbClr val="000066"/>
                </a:solidFill>
                <a:latin typeface="Calibri" pitchFamily="34" charset="0"/>
              </a:rPr>
              <a:t>поле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6819" y="2933343"/>
            <a:ext cx="305323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rgbClr val="000066"/>
                </a:solidFill>
                <a:latin typeface="Calibri" pitchFamily="34" charset="0"/>
              </a:rPr>
              <a:t>Чаще всего используется комплекс </a:t>
            </a:r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методов, включающий:</a:t>
            </a:r>
          </a:p>
          <a:p>
            <a:pPr indent="-180975">
              <a:buFont typeface="Arial" charset="0"/>
              <a:buChar char="•"/>
              <a:defRPr/>
            </a:pPr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аэромагнитную съемку; </a:t>
            </a:r>
          </a:p>
          <a:p>
            <a:pPr indent="-180975">
              <a:buFont typeface="Arial" charset="0"/>
              <a:buChar char="•"/>
              <a:defRPr/>
            </a:pPr>
            <a:r>
              <a:rPr lang="ru-RU" sz="1600" dirty="0" err="1">
                <a:solidFill>
                  <a:srgbClr val="000066"/>
                </a:solidFill>
                <a:latin typeface="Calibri" pitchFamily="34" charset="0"/>
              </a:rPr>
              <a:t>аэрогамма</a:t>
            </a:r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-спектрометрию; </a:t>
            </a:r>
          </a:p>
          <a:p>
            <a:pPr indent="-180975">
              <a:buFont typeface="Arial" charset="0"/>
              <a:buChar char="•"/>
              <a:defRPr/>
            </a:pPr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одну из модификаций </a:t>
            </a:r>
            <a:r>
              <a:rPr lang="ru-RU" sz="1600" dirty="0" err="1">
                <a:solidFill>
                  <a:srgbClr val="000066"/>
                </a:solidFill>
                <a:latin typeface="Calibri" pitchFamily="34" charset="0"/>
              </a:rPr>
              <a:t>аэроэлектроразведки</a:t>
            </a:r>
            <a:r>
              <a:rPr lang="ru-RU" sz="1600" dirty="0">
                <a:solidFill>
                  <a:srgbClr val="000066"/>
                </a:solidFill>
                <a:latin typeface="Calibri" pitchFamily="34" charset="0"/>
              </a:rPr>
              <a:t> с использованием гармонических (многочастотная система) или нестационарных (импульсная система) полей.</a:t>
            </a:r>
          </a:p>
        </p:txBody>
      </p:sp>
    </p:spTree>
    <p:extLst>
      <p:ext uri="{BB962C8B-B14F-4D97-AF65-F5344CB8AC3E}">
        <p14:creationId xmlns:p14="http://schemas.microsoft.com/office/powerpoint/2010/main" val="34119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Комплекс аэрогеофизических методов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7</a:t>
            </a:fld>
            <a:endParaRPr lang="en-US" dirty="0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00025" y="1295400"/>
            <a:ext cx="73437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 dirty="0">
                <a:solidFill>
                  <a:srgbClr val="000066"/>
                </a:solidFill>
                <a:latin typeface="+mn-lt"/>
              </a:rPr>
              <a:t>Современные аэромагнитометры </a:t>
            </a:r>
            <a:endParaRPr lang="ru-RU" sz="1800" b="1" dirty="0" smtClean="0">
              <a:solidFill>
                <a:srgbClr val="000066"/>
              </a:solidFill>
              <a:latin typeface="+mn-lt"/>
            </a:endParaRPr>
          </a:p>
          <a:p>
            <a:r>
              <a:rPr lang="ru-RU" sz="1800" b="1" dirty="0" smtClean="0">
                <a:solidFill>
                  <a:srgbClr val="000066"/>
                </a:solidFill>
                <a:latin typeface="+mn-lt"/>
              </a:rPr>
              <a:t>высокого </a:t>
            </a:r>
            <a:r>
              <a:rPr lang="ru-RU" sz="1800" b="1" dirty="0">
                <a:solidFill>
                  <a:srgbClr val="000066"/>
                </a:solidFill>
                <a:latin typeface="+mn-lt"/>
              </a:rPr>
              <a:t>разрешения</a:t>
            </a:r>
            <a:endParaRPr lang="ru-RU" sz="1800" b="1" i="1" u="sng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63600" y="1881187"/>
            <a:ext cx="475297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Четыре </a:t>
            </a: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независимых магнитных </a:t>
            </a: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канала</a:t>
            </a:r>
            <a:endParaRPr lang="ru-RU" altLang="ru-RU" sz="1400" dirty="0">
              <a:solidFill>
                <a:srgbClr val="000066"/>
              </a:solidFill>
              <a:latin typeface="+mn-lt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Квантовые </a:t>
            </a: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датчики </a:t>
            </a: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фирмы </a:t>
            </a:r>
            <a:r>
              <a:rPr lang="en-US" altLang="ru-RU" sz="1400" dirty="0" err="1">
                <a:solidFill>
                  <a:srgbClr val="000066"/>
                </a:solidFill>
                <a:latin typeface="+mn-lt"/>
              </a:rPr>
              <a:t>Scintrex</a:t>
            </a: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 (Канада), </a:t>
            </a:r>
            <a:r>
              <a:rPr lang="ru-RU" altLang="ru-RU" sz="1400" dirty="0" err="1">
                <a:solidFill>
                  <a:srgbClr val="000066"/>
                </a:solidFill>
                <a:latin typeface="+mn-lt"/>
              </a:rPr>
              <a:t>РадарММС</a:t>
            </a: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(</a:t>
            </a: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Россия</a:t>
            </a: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)</a:t>
            </a:r>
            <a:endParaRPr lang="ru-RU" altLang="ru-RU" sz="1400" dirty="0">
              <a:solidFill>
                <a:srgbClr val="000066"/>
              </a:solidFill>
              <a:latin typeface="+mn-lt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Скорость </a:t>
            </a: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измерений – до 1000 </a:t>
            </a: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отсчетов </a:t>
            </a: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в </a:t>
            </a: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секунду</a:t>
            </a:r>
            <a:endParaRPr lang="ru-RU" altLang="ru-RU" sz="1400" dirty="0">
              <a:solidFill>
                <a:srgbClr val="000066"/>
              </a:solidFill>
              <a:latin typeface="+mn-lt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Чувствительность </a:t>
            </a: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не хуже 0.001 </a:t>
            </a:r>
            <a:r>
              <a:rPr lang="ru-RU" altLang="ru-RU" sz="1400" dirty="0" err="1" smtClean="0">
                <a:solidFill>
                  <a:srgbClr val="000066"/>
                </a:solidFill>
                <a:latin typeface="+mn-lt"/>
              </a:rPr>
              <a:t>нТл</a:t>
            </a:r>
            <a:endParaRPr lang="ru-RU" altLang="ru-RU" sz="1400" dirty="0">
              <a:solidFill>
                <a:srgbClr val="000066"/>
              </a:solidFill>
              <a:latin typeface="+mn-lt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Встроенный </a:t>
            </a:r>
            <a:r>
              <a:rPr lang="en-US" altLang="ru-RU" sz="1400" dirty="0">
                <a:solidFill>
                  <a:srgbClr val="000066"/>
                </a:solidFill>
                <a:latin typeface="+mn-lt"/>
              </a:rPr>
              <a:t>GPS</a:t>
            </a: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+ГЛОНАСС приемник спутниковой </a:t>
            </a: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навигации</a:t>
            </a:r>
            <a:endParaRPr lang="ru-RU" altLang="ru-RU" sz="1400" dirty="0">
              <a:solidFill>
                <a:srgbClr val="000066"/>
              </a:solidFill>
              <a:latin typeface="+mn-lt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Диапазон </a:t>
            </a: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измерений 15 000–130 000 </a:t>
            </a:r>
            <a:r>
              <a:rPr lang="ru-RU" altLang="ru-RU" sz="1400" dirty="0" err="1" smtClean="0">
                <a:solidFill>
                  <a:srgbClr val="000066"/>
                </a:solidFill>
                <a:latin typeface="+mn-lt"/>
              </a:rPr>
              <a:t>нТл</a:t>
            </a:r>
            <a:endParaRPr lang="ru-RU" altLang="ru-RU" sz="1400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2"/>
          <a:srcRect t="12563" r="4445" b="10314"/>
          <a:stretch/>
        </p:blipFill>
        <p:spPr bwMode="auto">
          <a:xfrm>
            <a:off x="219162" y="3962400"/>
            <a:ext cx="3276600" cy="16002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3941" t="11536" r="2350" b="16517"/>
          <a:stretch/>
        </p:blipFill>
        <p:spPr>
          <a:xfrm>
            <a:off x="2438399" y="5257800"/>
            <a:ext cx="2763837" cy="1409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724400" y="1881187"/>
            <a:ext cx="44196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Блоки </a:t>
            </a:r>
            <a:r>
              <a:rPr lang="ru-RU" altLang="ru-RU" sz="1400" dirty="0" err="1">
                <a:solidFill>
                  <a:srgbClr val="000066"/>
                </a:solidFill>
                <a:latin typeface="+mn-lt"/>
              </a:rPr>
              <a:t>полисциновых</a:t>
            </a: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 детекторов </a:t>
            </a:r>
            <a:r>
              <a:rPr lang="en-US" altLang="ru-RU" sz="1400" dirty="0" err="1">
                <a:solidFill>
                  <a:srgbClr val="000066"/>
                </a:solidFill>
                <a:latin typeface="+mn-lt"/>
              </a:rPr>
              <a:t>NaJ</a:t>
            </a: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 (</a:t>
            </a:r>
            <a:r>
              <a:rPr lang="en-US" altLang="ru-RU" sz="1400" dirty="0">
                <a:solidFill>
                  <a:srgbClr val="000066"/>
                </a:solidFill>
                <a:latin typeface="+mn-lt"/>
              </a:rPr>
              <a:t>Tl</a:t>
            </a: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) с разрешением по линии 662 кэВ (</a:t>
            </a:r>
            <a:r>
              <a:rPr lang="en-US" altLang="ru-RU" sz="1400" dirty="0">
                <a:solidFill>
                  <a:srgbClr val="000066"/>
                </a:solidFill>
                <a:latin typeface="+mn-lt"/>
              </a:rPr>
              <a:t>Cs</a:t>
            </a: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)     не хуже </a:t>
            </a: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9%</a:t>
            </a:r>
            <a:r>
              <a:rPr lang="en-US" altLang="ru-RU" sz="1400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объемом до 48 литров;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Раздельная регистрация спектра от каждого кристалла с дискретностью 1 сек</a:t>
            </a: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.;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Число каналов – 1024;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Система </a:t>
            </a:r>
            <a:r>
              <a:rPr lang="ru-RU" altLang="ru-RU" sz="1400" dirty="0" err="1">
                <a:solidFill>
                  <a:srgbClr val="000066"/>
                </a:solidFill>
                <a:latin typeface="+mn-lt"/>
              </a:rPr>
              <a:t>автостабилизации</a:t>
            </a: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Диапазон регистрации спектра гамма-излучения 0.38÷5.0 мэВ;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altLang="ru-RU" sz="1400" dirty="0">
                <a:solidFill>
                  <a:srgbClr val="000066"/>
                </a:solidFill>
                <a:latin typeface="+mn-lt"/>
              </a:rPr>
              <a:t>Оригинальная методика обработки гамма-спектрометрической информации</a:t>
            </a:r>
            <a:r>
              <a:rPr lang="ru-RU" altLang="ru-RU" sz="1400" dirty="0" smtClean="0">
                <a:solidFill>
                  <a:srgbClr val="000066"/>
                </a:solidFill>
                <a:latin typeface="+mn-lt"/>
              </a:rPr>
              <a:t>.</a:t>
            </a:r>
            <a:endParaRPr lang="ru-RU" altLang="ru-RU" sz="1400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679951" y="1311440"/>
            <a:ext cx="4311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66"/>
                </a:solidFill>
                <a:latin typeface="Calibri" pitchFamily="34" charset="0"/>
              </a:rPr>
              <a:t>Цифровые </a:t>
            </a:r>
            <a:r>
              <a:rPr lang="ru-RU" sz="1800" b="1" dirty="0" err="1" smtClean="0">
                <a:solidFill>
                  <a:srgbClr val="000066"/>
                </a:solidFill>
                <a:latin typeface="Calibri" pitchFamily="34" charset="0"/>
              </a:rPr>
              <a:t>аэрогамма</a:t>
            </a:r>
            <a:r>
              <a:rPr lang="ru-RU" sz="1800" b="1" dirty="0" smtClean="0">
                <a:solidFill>
                  <a:srgbClr val="000066"/>
                </a:solidFill>
                <a:latin typeface="Calibri" pitchFamily="34" charset="0"/>
              </a:rPr>
              <a:t>-спектрометры</a:t>
            </a:r>
            <a:endParaRPr lang="ru-RU" sz="18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4405590"/>
            <a:ext cx="2301241" cy="1704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91187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Комплекс аэрогеофизических методов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8</a:t>
            </a:fld>
            <a:endParaRPr lang="en-US" dirty="0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52400" y="1295400"/>
            <a:ext cx="8345487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ru-RU" altLang="ru-RU" sz="1800" b="1" dirty="0" err="1">
                <a:solidFill>
                  <a:srgbClr val="000066"/>
                </a:solidFill>
                <a:latin typeface="+mn-lt"/>
              </a:rPr>
              <a:t>Аэроэлектроразведка</a:t>
            </a: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 с использованием гармонических </a:t>
            </a:r>
            <a:r>
              <a:rPr lang="ru-RU" altLang="ru-RU" sz="1800" b="1" dirty="0" smtClean="0">
                <a:solidFill>
                  <a:srgbClr val="000066"/>
                </a:solidFill>
                <a:latin typeface="+mn-lt"/>
              </a:rPr>
              <a:t>полей (ДИП-А)</a:t>
            </a:r>
            <a:endParaRPr lang="ru-RU" altLang="ru-RU" sz="18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4343" y="5947191"/>
            <a:ext cx="518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237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Обладает хорошим разрешением на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высокоомных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разрезах</a:t>
            </a:r>
          </a:p>
        </p:txBody>
      </p:sp>
      <p:pic>
        <p:nvPicPr>
          <p:cNvPr id="9" name="Рисунок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2559" y="1828800"/>
            <a:ext cx="3207457" cy="23469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F:\_Project\_OTHER\DIP_podves\2017\photo\sel\Взлет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9000" y="3887531"/>
            <a:ext cx="1734068" cy="22370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183931" y="1981200"/>
            <a:ext cx="4047575" cy="25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</a:rPr>
              <a:t>Рабочие частоты: </a:t>
            </a:r>
            <a:b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</a:rPr>
            </a:b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</a:rPr>
              <a:t>130, 520, 2080, 8320 Гц</a:t>
            </a:r>
          </a:p>
          <a:p>
            <a:pPr marL="180000" lvl="0" indent="-180000" eaLnBrk="1" hangingPunct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altLang="ru-RU" sz="1600" i="0" dirty="0">
                <a:latin typeface="+mn-lt"/>
              </a:rPr>
              <a:t>Геометрия: разнесенная с системой относительного позиционирования</a:t>
            </a:r>
          </a:p>
          <a:p>
            <a:pPr marL="180000" lvl="0" indent="-180000" eaLnBrk="1" hangingPunct="1">
              <a:spcBef>
                <a:spcPts val="300"/>
              </a:spcBef>
            </a:pPr>
            <a:r>
              <a:rPr lang="ru-RU" altLang="ru-RU" sz="1600" i="0" dirty="0">
                <a:latin typeface="+mn-lt"/>
              </a:rPr>
              <a:t>Измерение</a:t>
            </a:r>
            <a:r>
              <a:rPr lang="ru-RU" altLang="ru-RU" sz="1600" i="0" dirty="0" smtClean="0">
                <a:latin typeface="+mn-lt"/>
              </a:rPr>
              <a:t>:</a:t>
            </a:r>
            <a:endParaRPr kumimoji="0" lang="en-US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n-lt"/>
            </a:endParaRPr>
          </a:p>
          <a:p>
            <a:pPr marL="468000" marR="0" lvl="0" indent="-25200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</a:rPr>
              <a:t>компоненты: </a:t>
            </a:r>
            <a:r>
              <a:rPr kumimoji="0" lang="en-US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</a:rPr>
              <a:t>X, Y </a:t>
            </a: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</a:rPr>
              <a:t>и</a:t>
            </a:r>
            <a:r>
              <a:rPr kumimoji="0" lang="en-US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</a:rPr>
              <a:t> Z</a:t>
            </a:r>
          </a:p>
          <a:p>
            <a:pPr marL="468000" lvl="0" indent="-252000" eaLnBrk="1" hangingPunct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altLang="ru-RU" sz="1600" i="0" dirty="0">
                <a:latin typeface="+mn-lt"/>
              </a:rPr>
              <a:t>параметры: синфазная и </a:t>
            </a:r>
            <a:r>
              <a:rPr lang="ru-RU" altLang="ru-RU" sz="1600" i="0" dirty="0" smtClean="0">
                <a:latin typeface="+mn-lt"/>
              </a:rPr>
              <a:t>квадратурная</a:t>
            </a:r>
            <a:r>
              <a:rPr lang="en-US" altLang="ru-RU" sz="1600" i="0" dirty="0" smtClean="0">
                <a:latin typeface="+mn-lt"/>
              </a:rPr>
              <a:t> </a:t>
            </a:r>
            <a:r>
              <a:rPr lang="ru-RU" altLang="ru-RU" sz="1600" i="0" dirty="0" smtClean="0">
                <a:latin typeface="+mn-lt"/>
              </a:rPr>
              <a:t>компоненты</a:t>
            </a:r>
          </a:p>
          <a:p>
            <a:pPr marL="468000" marR="0" lvl="0" indent="-25200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</a:rPr>
              <a:t>Дискретность измерений: 7 Гц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53904" y="4806541"/>
            <a:ext cx="4851400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Font typeface="Wingdings" pitchFamily="2" charset="2"/>
              <a:buChar char="Ø"/>
            </a:pPr>
            <a:r>
              <a:rPr lang="ru-RU" altLang="ru-RU" sz="1600" dirty="0">
                <a:solidFill>
                  <a:srgbClr val="000066"/>
                </a:solidFill>
                <a:latin typeface="+mn-lt"/>
              </a:rPr>
              <a:t>Высокая чувствительность обеспечивает широкий диапазон регистрации </a:t>
            </a:r>
            <a:r>
              <a:rPr lang="ru-RU" altLang="ru-RU" sz="1600" dirty="0" smtClean="0">
                <a:solidFill>
                  <a:srgbClr val="000066"/>
                </a:solidFill>
                <a:latin typeface="+mn-lt"/>
              </a:rPr>
              <a:t>сопротивлений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Ø"/>
            </a:pPr>
            <a:r>
              <a:rPr lang="ru-RU" altLang="ru-RU" sz="1600" dirty="0" smtClean="0">
                <a:solidFill>
                  <a:srgbClr val="000066"/>
                </a:solidFill>
                <a:latin typeface="+mn-lt"/>
              </a:rPr>
              <a:t>Высокая </a:t>
            </a:r>
            <a:r>
              <a:rPr lang="ru-RU" altLang="ru-RU" sz="1600" dirty="0" err="1" smtClean="0">
                <a:solidFill>
                  <a:srgbClr val="000066"/>
                </a:solidFill>
                <a:latin typeface="+mn-lt"/>
              </a:rPr>
              <a:t>произодительность</a:t>
            </a:r>
            <a:endParaRPr lang="ru-RU" altLang="ru-RU" sz="1600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13" name="Прямоугольник 4"/>
          <p:cNvSpPr>
            <a:spLocks noChangeArrowheads="1"/>
          </p:cNvSpPr>
          <p:nvPr/>
        </p:nvSpPr>
        <p:spPr bwMode="auto">
          <a:xfrm>
            <a:off x="147145" y="4502906"/>
            <a:ext cx="27075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i="0" u="sng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Основные преимущества:</a:t>
            </a:r>
          </a:p>
        </p:txBody>
      </p:sp>
    </p:spTree>
    <p:extLst>
      <p:ext uri="{BB962C8B-B14F-4D97-AF65-F5344CB8AC3E}">
        <p14:creationId xmlns:p14="http://schemas.microsoft.com/office/powerpoint/2010/main" val="193159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Комплекс аэрогеофизических методов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9</a:t>
            </a:fld>
            <a:endParaRPr lang="en-US" dirty="0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36513" y="1230313"/>
            <a:ext cx="8516937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23755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ru-RU" altLang="ru-RU" sz="1800" b="1" dirty="0" err="1">
                <a:solidFill>
                  <a:srgbClr val="000066"/>
                </a:solidFill>
                <a:latin typeface="+mn-lt"/>
              </a:rPr>
              <a:t>Аэроэлектроразведка</a:t>
            </a:r>
            <a:r>
              <a:rPr lang="ru-RU" altLang="ru-RU" sz="1800" b="1" dirty="0">
                <a:solidFill>
                  <a:srgbClr val="000066"/>
                </a:solidFill>
                <a:latin typeface="+mn-lt"/>
              </a:rPr>
              <a:t> с использованием </a:t>
            </a:r>
            <a:r>
              <a:rPr lang="ru-RU" altLang="ru-RU" sz="1800" b="1" dirty="0" smtClean="0">
                <a:solidFill>
                  <a:srgbClr val="000066"/>
                </a:solidFill>
                <a:latin typeface="+mn-lt"/>
              </a:rPr>
              <a:t>нестационарных полей</a:t>
            </a:r>
            <a:r>
              <a:rPr lang="en-US" altLang="ru-RU" sz="1800" b="1" dirty="0" smtClean="0">
                <a:solidFill>
                  <a:srgbClr val="000066"/>
                </a:solidFill>
                <a:latin typeface="+mn-lt"/>
              </a:rPr>
              <a:t> (</a:t>
            </a:r>
            <a:r>
              <a:rPr lang="ru-RU" altLang="ru-RU" sz="1800" b="1" dirty="0" smtClean="0">
                <a:solidFill>
                  <a:srgbClr val="000066"/>
                </a:solidFill>
                <a:latin typeface="+mn-lt"/>
              </a:rPr>
              <a:t>АМПП)</a:t>
            </a:r>
            <a:endParaRPr lang="ru-RU" altLang="ru-RU" sz="18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6335350"/>
            <a:ext cx="528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237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Имеет выраженную поисковую направленность</a:t>
            </a: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333" y="1687547"/>
            <a:ext cx="3224267" cy="40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335906" y="5232737"/>
            <a:ext cx="4310777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Wingdings" pitchFamily="2" charset="2"/>
              <a:buChar char="Ø"/>
            </a:pPr>
            <a:r>
              <a:rPr lang="ru-RU" altLang="ru-RU" sz="1500" dirty="0">
                <a:solidFill>
                  <a:srgbClr val="000066"/>
                </a:solidFill>
                <a:latin typeface="+mn-lt"/>
              </a:rPr>
              <a:t>Большая </a:t>
            </a:r>
            <a:r>
              <a:rPr lang="ru-RU" altLang="ru-RU" sz="1500" dirty="0" err="1" smtClean="0">
                <a:solidFill>
                  <a:srgbClr val="000066"/>
                </a:solidFill>
                <a:latin typeface="+mn-lt"/>
              </a:rPr>
              <a:t>глубинность</a:t>
            </a:r>
            <a:endParaRPr lang="en-US" altLang="ru-RU" sz="1500" dirty="0" smtClean="0">
              <a:solidFill>
                <a:srgbClr val="000066"/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buFont typeface="Wingdings" pitchFamily="2" charset="2"/>
              <a:buChar char="Ø"/>
            </a:pPr>
            <a:r>
              <a:rPr lang="ru-RU" altLang="ru-RU" sz="1500" dirty="0" smtClean="0">
                <a:solidFill>
                  <a:srgbClr val="000066"/>
                </a:solidFill>
                <a:latin typeface="+mn-lt"/>
              </a:rPr>
              <a:t>Выделение </a:t>
            </a:r>
            <a:r>
              <a:rPr lang="ru-RU" altLang="ru-RU" sz="1500" dirty="0">
                <a:solidFill>
                  <a:srgbClr val="000066"/>
                </a:solidFill>
                <a:latin typeface="+mn-lt"/>
              </a:rPr>
              <a:t>аномалий </a:t>
            </a:r>
            <a:r>
              <a:rPr lang="ru-RU" altLang="ru-RU" sz="1500" dirty="0" err="1" smtClean="0">
                <a:solidFill>
                  <a:srgbClr val="000066"/>
                </a:solidFill>
                <a:latin typeface="+mn-lt"/>
              </a:rPr>
              <a:t>поляризуемости</a:t>
            </a:r>
            <a:endParaRPr lang="en-US" altLang="ru-RU" sz="1500" dirty="0">
              <a:solidFill>
                <a:srgbClr val="000066"/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buFont typeface="Wingdings" pitchFamily="2" charset="2"/>
              <a:buChar char="Ø"/>
            </a:pPr>
            <a:r>
              <a:rPr lang="ru-RU" altLang="ru-RU" sz="1500" dirty="0">
                <a:solidFill>
                  <a:srgbClr val="000066"/>
                </a:solidFill>
                <a:latin typeface="+mn-lt"/>
              </a:rPr>
              <a:t>Возможность настройки параметров системы исходя из поставленных задач </a:t>
            </a:r>
          </a:p>
        </p:txBody>
      </p:sp>
      <p:sp>
        <p:nvSpPr>
          <p:cNvPr id="13" name="Прямоугольник 4"/>
          <p:cNvSpPr>
            <a:spLocks noChangeArrowheads="1"/>
          </p:cNvSpPr>
          <p:nvPr/>
        </p:nvSpPr>
        <p:spPr bwMode="auto">
          <a:xfrm>
            <a:off x="1219200" y="4939096"/>
            <a:ext cx="38940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i="0" u="sng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Основные преимущества:</a:t>
            </a:r>
          </a:p>
        </p:txBody>
      </p:sp>
      <p:sp>
        <p:nvSpPr>
          <p:cNvPr id="14" name="Прямоугольник 7"/>
          <p:cNvSpPr>
            <a:spLocks noChangeArrowheads="1"/>
          </p:cNvSpPr>
          <p:nvPr/>
        </p:nvSpPr>
        <p:spPr bwMode="auto">
          <a:xfrm>
            <a:off x="183931" y="1931801"/>
            <a:ext cx="557551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000" lvl="0" indent="-180000" defTabSz="914400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1600" i="0" dirty="0" smtClean="0">
                <a:latin typeface="+mn-lt"/>
              </a:rPr>
              <a:t>Дипольный </a:t>
            </a:r>
            <a:r>
              <a:rPr lang="ru-RU" altLang="ru-RU" sz="1600" i="0" dirty="0">
                <a:latin typeface="+mn-lt"/>
              </a:rPr>
              <a:t>момент</a:t>
            </a:r>
            <a:r>
              <a:rPr lang="ru-RU" altLang="ru-RU" sz="1600" i="0" dirty="0" smtClean="0">
                <a:latin typeface="+mn-lt"/>
              </a:rPr>
              <a:t>: до 700 </a:t>
            </a:r>
            <a:r>
              <a:rPr lang="ru-RU" altLang="ru-RU" sz="1600" i="0" dirty="0">
                <a:latin typeface="+mn-lt"/>
              </a:rPr>
              <a:t>000 A·м</a:t>
            </a:r>
            <a:r>
              <a:rPr lang="ru-RU" altLang="ru-RU" sz="1600" i="0" baseline="30000" dirty="0">
                <a:latin typeface="+mn-lt"/>
              </a:rPr>
              <a:t>2</a:t>
            </a:r>
          </a:p>
          <a:p>
            <a:pPr marL="180000" lvl="0" indent="-180000" defTabSz="914400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1600" i="0" dirty="0">
                <a:latin typeface="+mn-lt"/>
              </a:rPr>
              <a:t>Геометрия: соосное расположение генератора и приемника</a:t>
            </a:r>
          </a:p>
          <a:p>
            <a:pPr lvl="0" defTabSz="914400" eaLnBrk="1" hangingPunct="1">
              <a:spcBef>
                <a:spcPts val="0"/>
              </a:spcBef>
              <a:defRPr/>
            </a:pPr>
            <a:r>
              <a:rPr lang="ru-RU" altLang="ru-RU" sz="1600" i="0" u="sng" dirty="0">
                <a:latin typeface="+mn-lt"/>
              </a:rPr>
              <a:t>Импульсы</a:t>
            </a:r>
          </a:p>
          <a:p>
            <a:pPr marL="180000" lvl="0" indent="-180000" defTabSz="914400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1600" i="0" dirty="0">
                <a:latin typeface="+mn-lt"/>
              </a:rPr>
              <a:t>Форма</a:t>
            </a:r>
            <a:r>
              <a:rPr lang="ru-RU" altLang="ru-RU" sz="1600" i="0" dirty="0" smtClean="0">
                <a:latin typeface="+mn-lt"/>
              </a:rPr>
              <a:t>: прямоугольный</a:t>
            </a:r>
            <a:endParaRPr lang="ru-RU" altLang="ru-RU" sz="1600" i="0" dirty="0">
              <a:latin typeface="+mn-lt"/>
            </a:endParaRPr>
          </a:p>
          <a:p>
            <a:pPr marL="180000" lvl="0" indent="-180000" defTabSz="914400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1600" i="0" dirty="0">
                <a:latin typeface="+mn-lt"/>
              </a:rPr>
              <a:t>Частота: </a:t>
            </a:r>
            <a:r>
              <a:rPr lang="ru-RU" altLang="ru-RU" sz="1600" i="0" dirty="0" smtClean="0">
                <a:latin typeface="+mn-lt"/>
              </a:rPr>
              <a:t>6.25Гц </a:t>
            </a:r>
            <a:r>
              <a:rPr lang="en-US" altLang="ru-RU" sz="1600" i="0" dirty="0" smtClean="0">
                <a:latin typeface="+mn-lt"/>
              </a:rPr>
              <a:t>/ </a:t>
            </a:r>
            <a:r>
              <a:rPr lang="ru-RU" altLang="ru-RU" sz="1600" i="0" dirty="0" smtClean="0">
                <a:latin typeface="+mn-lt"/>
              </a:rPr>
              <a:t>12.5 Гц</a:t>
            </a:r>
            <a:r>
              <a:rPr lang="en-US" altLang="ru-RU" sz="1600" i="0" dirty="0" smtClean="0">
                <a:latin typeface="+mn-lt"/>
              </a:rPr>
              <a:t> / 25 </a:t>
            </a:r>
            <a:r>
              <a:rPr lang="ru-RU" altLang="ru-RU" sz="1600" i="0" dirty="0" smtClean="0">
                <a:latin typeface="+mn-lt"/>
              </a:rPr>
              <a:t>Гц</a:t>
            </a:r>
            <a:endParaRPr lang="ru-RU" altLang="ru-RU" sz="1600" i="0" dirty="0">
              <a:latin typeface="+mn-lt"/>
            </a:endParaRPr>
          </a:p>
          <a:p>
            <a:pPr marL="180000" lvl="0" indent="-180000" defTabSz="914400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1600" i="0" dirty="0">
                <a:latin typeface="+mn-lt"/>
              </a:rPr>
              <a:t>Продолжительность: </a:t>
            </a:r>
            <a:r>
              <a:rPr lang="ru-RU" altLang="ru-RU" sz="1600" i="0" dirty="0" smtClean="0">
                <a:latin typeface="+mn-lt"/>
              </a:rPr>
              <a:t>до 8 </a:t>
            </a:r>
            <a:r>
              <a:rPr lang="ru-RU" altLang="ru-RU" sz="1600" i="0" dirty="0" err="1">
                <a:latin typeface="+mn-lt"/>
              </a:rPr>
              <a:t>мс</a:t>
            </a:r>
            <a:endParaRPr lang="ru-RU" altLang="ru-RU" sz="1600" i="0" dirty="0">
              <a:latin typeface="+mn-lt"/>
            </a:endParaRPr>
          </a:p>
          <a:p>
            <a:pPr lvl="0" defTabSz="914400" eaLnBrk="1" hangingPunct="1">
              <a:spcBef>
                <a:spcPts val="0"/>
              </a:spcBef>
              <a:defRPr/>
            </a:pPr>
            <a:r>
              <a:rPr lang="ru-RU" altLang="ru-RU" sz="1600" i="0" u="sng" dirty="0">
                <a:latin typeface="+mn-lt"/>
              </a:rPr>
              <a:t>Измерение</a:t>
            </a:r>
          </a:p>
          <a:p>
            <a:pPr marL="180000" lvl="0" indent="-180000" defTabSz="914400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1600" i="0" dirty="0">
                <a:latin typeface="+mn-lt"/>
              </a:rPr>
              <a:t>Режим: </a:t>
            </a:r>
            <a:r>
              <a:rPr lang="ru-RU" altLang="ru-RU" sz="1600" i="0" dirty="0" err="1">
                <a:latin typeface="+mn-lt"/>
              </a:rPr>
              <a:t>on-time</a:t>
            </a:r>
            <a:r>
              <a:rPr lang="ru-RU" altLang="ru-RU" sz="1600" i="0" dirty="0">
                <a:latin typeface="+mn-lt"/>
              </a:rPr>
              <a:t> и </a:t>
            </a:r>
            <a:r>
              <a:rPr lang="ru-RU" altLang="ru-RU" sz="1600" i="0" dirty="0" err="1">
                <a:latin typeface="+mn-lt"/>
              </a:rPr>
              <a:t>off-time</a:t>
            </a:r>
            <a:endParaRPr lang="ru-RU" altLang="ru-RU" sz="1600" i="0" dirty="0">
              <a:latin typeface="+mn-lt"/>
            </a:endParaRPr>
          </a:p>
          <a:p>
            <a:pPr marL="180000" lvl="0" indent="-180000" defTabSz="914400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1600" i="0" dirty="0">
                <a:latin typeface="+mn-lt"/>
              </a:rPr>
              <a:t>Компоненты: X, Y и Z</a:t>
            </a:r>
          </a:p>
          <a:p>
            <a:pPr marL="180000" lvl="0" indent="-180000" defTabSz="914400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1600" i="0" dirty="0">
                <a:latin typeface="+mn-lt"/>
              </a:rPr>
              <a:t>Поле: </a:t>
            </a:r>
            <a:r>
              <a:rPr lang="ru-RU" altLang="ru-RU" sz="1600" i="0" dirty="0" err="1">
                <a:latin typeface="+mn-lt"/>
              </a:rPr>
              <a:t>dB</a:t>
            </a:r>
            <a:r>
              <a:rPr lang="ru-RU" altLang="ru-RU" sz="1600" i="0" dirty="0">
                <a:latin typeface="+mn-lt"/>
              </a:rPr>
              <a:t>/</a:t>
            </a:r>
            <a:r>
              <a:rPr lang="ru-RU" altLang="ru-RU" sz="1600" i="0" dirty="0" err="1">
                <a:latin typeface="+mn-lt"/>
              </a:rPr>
              <a:t>dt</a:t>
            </a:r>
            <a:r>
              <a:rPr lang="ru-RU" altLang="ru-RU" sz="1600" i="0" dirty="0">
                <a:latin typeface="+mn-lt"/>
              </a:rPr>
              <a:t> (ЭДС) и B-поле </a:t>
            </a:r>
          </a:p>
          <a:p>
            <a:pPr marL="180000" lvl="0" indent="-180000" defTabSz="914400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1600" i="0" dirty="0" smtClean="0">
                <a:latin typeface="+mn-lt"/>
              </a:rPr>
              <a:t>Частота </a:t>
            </a:r>
            <a:r>
              <a:rPr lang="ru-RU" altLang="ru-RU" sz="1600" i="0" dirty="0">
                <a:latin typeface="+mn-lt"/>
              </a:rPr>
              <a:t>измерений после обработки: 10 Гц</a:t>
            </a:r>
          </a:p>
          <a:p>
            <a:pPr marL="180000" lvl="0" indent="-180000" defTabSz="914400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1600" i="0" dirty="0" smtClean="0">
                <a:latin typeface="+mn-lt"/>
              </a:rPr>
              <a:t>Уровень </a:t>
            </a:r>
            <a:r>
              <a:rPr lang="ru-RU" altLang="ru-RU" sz="1600" i="0" dirty="0">
                <a:latin typeface="+mn-lt"/>
              </a:rPr>
              <a:t>внутренних шумов: не более 0.2 </a:t>
            </a:r>
            <a:r>
              <a:rPr lang="ru-RU" altLang="ru-RU" sz="1600" i="0" dirty="0" err="1">
                <a:latin typeface="+mn-lt"/>
              </a:rPr>
              <a:t>нТл</a:t>
            </a:r>
            <a:r>
              <a:rPr lang="ru-RU" altLang="ru-RU" sz="1600" i="0" dirty="0">
                <a:latin typeface="+mn-lt"/>
              </a:rPr>
              <a:t>/с</a:t>
            </a:r>
          </a:p>
        </p:txBody>
      </p:sp>
      <p:sp>
        <p:nvSpPr>
          <p:cNvPr id="15" name="Прямоугольник 4"/>
          <p:cNvSpPr>
            <a:spLocks noChangeArrowheads="1"/>
          </p:cNvSpPr>
          <p:nvPr/>
        </p:nvSpPr>
        <p:spPr bwMode="auto">
          <a:xfrm>
            <a:off x="183931" y="1618808"/>
            <a:ext cx="49681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Основные параметры</a:t>
            </a:r>
            <a:r>
              <a:rPr kumimoji="0" lang="ru-RU" altLang="ru-RU" sz="1600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системы </a:t>
            </a:r>
            <a:r>
              <a:rPr kumimoji="0" lang="en-US" altLang="ru-RU" sz="1600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HELITEM</a:t>
            </a:r>
            <a:r>
              <a:rPr kumimoji="0" lang="ru-RU" altLang="ru-RU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6867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1455</TotalTime>
  <Words>2751</Words>
  <Application>Microsoft Office PowerPoint</Application>
  <PresentationFormat>Экран (4:3)</PresentationFormat>
  <Paragraphs>449</Paragraphs>
  <Slides>40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8" baseType="lpstr">
      <vt:lpstr>Arial</vt:lpstr>
      <vt:lpstr>Calibri</vt:lpstr>
      <vt:lpstr>Symbol</vt:lpstr>
      <vt:lpstr>Tahoma</vt:lpstr>
      <vt:lpstr>Times New Roman</vt:lpstr>
      <vt:lpstr>Verdana</vt:lpstr>
      <vt:lpstr>Wingdings</vt:lpstr>
      <vt:lpstr>Office Theme</vt:lpstr>
      <vt:lpstr>Современные аэрогеофизические технологии при прогнозе и поисках коренного золота Алдана</vt:lpstr>
      <vt:lpstr>О компании</vt:lpstr>
      <vt:lpstr>Содержание презентации </vt:lpstr>
      <vt:lpstr>Особенности золоторудных объектов</vt:lpstr>
      <vt:lpstr>Особенности золоторудных объектов</vt:lpstr>
      <vt:lpstr>Комплекс аэрогеофизических методов</vt:lpstr>
      <vt:lpstr>Комплекс аэрогеофизических методов</vt:lpstr>
      <vt:lpstr>Комплекс аэрогеофизических методов</vt:lpstr>
      <vt:lpstr>Комплекс аэрогеофизических методов</vt:lpstr>
      <vt:lpstr>Комплекс аэрогеофизических методов</vt:lpstr>
      <vt:lpstr>Комплекс аэрогеофизических методов</vt:lpstr>
      <vt:lpstr>Комплекс аэрогеофизических методов</vt:lpstr>
      <vt:lpstr>Возможные поисковые стратегии</vt:lpstr>
      <vt:lpstr>Возможные поисковые стратегии</vt:lpstr>
      <vt:lpstr>Возможные поисковые стратегии</vt:lpstr>
      <vt:lpstr>Возможные поисковые стратегии</vt:lpstr>
      <vt:lpstr>Возможные поисковые стратегии</vt:lpstr>
      <vt:lpstr>Возможные поисковые стратегии</vt:lpstr>
      <vt:lpstr>Возможные поисковые стратегии</vt:lpstr>
      <vt:lpstr>Возможные поисковые стратегии</vt:lpstr>
      <vt:lpstr>Возможные поисковые стратегии</vt:lpstr>
      <vt:lpstr>Возможные поисковые стратегии</vt:lpstr>
      <vt:lpstr>Возможности современных аэрогеофизических технологий при поисках коренного золота Алдана</vt:lpstr>
      <vt:lpstr>Возможности современных аэрогеофизических технологий при поисках коренного золота Алдана</vt:lpstr>
      <vt:lpstr>Возможности современных аэрогеофизических технологий при поисках коренного золота Алдана</vt:lpstr>
      <vt:lpstr>Возможности современных аэрогеофизических технологий при поисках коренного золота Алдана</vt:lpstr>
      <vt:lpstr>Возможности современных аэрогеофизических технологий при поисках коренного золота Алдана</vt:lpstr>
      <vt:lpstr>Возможности современных аэрогеофизических технологий при поисках коренного золота Алдана</vt:lpstr>
      <vt:lpstr>Возможности современных аэрогеофизических технологий при поисках коренного золота Алдана</vt:lpstr>
      <vt:lpstr>Возможности современных аэрогеофизических технологий при поисках коренного золота Алдана</vt:lpstr>
      <vt:lpstr>Возможности современных аэрогеофизических технологий при поисках коренного золота Алдана</vt:lpstr>
      <vt:lpstr>Возможности современных аэрогеофизических технологий при поисках коренного золота Алдана</vt:lpstr>
      <vt:lpstr>Возможности современных аэрогеофизических технологий при поисках коренного золота Алдана</vt:lpstr>
      <vt:lpstr>Возможности современных аэрогеофизических технологий при поисках коренного золота Алдана</vt:lpstr>
      <vt:lpstr>Возможности современных аэрогеофизических технологий при поисках коренного золота Алдана</vt:lpstr>
      <vt:lpstr>Возможности современных аэрогеофизических технологий при поисках коренного золота Алдана</vt:lpstr>
      <vt:lpstr>Возможности современных аэрогеофизических технологий при поисках коренного золота Алдана</vt:lpstr>
      <vt:lpstr>Возможности современных аэрогеофизических технологий при поисках коренного золота Алдана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Бабаянц Павел Суренович</cp:lastModifiedBy>
  <cp:revision>122</cp:revision>
  <dcterms:created xsi:type="dcterms:W3CDTF">2019-09-16T09:55:38Z</dcterms:created>
  <dcterms:modified xsi:type="dcterms:W3CDTF">2020-02-10T11:46:15Z</dcterms:modified>
</cp:coreProperties>
</file>