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540" r:id="rId4"/>
    <p:sldId id="538" r:id="rId5"/>
    <p:sldId id="539" r:id="rId6"/>
    <p:sldId id="522" r:id="rId7"/>
    <p:sldId id="526" r:id="rId8"/>
    <p:sldId id="527" r:id="rId9"/>
    <p:sldId id="528" r:id="rId10"/>
    <p:sldId id="524" r:id="rId11"/>
    <p:sldId id="529" r:id="rId12"/>
    <p:sldId id="542" r:id="rId13"/>
    <p:sldId id="544" r:id="rId14"/>
    <p:sldId id="53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47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49A"/>
    <a:srgbClr val="912037"/>
    <a:srgbClr val="7D91A4"/>
    <a:srgbClr val="FFFFFF"/>
    <a:srgbClr val="0255A3"/>
    <a:srgbClr val="E6F0F9"/>
    <a:srgbClr val="2D73B3"/>
    <a:srgbClr val="5B9BD5"/>
    <a:srgbClr val="CC3300"/>
    <a:srgbClr val="0072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0" autoAdjust="0"/>
    <p:restoredTop sz="94707" autoAdjust="0"/>
  </p:normalViewPr>
  <p:slideViewPr>
    <p:cSldViewPr snapToGrid="0">
      <p:cViewPr varScale="1">
        <p:scale>
          <a:sx n="115" d="100"/>
          <a:sy n="115" d="100"/>
        </p:scale>
        <p:origin x="102" y="294"/>
      </p:cViewPr>
      <p:guideLst>
        <p:guide pos="547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89572730113538"/>
          <c:y val="0.12841140608938187"/>
          <c:w val="0.63756844808862478"/>
          <c:h val="0.7757324421334481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dPt>
            <c:idx val="0"/>
            <c:bubble3D val="0"/>
            <c:spPr>
              <a:solidFill>
                <a:schemeClr val="accent5">
                  <a:shade val="45000"/>
                </a:schemeClr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5F9-4FED-AA5F-B5DC2123E0D3}"/>
              </c:ext>
            </c:extLst>
          </c:dPt>
          <c:dPt>
            <c:idx val="1"/>
            <c:bubble3D val="0"/>
            <c:spPr>
              <a:solidFill>
                <a:schemeClr val="accent5">
                  <a:shade val="61000"/>
                </a:schemeClr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5F9-4FED-AA5F-B5DC2123E0D3}"/>
              </c:ext>
            </c:extLst>
          </c:dPt>
          <c:dPt>
            <c:idx val="2"/>
            <c:bubble3D val="0"/>
            <c:spPr>
              <a:solidFill>
                <a:schemeClr val="accent5">
                  <a:shade val="76000"/>
                </a:schemeClr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65F9-4FED-AA5F-B5DC2123E0D3}"/>
              </c:ext>
            </c:extLst>
          </c:dPt>
          <c:dPt>
            <c:idx val="3"/>
            <c:bubble3D val="0"/>
            <c:spPr>
              <a:solidFill>
                <a:schemeClr val="accent5">
                  <a:shade val="92000"/>
                </a:schemeClr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5F9-4FED-AA5F-B5DC2123E0D3}"/>
              </c:ext>
            </c:extLst>
          </c:dPt>
          <c:dPt>
            <c:idx val="4"/>
            <c:bubble3D val="0"/>
            <c:spPr>
              <a:solidFill>
                <a:schemeClr val="accent5">
                  <a:tint val="93000"/>
                </a:schemeClr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65F9-4FED-AA5F-B5DC2123E0D3}"/>
              </c:ext>
            </c:extLst>
          </c:dPt>
          <c:dPt>
            <c:idx val="5"/>
            <c:bubble3D val="0"/>
            <c:spPr>
              <a:solidFill>
                <a:schemeClr val="accent5">
                  <a:tint val="77000"/>
                </a:schemeClr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F9-4FED-AA5F-B5DC2123E0D3}"/>
              </c:ext>
            </c:extLst>
          </c:dPt>
          <c:dPt>
            <c:idx val="6"/>
            <c:bubble3D val="0"/>
            <c:spPr>
              <a:solidFill>
                <a:schemeClr val="accent5">
                  <a:tint val="62000"/>
                </a:schemeClr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5F9-4FED-AA5F-B5DC2123E0D3}"/>
              </c:ext>
            </c:extLst>
          </c:dPt>
          <c:dPt>
            <c:idx val="7"/>
            <c:bubble3D val="0"/>
            <c:spPr>
              <a:solidFill>
                <a:schemeClr val="accent5">
                  <a:tint val="46000"/>
                </a:schemeClr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65F9-4FED-AA5F-B5DC2123E0D3}"/>
              </c:ext>
            </c:extLst>
          </c:dPt>
          <c:cat>
            <c:strRef>
              <c:f>Лист1!$A$2:$A$9</c:f>
              <c:strCache>
                <c:ptCount val="8"/>
                <c:pt idx="0">
                  <c:v>Золото</c:v>
                </c:pt>
                <c:pt idx="1">
                  <c:v>Серебро</c:v>
                </c:pt>
                <c:pt idx="2">
                  <c:v>МПГ</c:v>
                </c:pt>
                <c:pt idx="3">
                  <c:v>Олово</c:v>
                </c:pt>
                <c:pt idx="4">
                  <c:v>РЗМ</c:v>
                </c:pt>
                <c:pt idx="5">
                  <c:v>Цинк</c:v>
                </c:pt>
                <c:pt idx="6">
                  <c:v>Медь </c:v>
                </c:pt>
                <c:pt idx="7">
                  <c:v>Железо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59</c:v>
                </c:pt>
                <c:pt idx="1">
                  <c:v>11</c:v>
                </c:pt>
                <c:pt idx="2">
                  <c:v>6</c:v>
                </c:pt>
                <c:pt idx="3">
                  <c:v>6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F9-4FED-AA5F-B5DC2123E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89572730113538"/>
          <c:y val="0.12841140608938187"/>
          <c:w val="0.63756844808862478"/>
          <c:h val="0.7757324421334481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dPt>
            <c:idx val="0"/>
            <c:bubble3D val="0"/>
            <c:spPr>
              <a:solidFill>
                <a:schemeClr val="accent5">
                  <a:shade val="45000"/>
                </a:schemeClr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29-4111-99DF-333FC16519F3}"/>
              </c:ext>
            </c:extLst>
          </c:dPt>
          <c:dPt>
            <c:idx val="1"/>
            <c:bubble3D val="0"/>
            <c:spPr>
              <a:solidFill>
                <a:schemeClr val="accent5">
                  <a:shade val="61000"/>
                </a:schemeClr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29-4111-99DF-333FC16519F3}"/>
              </c:ext>
            </c:extLst>
          </c:dPt>
          <c:dPt>
            <c:idx val="2"/>
            <c:bubble3D val="0"/>
            <c:spPr>
              <a:solidFill>
                <a:schemeClr val="accent5">
                  <a:shade val="76000"/>
                </a:schemeClr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29-4111-99DF-333FC16519F3}"/>
              </c:ext>
            </c:extLst>
          </c:dPt>
          <c:dPt>
            <c:idx val="3"/>
            <c:bubble3D val="0"/>
            <c:spPr>
              <a:solidFill>
                <a:schemeClr val="accent5">
                  <a:shade val="92000"/>
                </a:schemeClr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129-4111-99DF-333FC16519F3}"/>
              </c:ext>
            </c:extLst>
          </c:dPt>
          <c:dPt>
            <c:idx val="4"/>
            <c:bubble3D val="0"/>
            <c:spPr>
              <a:solidFill>
                <a:schemeClr val="accent5">
                  <a:tint val="93000"/>
                </a:schemeClr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129-4111-99DF-333FC16519F3}"/>
              </c:ext>
            </c:extLst>
          </c:dPt>
          <c:dPt>
            <c:idx val="5"/>
            <c:bubble3D val="0"/>
            <c:spPr>
              <a:solidFill>
                <a:schemeClr val="accent5">
                  <a:tint val="77000"/>
                </a:schemeClr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129-4111-99DF-333FC16519F3}"/>
              </c:ext>
            </c:extLst>
          </c:dPt>
          <c:dPt>
            <c:idx val="6"/>
            <c:bubble3D val="0"/>
            <c:spPr>
              <a:solidFill>
                <a:schemeClr val="accent5">
                  <a:tint val="62000"/>
                </a:schemeClr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129-4111-99DF-333FC16519F3}"/>
              </c:ext>
            </c:extLst>
          </c:dPt>
          <c:dPt>
            <c:idx val="7"/>
            <c:bubble3D val="0"/>
            <c:spPr>
              <a:solidFill>
                <a:schemeClr val="accent5">
                  <a:tint val="46000"/>
                </a:schemeClr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129-4111-99DF-333FC16519F3}"/>
              </c:ext>
            </c:extLst>
          </c:dPt>
          <c:cat>
            <c:strRef>
              <c:f>Лист1!$A$2:$A$9</c:f>
              <c:strCache>
                <c:ptCount val="8"/>
                <c:pt idx="0">
                  <c:v>Золото</c:v>
                </c:pt>
                <c:pt idx="1">
                  <c:v>Серебро</c:v>
                </c:pt>
                <c:pt idx="2">
                  <c:v>МПГ</c:v>
                </c:pt>
                <c:pt idx="3">
                  <c:v>Олово</c:v>
                </c:pt>
                <c:pt idx="4">
                  <c:v>РЗМ</c:v>
                </c:pt>
                <c:pt idx="5">
                  <c:v>Цинк</c:v>
                </c:pt>
                <c:pt idx="6">
                  <c:v>Медь </c:v>
                </c:pt>
                <c:pt idx="7">
                  <c:v>Железо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59</c:v>
                </c:pt>
                <c:pt idx="1">
                  <c:v>11</c:v>
                </c:pt>
                <c:pt idx="2">
                  <c:v>6</c:v>
                </c:pt>
                <c:pt idx="3">
                  <c:v>6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129-4111-99DF-333FC1651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4DF84-E02B-4D61-BFFA-699CEE1BB07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2FD57-96A9-4188-A9DE-4D73AEA83A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280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2FD57-96A9-4188-A9DE-4D73AEA83A5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711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2FD57-96A9-4188-A9DE-4D73AEA83A5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635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2FD57-96A9-4188-A9DE-4D73AEA83A5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17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64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24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770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23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82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23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26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40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48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81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48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35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50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08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45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381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815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4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6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231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015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76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644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38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07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661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52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48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81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824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5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730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87000">
              <a:schemeClr val="accent1">
                <a:lumMod val="24000"/>
                <a:lumOff val="76000"/>
              </a:schemeClr>
            </a:gs>
            <a:gs pos="9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48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87000">
              <a:schemeClr val="accent1">
                <a:lumMod val="24000"/>
                <a:lumOff val="76000"/>
              </a:schemeClr>
            </a:gs>
            <a:gs pos="9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8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76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chart" Target="../charts/char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chart" Target="../charts/char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11" Type="http://schemas.openxmlformats.org/officeDocument/2006/relationships/image" Target="../media/image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.png"/><Relationship Id="rId4" Type="http://schemas.openxmlformats.org/officeDocument/2006/relationships/image" Target="../media/image30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природа дальнего востока">
            <a:extLst>
              <a:ext uri="{FF2B5EF4-FFF2-40B4-BE49-F238E27FC236}">
                <a16:creationId xmlns:a16="http://schemas.microsoft.com/office/drawing/2014/main" id="{0AB0FA33-DFC1-49E4-9B41-B857F5E4F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6" y="0"/>
            <a:ext cx="12195172" cy="584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586" y="5295900"/>
            <a:ext cx="12191999" cy="1562099"/>
          </a:xfrm>
          <a:prstGeom prst="rect">
            <a:avLst/>
          </a:prstGeom>
          <a:solidFill>
            <a:srgbClr val="E4E4E5"/>
          </a:solidFill>
          <a:ln>
            <a:noFill/>
          </a:ln>
        </p:spPr>
        <p:txBody>
          <a:bodyPr wrap="square" lIns="91440" tIns="45720" rIns="91440" bIns="45720" anchor="ctr">
            <a:noAutofit/>
          </a:bodyPr>
          <a:lstStyle/>
          <a:p>
            <a:pPr lvl="0" algn="ctr"/>
            <a:r>
              <a:rPr lang="ru-RU" sz="2400" b="1" kern="1300" dirty="0">
                <a:ln w="10160">
                  <a:noFill/>
                  <a:prstDash val="solid"/>
                </a:ln>
                <a:solidFill>
                  <a:srgbClr val="007EC4"/>
                </a:solidFill>
              </a:rPr>
              <a:t>ИНТЕРАКТИВНАЯ ЦИФРОВАЯ КАРТА ТЕХНОГЕННЫХ ОБРАЗОВАНИЙ ТЕРРИТОРИИ РОССИЙСКОЙ ФЕДЕРАЦИИ ПО ВАЖНЕЙШИМ ВИДАМ РУДНЫХ ПОЛЕЗНЫХ ИСКОПАЕМЫХ (благородные, цветные, черные, редкие металлы)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35049" y="6652260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32"/>
          <p:cNvSpPr/>
          <p:nvPr/>
        </p:nvSpPr>
        <p:spPr>
          <a:xfrm>
            <a:off x="-4759" y="5011207"/>
            <a:ext cx="12196759" cy="284693"/>
          </a:xfrm>
          <a:prstGeom prst="rect">
            <a:avLst/>
          </a:prstGeom>
          <a:solidFill>
            <a:srgbClr val="7D91A4"/>
          </a:solidFill>
          <a:effectLst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Государственная  геологическая  карта – научная  основа </a:t>
            </a:r>
            <a:r>
              <a:rPr kumimoji="0" lang="en-US" sz="1600" b="1" i="0" u="none" strike="noStrike" kern="1200" cap="all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all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минерально-сырьевого  потенциала  России</a:t>
            </a:r>
            <a:endParaRPr kumimoji="0" lang="ru-RU" sz="1600" b="0" i="0" u="none" strike="noStrike" kern="1200" cap="all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C79933-D70E-4841-B196-4255D780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8A7CFC-8CD3-42A0-A785-9F5A6B908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58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1">
                <a:lumMod val="0"/>
                <a:lumOff val="100000"/>
              </a:schemeClr>
            </a:gs>
            <a:gs pos="0">
              <a:schemeClr val="accent1">
                <a:lumMod val="24000"/>
                <a:lumOff val="76000"/>
              </a:schemeClr>
            </a:gs>
            <a:gs pos="9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D2A1577-5CDF-44C8-B0E8-13FB6437F9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0" name="Picture 1">
            <a:extLst>
              <a:ext uri="{FF2B5EF4-FFF2-40B4-BE49-F238E27FC236}">
                <a16:creationId xmlns:a16="http://schemas.microsoft.com/office/drawing/2014/main" id="{596201B3-49DE-46D6-8984-CFF65123C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" y="4789462"/>
            <a:ext cx="2080686" cy="207673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34818" y="1324119"/>
            <a:ext cx="2367642" cy="155173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9" name="TextBox 28"/>
          <p:cNvSpPr txBox="1"/>
          <p:nvPr/>
        </p:nvSpPr>
        <p:spPr>
          <a:xfrm>
            <a:off x="9931414" y="489474"/>
            <a:ext cx="2342639" cy="21226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ts val="1200"/>
              </a:lnSpc>
              <a:spcBef>
                <a:spcPts val="1000"/>
              </a:spcBef>
              <a:defRPr sz="1300" b="1">
                <a:solidFill>
                  <a:schemeClr val="bg1"/>
                </a:solidFill>
              </a:defRPr>
            </a:lvl1pPr>
          </a:lstStyle>
          <a:p>
            <a:pPr algn="ctr">
              <a:lnSpc>
                <a:spcPts val="1400"/>
              </a:lnSpc>
            </a:pPr>
            <a:r>
              <a:rPr lang="ru-RU" sz="1200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Техногенные проявления, учтенные в </a:t>
            </a:r>
            <a:r>
              <a:rPr lang="ru-RU" sz="1200" u="sng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ГКМиП</a:t>
            </a:r>
            <a:endParaRPr lang="ru-RU" sz="1200" u="sng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Ельничный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прав.пр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р.Нимогин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Коврижка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(техногенное); 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Рэдерги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прав. пр.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р.Элькон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-к Последний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Рукосуевский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полигоны драг 638,639;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Лебединской ЗИФ;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Янкан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р.(техногенная);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Бурустах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-Петрик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прав.пр.р.Нера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1200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Техногенные образования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Батуринский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россыпь;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Албазинское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отвалы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забалансовых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руд;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Безымянный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россыпь;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Омсукчанская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ЗИФ,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Ag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Кубака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ГОК, новое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Ag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Северный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(р.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Рывеем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), техногенная россыпь;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Батагайское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Tl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LiO2,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Zn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In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Cs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Ta2O5,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Ag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Sc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Nb2O5,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Sn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Rb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Лебединское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рудное поле,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отвалы;Au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Ag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Ичувеем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Средний р., Комсомольский ГОК,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хвосты;Au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Курун-Агалык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-целиковая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Ленинский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(Б. Куранах),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Малый Куранах р. с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прит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Ленский,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Банный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Б. Куранах р.,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Первомайский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(р. Б. Куранах),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Саха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(р. Б. Куранах),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Крутой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(Б. Куранах),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Сентябрь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россыпь;Ag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Os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Ru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Rh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Pd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Pt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Ir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Матросова ЗИФ,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хвостохранилище;Ag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Дарья Правая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-целиковая 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Северный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(р.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Селемджа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Таганья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с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прит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Случайный,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Пильхинкууль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Сетанья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Угохан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техногенная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Ланжинская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техногенная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Амурский ГМК, отходы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цианирования;Au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Майская ЗИФ,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Хаканджинская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ЗИФ, хвосты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цианирования;Ag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Лантарская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техногенная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Албазинская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ЗИФ, хвосты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флотации;Au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Ag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Гаргань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Бол.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прав.пр.р.Зея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).;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Ледяной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- лев. приток р. Ветвей (техногенная россыпь);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Pt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Олёкминский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рудник, отходы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ДОФ;Fe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Отвалы Комсомольской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ШОФ;Au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831879" y="15162"/>
            <a:ext cx="236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30" dirty="0">
                <a:solidFill>
                  <a:schemeClr val="bg1"/>
                </a:solidFill>
              </a:rPr>
              <a:t>Каталог техногенных образований (ТО) ДВФО  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31879" y="752141"/>
            <a:ext cx="2360121" cy="6215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43" name="Прямоугольник 42"/>
          <p:cNvSpPr/>
          <p:nvPr/>
        </p:nvSpPr>
        <p:spPr>
          <a:xfrm>
            <a:off x="9845039" y="832077"/>
            <a:ext cx="2346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КАТАЛОГ ТЕХНОГЕННЫХ ОБРАЗОВАНИЙ (ТО) ДВФО 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754277" y="1398989"/>
            <a:ext cx="8030774" cy="32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b="1" kern="1300" dirty="0">
                <a:ln w="10160">
                  <a:noFill/>
                  <a:prstDash val="solid"/>
                </a:ln>
                <a:solidFill>
                  <a:srgbClr val="0F349A"/>
                </a:solidFill>
              </a:rPr>
              <a:t>ДАЛЬНЕВОСТОЧНЫЙ ФЕДЕРАЛЬНЫЙ ОКРУГ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3628" y="1822228"/>
            <a:ext cx="8060567" cy="290721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algn="ctr">
              <a:lnSpc>
                <a:spcPts val="1500"/>
              </a:lnSpc>
              <a:defRPr sz="1600" cap="all">
                <a:solidFill>
                  <a:srgbClr val="C00000"/>
                </a:solidFill>
              </a:defRPr>
            </a:lvl1pPr>
          </a:lstStyle>
          <a:p>
            <a:r>
              <a:rPr lang="ru-RU" dirty="0"/>
              <a:t>Предварительный  обзор техногенных ресурсов (благородные металлы)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DA5136B-8C74-4FEE-BCB4-B03B0D2EC5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0119914"/>
              </p:ext>
            </p:extLst>
          </p:nvPr>
        </p:nvGraphicFramePr>
        <p:xfrm>
          <a:off x="624712" y="2214739"/>
          <a:ext cx="4524962" cy="3719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030882F-7D6E-4D0F-AD3E-91093C43E83A}"/>
              </a:ext>
            </a:extLst>
          </p:cNvPr>
          <p:cNvGrpSpPr/>
          <p:nvPr/>
        </p:nvGrpSpPr>
        <p:grpSpPr>
          <a:xfrm>
            <a:off x="-441056" y="0"/>
            <a:ext cx="12633056" cy="1365941"/>
            <a:chOff x="-441056" y="0"/>
            <a:chExt cx="12633056" cy="1365941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559AC762-11AC-41C0-A095-6C040F90B44D}"/>
                </a:ext>
              </a:extLst>
            </p:cNvPr>
            <p:cNvGrpSpPr/>
            <p:nvPr/>
          </p:nvGrpSpPr>
          <p:grpSpPr>
            <a:xfrm>
              <a:off x="-441056" y="450474"/>
              <a:ext cx="9429432" cy="915467"/>
              <a:chOff x="-441056" y="450474"/>
              <a:chExt cx="9429432" cy="915467"/>
            </a:xfrm>
          </p:grpSpPr>
          <p:sp>
            <p:nvSpPr>
              <p:cNvPr id="39" name="Прямоугольник: скругленные углы 38">
                <a:extLst>
                  <a:ext uri="{FF2B5EF4-FFF2-40B4-BE49-F238E27FC236}">
                    <a16:creationId xmlns:a16="http://schemas.microsoft.com/office/drawing/2014/main" id="{8EE5F90A-5431-420B-94C2-2BE26FCF7A4F}"/>
                  </a:ext>
                </a:extLst>
              </p:cNvPr>
              <p:cNvSpPr/>
              <p:nvPr/>
            </p:nvSpPr>
            <p:spPr>
              <a:xfrm>
                <a:off x="-441056" y="450474"/>
                <a:ext cx="3169403" cy="864520"/>
              </a:xfrm>
              <a:prstGeom prst="roundRect">
                <a:avLst>
                  <a:gd name="adj" fmla="val 33698"/>
                </a:avLst>
              </a:prstGeom>
              <a:gradFill>
                <a:gsLst>
                  <a:gs pos="15000">
                    <a:schemeClr val="accent1">
                      <a:lumMod val="5000"/>
                      <a:lumOff val="95000"/>
                    </a:schemeClr>
                  </a:gs>
                  <a:gs pos="48000">
                    <a:schemeClr val="accent1">
                      <a:lumMod val="45000"/>
                      <a:lumOff val="55000"/>
                    </a:schemeClr>
                  </a:gs>
                  <a:gs pos="7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2E46FBAC-81C2-47DF-8FD0-C82D1C670E7A}"/>
                  </a:ext>
                </a:extLst>
              </p:cNvPr>
              <p:cNvSpPr/>
              <p:nvPr/>
            </p:nvSpPr>
            <p:spPr>
              <a:xfrm>
                <a:off x="2353164" y="801299"/>
                <a:ext cx="6635212" cy="564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85000"/>
                  </a:lnSpc>
                </a:pP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ИНТЕРАКТИВНАЯ ЦИФРОВАЯ КАРТА ТЕХНОГЕННЫХ ОБРАЗОВАНИЙ ТЕРРИТОРИИ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РОССИЙСКОЙ ФЕДЕРАЦИИ ПО ВАЖНЕЙШИМ ВИДАМ РУДНЫХ ПОЛЕЗНЫХ ИСКОПАЕМЫХ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(благородные, цветные, черные, редкие металлы)</a:t>
                </a:r>
              </a:p>
            </p:txBody>
          </p:sp>
        </p:grp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64A8A13-7152-424B-8742-672C71EFA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170228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2CAAB29-3E89-4337-9195-347F026B6F6B}"/>
              </a:ext>
            </a:extLst>
          </p:cNvPr>
          <p:cNvGrpSpPr/>
          <p:nvPr/>
        </p:nvGrpSpPr>
        <p:grpSpPr>
          <a:xfrm>
            <a:off x="1509067" y="2576875"/>
            <a:ext cx="8031951" cy="3164498"/>
            <a:chOff x="1627004" y="2949818"/>
            <a:chExt cx="8031951" cy="3164498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970580" y="2991756"/>
              <a:ext cx="4688375" cy="1348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85000"/>
                </a:lnSpc>
              </a:pPr>
              <a:r>
                <a:rPr lang="ru-RU" sz="1200" b="1" cap="all" dirty="0">
                  <a:solidFill>
                    <a:srgbClr val="C00000"/>
                  </a:solidFill>
                </a:rPr>
                <a:t>Золото</a:t>
              </a: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.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Описано 59 техногенных объектов, из них 15 учтены ГБЗ. </a:t>
              </a:r>
            </a:p>
            <a:p>
              <a:pPr lvl="0">
                <a:lnSpc>
                  <a:spcPct val="85000"/>
                </a:lnSpc>
              </a:pP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Суммарные запасы золота по 15 техногенным месторождениям, учтенным ГБЗ - </a:t>
              </a: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50,383 тонн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.  Наиболее крупное из них «Отвалы </a:t>
              </a:r>
              <a:r>
                <a:rPr lang="ru-RU" sz="1200" dirty="0" err="1">
                  <a:solidFill>
                    <a:schemeClr val="accent1">
                      <a:lumMod val="50000"/>
                    </a:schemeClr>
                  </a:solidFill>
                </a:rPr>
                <a:t>Куранахской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группы золоторудных месторождений», его балансовые запасы составили: по категории А+В+С</a:t>
              </a:r>
              <a:r>
                <a:rPr lang="ru-RU" sz="1200" baseline="-25000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– 34268 тыс. т горной массы, 25701 кг золота, по С</a:t>
              </a:r>
              <a:r>
                <a:rPr lang="ru-RU" sz="1200" baseline="-25000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- 11986 </a:t>
              </a:r>
              <a:r>
                <a:rPr lang="ru-RU" sz="1200" dirty="0" err="1">
                  <a:solidFill>
                    <a:schemeClr val="accent1">
                      <a:lumMod val="50000"/>
                    </a:schemeClr>
                  </a:solidFill>
                </a:rPr>
                <a:t>тыс.т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горной массы,  11489 кг золота, </a:t>
              </a:r>
              <a:r>
                <a:rPr lang="ru-RU" sz="1200" dirty="0" err="1">
                  <a:solidFill>
                    <a:schemeClr val="accent1">
                      <a:lumMod val="50000"/>
                    </a:schemeClr>
                  </a:solidFill>
                </a:rPr>
                <a:t>забалансовые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– 1801 тыс. т горной массы, 1427 кг золота.</a:t>
              </a:r>
            </a:p>
          </p:txBody>
        </p:sp>
        <p:sp>
          <p:nvSpPr>
            <p:cNvPr id="10" name="Часть круга 9">
              <a:extLst>
                <a:ext uri="{FF2B5EF4-FFF2-40B4-BE49-F238E27FC236}">
                  <a16:creationId xmlns:a16="http://schemas.microsoft.com/office/drawing/2014/main" id="{C91B77D2-D7FC-483F-A5C1-3CF7887DBC99}"/>
                </a:ext>
              </a:extLst>
            </p:cNvPr>
            <p:cNvSpPr/>
            <p:nvPr/>
          </p:nvSpPr>
          <p:spPr>
            <a:xfrm rot="16200000">
              <a:off x="1627004" y="2949818"/>
              <a:ext cx="3164498" cy="3164498"/>
            </a:xfrm>
            <a:prstGeom prst="pie">
              <a:avLst>
                <a:gd name="adj1" fmla="val 21594026"/>
                <a:gd name="adj2" fmla="val 1481520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A4E186DF-0DC6-4611-9EEB-B22246E93A13}"/>
                </a:ext>
              </a:extLst>
            </p:cNvPr>
            <p:cNvSpPr/>
            <p:nvPr/>
          </p:nvSpPr>
          <p:spPr>
            <a:xfrm>
              <a:off x="2915513" y="4933354"/>
              <a:ext cx="12861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/>
                <a:t>ЗОЛОТО – 59 ТО </a:t>
              </a: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546FEE41-707B-4D8B-9178-D7B1403C964C}"/>
              </a:ext>
            </a:extLst>
          </p:cNvPr>
          <p:cNvGrpSpPr/>
          <p:nvPr/>
        </p:nvGrpSpPr>
        <p:grpSpPr>
          <a:xfrm>
            <a:off x="1248585" y="2384180"/>
            <a:ext cx="8116570" cy="3497723"/>
            <a:chOff x="1248585" y="2384180"/>
            <a:chExt cx="8116570" cy="3497723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EB50584-CA06-49A8-A9D6-450033602E23}"/>
                </a:ext>
              </a:extLst>
            </p:cNvPr>
            <p:cNvSpPr/>
            <p:nvPr/>
          </p:nvSpPr>
          <p:spPr>
            <a:xfrm>
              <a:off x="4804581" y="4287519"/>
              <a:ext cx="4560574" cy="720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ru-RU" sz="1200" b="1" cap="all" dirty="0">
                  <a:solidFill>
                    <a:srgbClr val="C00000"/>
                  </a:solidFill>
                </a:rPr>
                <a:t>Серебро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учтено в 11 техногенных образованиях. В ГБЗ внесены </a:t>
              </a:r>
              <a:b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</a:b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2 ТМ, наиболее крупное из них – «Отвалы </a:t>
              </a:r>
              <a:r>
                <a:rPr lang="ru-RU" sz="1200" dirty="0" err="1">
                  <a:solidFill>
                    <a:schemeClr val="accent1">
                      <a:lumMod val="50000"/>
                    </a:schemeClr>
                  </a:solidFill>
                </a:rPr>
                <a:t>Куранахской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группы золоторудных месторождений», балансовые запасы которого составили: по С</a:t>
              </a:r>
              <a:r>
                <a:rPr lang="ru-RU" sz="1200" baseline="-25000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- 45939 </a:t>
              </a:r>
              <a:r>
                <a:rPr lang="ru-RU" sz="1200" dirty="0" err="1">
                  <a:solidFill>
                    <a:schemeClr val="accent1">
                      <a:lumMod val="50000"/>
                    </a:schemeClr>
                  </a:solidFill>
                </a:rPr>
                <a:t>тыс.т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отходов, </a:t>
              </a: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18,4 т 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серебра.</a:t>
              </a:r>
            </a:p>
          </p:txBody>
        </p:sp>
        <p:sp>
          <p:nvSpPr>
            <p:cNvPr id="17" name="Часть круга 16">
              <a:extLst>
                <a:ext uri="{FF2B5EF4-FFF2-40B4-BE49-F238E27FC236}">
                  <a16:creationId xmlns:a16="http://schemas.microsoft.com/office/drawing/2014/main" id="{D2637DDD-82AE-4832-9262-CD1ABC42BD33}"/>
                </a:ext>
              </a:extLst>
            </p:cNvPr>
            <p:cNvSpPr/>
            <p:nvPr/>
          </p:nvSpPr>
          <p:spPr>
            <a:xfrm rot="3381770">
              <a:off x="1213378" y="2419387"/>
              <a:ext cx="3497723" cy="3427310"/>
            </a:xfrm>
            <a:prstGeom prst="pie">
              <a:avLst>
                <a:gd name="adj1" fmla="val 6011315"/>
                <a:gd name="adj2" fmla="val 8798292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2233006-2BD7-48AA-AF7C-1C5AC7798F3A}"/>
                </a:ext>
              </a:extLst>
            </p:cNvPr>
            <p:cNvSpPr/>
            <p:nvPr/>
          </p:nvSpPr>
          <p:spPr>
            <a:xfrm>
              <a:off x="1325471" y="3994542"/>
              <a:ext cx="132254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СЕРЕБРО – 11 ТО </a:t>
              </a: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20F6BABE-EA05-4305-B32C-B5D0F4C79F52}"/>
              </a:ext>
            </a:extLst>
          </p:cNvPr>
          <p:cNvGrpSpPr/>
          <p:nvPr/>
        </p:nvGrpSpPr>
        <p:grpSpPr>
          <a:xfrm>
            <a:off x="976943" y="2270971"/>
            <a:ext cx="8524182" cy="4035947"/>
            <a:chOff x="976943" y="2270971"/>
            <a:chExt cx="8524182" cy="4035947"/>
          </a:xfrm>
        </p:grpSpPr>
        <p:sp>
          <p:nvSpPr>
            <p:cNvPr id="49" name="Часть круга 48">
              <a:extLst>
                <a:ext uri="{FF2B5EF4-FFF2-40B4-BE49-F238E27FC236}">
                  <a16:creationId xmlns:a16="http://schemas.microsoft.com/office/drawing/2014/main" id="{E8E25894-E768-44D2-A0A9-B3733B6307F5}"/>
                </a:ext>
              </a:extLst>
            </p:cNvPr>
            <p:cNvSpPr/>
            <p:nvPr/>
          </p:nvSpPr>
          <p:spPr>
            <a:xfrm rot="7087797">
              <a:off x="1136065" y="2111849"/>
              <a:ext cx="3608750" cy="3926993"/>
            </a:xfrm>
            <a:prstGeom prst="pie">
              <a:avLst>
                <a:gd name="adj1" fmla="val 5085525"/>
                <a:gd name="adj2" fmla="val 6617452"/>
              </a:avLst>
            </a:prstGeom>
            <a:solidFill>
              <a:srgbClr val="912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" name="Прямоугольник 32"/>
            <p:cNvSpPr/>
            <p:nvPr/>
          </p:nvSpPr>
          <p:spPr>
            <a:xfrm>
              <a:off x="4812750" y="5429755"/>
              <a:ext cx="4688375" cy="877163"/>
            </a:xfrm>
            <a:prstGeom prst="rect">
              <a:avLst/>
            </a:prstGeom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ru-RU" sz="1200" b="1" cap="all" dirty="0">
                  <a:solidFill>
                    <a:srgbClr val="C00000"/>
                  </a:solidFill>
                </a:rPr>
                <a:t>Металлы платиновой группы 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(описано всего 6 техногенных образований). ГБЗ учтены 3 ТМ, наиболее крупное из них – «</a:t>
              </a:r>
              <a:r>
                <a:rPr lang="ru-RU" sz="1200" dirty="0" err="1">
                  <a:solidFill>
                    <a:schemeClr val="accent1">
                      <a:lumMod val="50000"/>
                    </a:schemeClr>
                  </a:solidFill>
                </a:rPr>
                <a:t>Кондер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р. (техногенная россыпь)», где балансовые запасы составили по С</a:t>
              </a:r>
              <a:r>
                <a:rPr lang="ru-RU" sz="1200" baseline="-25000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– 11893 тыс.м</a:t>
              </a:r>
              <a:r>
                <a:rPr lang="ru-RU" sz="1200" baseline="30000" dirty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горной массы, </a:t>
              </a: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2601 кг МПГ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, забалансовые – </a:t>
              </a:r>
              <a:b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</a:b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16623 тыс.м</a:t>
              </a:r>
              <a:r>
                <a:rPr lang="ru-RU" sz="1200" baseline="30000" dirty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горной массы, 1862 кг МПГ.</a:t>
              </a: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5F12731B-3901-40C0-B5CB-1DC701E29BEE}"/>
                </a:ext>
              </a:extLst>
            </p:cNvPr>
            <p:cNvSpPr/>
            <p:nvPr/>
          </p:nvSpPr>
          <p:spPr>
            <a:xfrm>
              <a:off x="1181282" y="3094797"/>
              <a:ext cx="9554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МПГ – 6 ТО </a:t>
              </a:r>
            </a:p>
          </p:txBody>
        </p:sp>
      </p:grp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F65F1281-8EC1-4FA7-ADEF-92AE79673084}"/>
              </a:ext>
            </a:extLst>
          </p:cNvPr>
          <p:cNvSpPr/>
          <p:nvPr/>
        </p:nvSpPr>
        <p:spPr>
          <a:xfrm>
            <a:off x="11787275" y="6391007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рямоугольник 32">
            <a:extLst>
              <a:ext uri="{FF2B5EF4-FFF2-40B4-BE49-F238E27FC236}">
                <a16:creationId xmlns:a16="http://schemas.microsoft.com/office/drawing/2014/main" id="{6B8897FE-CDA6-4A2A-A025-49792417DB48}"/>
              </a:ext>
            </a:extLst>
          </p:cNvPr>
          <p:cNvSpPr/>
          <p:nvPr/>
        </p:nvSpPr>
        <p:spPr>
          <a:xfrm>
            <a:off x="1713813" y="6589866"/>
            <a:ext cx="1868400" cy="271869"/>
          </a:xfrm>
          <a:prstGeom prst="rect">
            <a:avLst/>
          </a:prstGeom>
          <a:gradFill flip="none" rotWithShape="0">
            <a:gsLst>
              <a:gs pos="0">
                <a:schemeClr val="accent1">
                  <a:lumMod val="0"/>
                  <a:lumOff val="100000"/>
                </a:schemeClr>
              </a:gs>
              <a:gs pos="87000">
                <a:schemeClr val="accent1">
                  <a:lumMod val="24000"/>
                  <a:lumOff val="76000"/>
                </a:schemeClr>
              </a:gs>
              <a:gs pos="9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647787" t="960577" r="-547787" b="-860577"/>
            </a:path>
            <a:tileRect l="-5012" t="-1267660" r="-1200586" b="-3088814"/>
          </a:gradFill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200" b="1" spc="-70" dirty="0">
                <a:solidFill>
                  <a:schemeClr val="accent1">
                    <a:lumMod val="50000"/>
                  </a:schemeClr>
                </a:solidFill>
              </a:rPr>
              <a:t>Золото из дражных отвалов</a:t>
            </a:r>
          </a:p>
        </p:txBody>
      </p:sp>
      <p:pic>
        <p:nvPicPr>
          <p:cNvPr id="1028" name="Picture 4" descr="Картинки по запросу золото самородок">
            <a:extLst>
              <a:ext uri="{FF2B5EF4-FFF2-40B4-BE49-F238E27FC236}">
                <a16:creationId xmlns:a16="http://schemas.microsoft.com/office/drawing/2014/main" id="{12A045EA-4358-4EB3-ADA9-C3B6BA3D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41" y="5866829"/>
            <a:ext cx="1158948" cy="7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3324939A-9E53-40C0-A735-EB06E2443CB7}"/>
              </a:ext>
            </a:extLst>
          </p:cNvPr>
          <p:cNvSpPr/>
          <p:nvPr/>
        </p:nvSpPr>
        <p:spPr>
          <a:xfrm>
            <a:off x="2282091" y="2158690"/>
            <a:ext cx="1210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РЗМ – 1 ТО</a:t>
            </a:r>
          </a:p>
          <a:p>
            <a:r>
              <a:rPr lang="ru-RU" sz="1200" dirty="0"/>
              <a:t>МЕДЬ – 1ТО</a:t>
            </a:r>
          </a:p>
          <a:p>
            <a:r>
              <a:rPr lang="ru-RU" sz="1200" dirty="0"/>
              <a:t>ЖЕЛЕЗО – 1 ТО 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166B9781-2E51-452B-851E-C6762690AA22}"/>
              </a:ext>
            </a:extLst>
          </p:cNvPr>
          <p:cNvSpPr/>
          <p:nvPr/>
        </p:nvSpPr>
        <p:spPr>
          <a:xfrm>
            <a:off x="1168013" y="2333341"/>
            <a:ext cx="11501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/>
              <a:t>ОЛОВО – 6 ТО 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7814DFE-E3B6-4B6B-A77F-EBD783F423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1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chemeClr val="bg1"/>
            </a:gs>
            <a:gs pos="0">
              <a:schemeClr val="accent5">
                <a:lumMod val="40000"/>
                <a:lumOff val="60000"/>
              </a:schemeClr>
            </a:gs>
            <a:gs pos="93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7D2A1577-5CDF-44C8-B0E8-13FB6437F9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32493" y="1272046"/>
            <a:ext cx="2367642" cy="65236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9" name="TextBox 28"/>
          <p:cNvSpPr txBox="1"/>
          <p:nvPr/>
        </p:nvSpPr>
        <p:spPr>
          <a:xfrm>
            <a:off x="9906233" y="1515754"/>
            <a:ext cx="2279050" cy="2645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ts val="1200"/>
              </a:lnSpc>
              <a:spcBef>
                <a:spcPts val="1000"/>
              </a:spcBef>
              <a:defRPr sz="1300" b="1">
                <a:solidFill>
                  <a:schemeClr val="bg1"/>
                </a:solidFill>
              </a:defRPr>
            </a:lvl1pPr>
          </a:lstStyle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Матросова ЗИФ,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хвостохранилище;Ag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Дарья Правая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-целиковая 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Северный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(р.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Селемджа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Таганья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с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прит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Случайный,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Пильхинкууль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Сетанья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Угохан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техногенная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Ланжинская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техногенная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Амурский ГМК, отходы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цианирования;Au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Майская ЗИФ,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Хаканджинская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ЗИФ, хвосты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цианирования;Ag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Лантарская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техногенная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Албазинская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ЗИФ, хвосты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флотации;Au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Ag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Гаргань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Бол.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прав.пр.р.Зея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).;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Ледяной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- лев. приток р. Ветвей (техногенная россыпь);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Pt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Олёкминский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рудник, отходы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ДОФ;Fe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Отвалы Комсомольской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ШОФ;Au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Шануч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(отвалы),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Au, Cu, Pt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(учтено ГБЗ в составе МПИ)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Батуринский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россыпь;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Албазинское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отвалы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забалансовых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руд;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Безымянный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россыпь;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Омсукчанская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ЗИФ,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Ag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Кубака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ГОК, новое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Ag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Северный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(р.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Рывеем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), техногенная россыпь;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Батагайское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Tl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LiO2,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Zn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In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Cs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Ta2O5,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Ag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Sc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Nb2O5,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Sn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Rb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Лебединское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рудное поле,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отвалы;Au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Ag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Ичувеем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Средний р., Комсомольский ГОК,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хвосты;Au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Курун-Агалык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-целиковая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Ленинский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(Б. Куранах),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Малый Куранах р. с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прит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Ленский,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Банный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Б. Куранах р.,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Первомайский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(р. Б. Куранах),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Саха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(р. Б. Куранах),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Крутой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(Б. Куранах),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Сентябрь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россыпь;Ag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Os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Ru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Rh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Pd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Pt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Ir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Матросова ЗИФ,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хвостохранилище;Ag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Дарья Правая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-целиковая 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Северный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(р.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Селемджа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Таганья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с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прит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Случайный,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Пильхинкууль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Сетанья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Угохан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техногенная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Ланжинская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техногенная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Амурский ГМК, отходы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цианирования;Au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Майская ЗИФ,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Хаканджинская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ЗИФ, хвосты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цианирования;Ag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Лантарская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техногенная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россыпь;Au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Албазинская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ЗИФ, хвосты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флотации;Au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Ag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Гаргань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Бол.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прав.пр.р.Зея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).;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Ледяной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- лев. приток р. Ветвей (техногенная россыпь);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Pt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Олёкминский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рудник, отходы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ДОФ;Fe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Отвалы Комсомольской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ШОФ;Au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439" b="2439"/>
          <a:stretch/>
        </p:blipFill>
        <p:spPr>
          <a:xfrm>
            <a:off x="-8135" y="3369271"/>
            <a:ext cx="1971442" cy="1401300"/>
          </a:xfrm>
          <a:prstGeom prst="rect">
            <a:avLst/>
          </a:prstGeom>
        </p:spPr>
      </p:pic>
      <p:sp>
        <p:nvSpPr>
          <p:cNvPr id="18" name="Прямоугольник 32"/>
          <p:cNvSpPr/>
          <p:nvPr/>
        </p:nvSpPr>
        <p:spPr>
          <a:xfrm>
            <a:off x="-28443" y="3227253"/>
            <a:ext cx="1991750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00" b="1" dirty="0">
                <a:solidFill>
                  <a:schemeClr val="accent1">
                    <a:lumMod val="50000"/>
                  </a:schemeClr>
                </a:solidFill>
              </a:rPr>
              <a:t>Депутатский ГОК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91823" y="1901419"/>
            <a:ext cx="8635171" cy="284693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algn="just">
              <a:lnSpc>
                <a:spcPts val="1500"/>
              </a:lnSpc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1600" cap="all" dirty="0">
                <a:solidFill>
                  <a:srgbClr val="C00000"/>
                </a:solidFill>
              </a:rPr>
              <a:t>Предварительный  обзор техногенных ресурсов (Цветные, черные, редкие металлы)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" r="-893" b="15664"/>
          <a:stretch/>
        </p:blipFill>
        <p:spPr>
          <a:xfrm>
            <a:off x="-28443" y="5140112"/>
            <a:ext cx="2010041" cy="1113451"/>
          </a:xfrm>
          <a:prstGeom prst="rect">
            <a:avLst/>
          </a:prstGeom>
        </p:spPr>
      </p:pic>
      <p:sp>
        <p:nvSpPr>
          <p:cNvPr id="40" name="Прямоугольник 32"/>
          <p:cNvSpPr/>
          <p:nvPr/>
        </p:nvSpPr>
        <p:spPr>
          <a:xfrm>
            <a:off x="-28444" y="4877026"/>
            <a:ext cx="1974853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00" b="1" dirty="0" err="1">
                <a:solidFill>
                  <a:schemeClr val="accent1">
                    <a:lumMod val="50000"/>
                  </a:schemeClr>
                </a:solidFill>
              </a:rPr>
              <a:t>Олекминский</a:t>
            </a: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</a:rPr>
              <a:t> рудник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31879" y="624114"/>
            <a:ext cx="2360121" cy="7855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52" name="Прямоугольник 51"/>
          <p:cNvSpPr/>
          <p:nvPr/>
        </p:nvSpPr>
        <p:spPr>
          <a:xfrm>
            <a:off x="9728667" y="876784"/>
            <a:ext cx="236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КАТАЛОГ ТЕХНОГЕННЫХ ОБРАЗОВАНИЙ (ТО) ДВФО  </a:t>
            </a:r>
          </a:p>
        </p:txBody>
      </p:sp>
      <p:sp>
        <p:nvSpPr>
          <p:cNvPr id="54" name="5-конечная звезда 53"/>
          <p:cNvSpPr/>
          <p:nvPr/>
        </p:nvSpPr>
        <p:spPr>
          <a:xfrm>
            <a:off x="9406270" y="6937180"/>
            <a:ext cx="237583" cy="214672"/>
          </a:xfrm>
          <a:prstGeom prst="star5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8D1AB43D-7727-48BF-84ED-78B30689A8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0826679"/>
              </p:ext>
            </p:extLst>
          </p:nvPr>
        </p:nvGraphicFramePr>
        <p:xfrm>
          <a:off x="1382083" y="2928411"/>
          <a:ext cx="4524962" cy="3719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F05EC19-4BE0-41ED-9F8F-BCF785BABA99}"/>
              </a:ext>
            </a:extLst>
          </p:cNvPr>
          <p:cNvSpPr/>
          <p:nvPr/>
        </p:nvSpPr>
        <p:spPr>
          <a:xfrm>
            <a:off x="1754277" y="1398989"/>
            <a:ext cx="8030774" cy="32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b="1" kern="1300" dirty="0">
                <a:ln w="10160">
                  <a:noFill/>
                  <a:prstDash val="solid"/>
                </a:ln>
                <a:solidFill>
                  <a:srgbClr val="0F349A"/>
                </a:solidFill>
              </a:rPr>
              <a:t>ДАЛЬНЕВОСТОЧНЫЙ ФЕДЕРАЛЬНЫЙ ОКРУГ 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65CF21E-75DA-48EE-B0C3-3D03FB53CE1D}"/>
              </a:ext>
            </a:extLst>
          </p:cNvPr>
          <p:cNvGrpSpPr/>
          <p:nvPr/>
        </p:nvGrpSpPr>
        <p:grpSpPr>
          <a:xfrm>
            <a:off x="-441056" y="0"/>
            <a:ext cx="12633056" cy="1365941"/>
            <a:chOff x="-441056" y="0"/>
            <a:chExt cx="12633056" cy="1365941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587021F4-63A5-41B6-B4BB-4DA93E314D07}"/>
                </a:ext>
              </a:extLst>
            </p:cNvPr>
            <p:cNvGrpSpPr/>
            <p:nvPr/>
          </p:nvGrpSpPr>
          <p:grpSpPr>
            <a:xfrm>
              <a:off x="-441056" y="450474"/>
              <a:ext cx="9429432" cy="915467"/>
              <a:chOff x="-441056" y="450474"/>
              <a:chExt cx="9429432" cy="915467"/>
            </a:xfrm>
          </p:grpSpPr>
          <p:sp>
            <p:nvSpPr>
              <p:cNvPr id="44" name="Прямоугольник: скругленные углы 43">
                <a:extLst>
                  <a:ext uri="{FF2B5EF4-FFF2-40B4-BE49-F238E27FC236}">
                    <a16:creationId xmlns:a16="http://schemas.microsoft.com/office/drawing/2014/main" id="{24E500F2-0673-4DFE-9C5B-87D2484B0B58}"/>
                  </a:ext>
                </a:extLst>
              </p:cNvPr>
              <p:cNvSpPr/>
              <p:nvPr/>
            </p:nvSpPr>
            <p:spPr>
              <a:xfrm>
                <a:off x="-441056" y="450474"/>
                <a:ext cx="3169403" cy="864520"/>
              </a:xfrm>
              <a:prstGeom prst="roundRect">
                <a:avLst>
                  <a:gd name="adj" fmla="val 33698"/>
                </a:avLst>
              </a:prstGeom>
              <a:gradFill>
                <a:gsLst>
                  <a:gs pos="15000">
                    <a:schemeClr val="accent1">
                      <a:lumMod val="5000"/>
                      <a:lumOff val="95000"/>
                    </a:schemeClr>
                  </a:gs>
                  <a:gs pos="48000">
                    <a:schemeClr val="accent1">
                      <a:lumMod val="45000"/>
                      <a:lumOff val="55000"/>
                    </a:schemeClr>
                  </a:gs>
                  <a:gs pos="7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BE05CEFD-7FC2-4907-9FC6-92BD67632627}"/>
                  </a:ext>
                </a:extLst>
              </p:cNvPr>
              <p:cNvSpPr/>
              <p:nvPr/>
            </p:nvSpPr>
            <p:spPr>
              <a:xfrm>
                <a:off x="2353164" y="801299"/>
                <a:ext cx="6635212" cy="564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85000"/>
                  </a:lnSpc>
                </a:pP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ИНТЕРАКТИВНАЯ ЦИФРОВАЯ КАРТА ТЕХНОГЕННЫХ ОБРАЗОВАНИЙ ТЕРРИТОРИИ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РОССИЙСКОЙ ФЕДЕРАЦИИ ПО ВАЖНЕЙШИМ ВИДАМ РУДНЫХ ПОЛЕЗНЫХ ИСКОПАЕМЫХ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(благородные, цветные, черные, редкие металлы)</a:t>
                </a:r>
              </a:p>
            </p:txBody>
          </p:sp>
        </p:grp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7D6B89B-C518-4A3F-9BDA-E3139F11A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170228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E8273A9-5E5D-469D-84B6-5D3420EE7F3C}"/>
              </a:ext>
            </a:extLst>
          </p:cNvPr>
          <p:cNvGrpSpPr/>
          <p:nvPr/>
        </p:nvGrpSpPr>
        <p:grpSpPr>
          <a:xfrm>
            <a:off x="1963307" y="2362172"/>
            <a:ext cx="7765359" cy="3932377"/>
            <a:chOff x="1963307" y="2362172"/>
            <a:chExt cx="7765359" cy="3932377"/>
          </a:xfrm>
        </p:grpSpPr>
        <p:sp>
          <p:nvSpPr>
            <p:cNvPr id="17" name="Прямоугольник 32"/>
            <p:cNvSpPr/>
            <p:nvPr/>
          </p:nvSpPr>
          <p:spPr>
            <a:xfrm>
              <a:off x="5579389" y="2362172"/>
              <a:ext cx="4149277" cy="1268039"/>
            </a:xfrm>
            <a:prstGeom prst="rect">
              <a:avLst/>
            </a:prstGeom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ru-RU" sz="1200" b="1" cap="all" dirty="0">
                  <a:solidFill>
                    <a:srgbClr val="C00000"/>
                  </a:solidFill>
                </a:rPr>
                <a:t>Олово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присутствует в 6 техногенных образованиях, внесенных в БД, из них на сегодняшний день учтено ГБЗ – 5, с суммарными запасами олова в количестве </a:t>
              </a: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4009 т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.</a:t>
              </a: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Наиболее крупное техногенное месторождение - «Буревестник </a:t>
              </a:r>
              <a:r>
                <a:rPr lang="ru-RU" sz="1200" dirty="0" err="1">
                  <a:solidFill>
                    <a:schemeClr val="accent1">
                      <a:lumMod val="50000"/>
                    </a:schemeClr>
                  </a:solidFill>
                </a:rPr>
                <a:t>руч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., лев. пр. р. Депутатская (техногенная россыпь)», где балансовые запасы составили по А+В+С</a:t>
              </a:r>
              <a:r>
                <a:rPr lang="ru-RU" sz="1200" baseline="-25000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– 8195 тыс.м</a:t>
              </a:r>
              <a:r>
                <a:rPr lang="ru-RU" sz="1200" baseline="30000" dirty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горной массы, 2804 тонн  олова.</a:t>
              </a:r>
            </a:p>
          </p:txBody>
        </p:sp>
        <p:sp>
          <p:nvSpPr>
            <p:cNvPr id="46" name="Часть круга 45">
              <a:extLst>
                <a:ext uri="{FF2B5EF4-FFF2-40B4-BE49-F238E27FC236}">
                  <a16:creationId xmlns:a16="http://schemas.microsoft.com/office/drawing/2014/main" id="{A25116E1-9A0C-466A-877E-B3F9BF885888}"/>
                </a:ext>
              </a:extLst>
            </p:cNvPr>
            <p:cNvSpPr/>
            <p:nvPr/>
          </p:nvSpPr>
          <p:spPr>
            <a:xfrm rot="16200000">
              <a:off x="2151947" y="3130051"/>
              <a:ext cx="3164498" cy="3164498"/>
            </a:xfrm>
            <a:prstGeom prst="pie">
              <a:avLst>
                <a:gd name="adj1" fmla="val 19044030"/>
                <a:gd name="adj2" fmla="val 207883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3E8630E7-2CFB-4942-8CD3-E5630ED039E9}"/>
                </a:ext>
              </a:extLst>
            </p:cNvPr>
            <p:cNvSpPr/>
            <p:nvPr/>
          </p:nvSpPr>
          <p:spPr>
            <a:xfrm>
              <a:off x="1963307" y="3032056"/>
              <a:ext cx="115018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/>
                <a:t>ОЛОВО – 6 ТО 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88C14EA-A35E-4A85-8688-0C8E638AA07D}"/>
              </a:ext>
            </a:extLst>
          </p:cNvPr>
          <p:cNvGrpSpPr/>
          <p:nvPr/>
        </p:nvGrpSpPr>
        <p:grpSpPr>
          <a:xfrm>
            <a:off x="2028700" y="2489016"/>
            <a:ext cx="7546064" cy="4249170"/>
            <a:chOff x="2028700" y="2489016"/>
            <a:chExt cx="7546064" cy="4249170"/>
          </a:xfrm>
        </p:grpSpPr>
        <p:sp>
          <p:nvSpPr>
            <p:cNvPr id="8" name="Прямоугольник 32"/>
            <p:cNvSpPr/>
            <p:nvPr/>
          </p:nvSpPr>
          <p:spPr>
            <a:xfrm>
              <a:off x="5579390" y="3823542"/>
              <a:ext cx="3995374" cy="2914644"/>
            </a:xfrm>
            <a:prstGeom prst="rect">
              <a:avLst/>
            </a:prstGeom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ru-RU" sz="1200" b="1" cap="all" dirty="0">
                  <a:solidFill>
                    <a:srgbClr val="C00000"/>
                  </a:solidFill>
                </a:rPr>
                <a:t>Редкоземельные металлы 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учтены в техногенном месторождении Центральная - Нижняя р., бас. р. </a:t>
              </a:r>
              <a:r>
                <a:rPr lang="ru-RU" sz="1200" dirty="0" err="1">
                  <a:solidFill>
                    <a:schemeClr val="accent1">
                      <a:lumMod val="50000"/>
                    </a:schemeClr>
                  </a:solidFill>
                </a:rPr>
                <a:t>Урасалаах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. ТМ находится в нераспределенном фонде, балансовые запасы по категории С</a:t>
              </a:r>
              <a:r>
                <a:rPr lang="ru-RU" sz="1200" baseline="-25000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составили: 792 тыс.м</a:t>
              </a:r>
              <a:r>
                <a:rPr lang="ru-RU" sz="1200" baseline="30000" dirty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песков, содержащих </a:t>
              </a: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1,3 </a:t>
              </a:r>
              <a:r>
                <a:rPr lang="ru-RU" sz="1200" b="1" dirty="0" err="1">
                  <a:solidFill>
                    <a:schemeClr val="accent1">
                      <a:lumMod val="50000"/>
                    </a:schemeClr>
                  </a:solidFill>
                </a:rPr>
                <a:t>тыс.т</a:t>
              </a: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 РЗМ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, </a:t>
              </a:r>
              <a:r>
                <a:rPr lang="ru-RU" sz="1200" dirty="0" err="1">
                  <a:solidFill>
                    <a:schemeClr val="accent1">
                      <a:lumMod val="50000"/>
                    </a:schemeClr>
                  </a:solidFill>
                </a:rPr>
                <a:t>забалансовые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запасы - 34 тыс.м3 песков, 0,1 </a:t>
              </a:r>
              <a:r>
                <a:rPr lang="ru-RU" sz="1200" dirty="0" err="1">
                  <a:solidFill>
                    <a:schemeClr val="accent1">
                      <a:lumMod val="50000"/>
                    </a:schemeClr>
                  </a:solidFill>
                </a:rPr>
                <a:t>тыс.т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РЗМ. Среднее содержание редких земель - 1,64 кг/м</a:t>
              </a:r>
              <a:r>
                <a:rPr lang="ru-RU" sz="1200" baseline="30000" dirty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. </a:t>
              </a: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ru-RU" sz="1200" b="1" cap="all" dirty="0">
                  <a:solidFill>
                    <a:srgbClr val="C00000"/>
                  </a:solidFill>
                </a:rPr>
                <a:t>Медь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содержится в отвалах окисленных руд месторождения </a:t>
              </a:r>
              <a:r>
                <a:rPr lang="ru-RU" sz="1200" dirty="0" err="1">
                  <a:solidFill>
                    <a:schemeClr val="accent1">
                      <a:lumMod val="50000"/>
                    </a:schemeClr>
                  </a:solidFill>
                </a:rPr>
                <a:t>Шануч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(в составе МПИ), ГБЗ учтено 12 тыс. т горной массы. </a:t>
              </a: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ru-RU" sz="1200" b="1" cap="all" dirty="0">
                  <a:solidFill>
                    <a:srgbClr val="C00000"/>
                  </a:solidFill>
                </a:rPr>
                <a:t>Железо.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Единственным описанным техногенным образованием, содержащим железо, является ТО хранилища отходов ДОФ </a:t>
              </a:r>
              <a:r>
                <a:rPr lang="ru-RU" sz="1200" dirty="0" err="1">
                  <a:solidFill>
                    <a:schemeClr val="accent1">
                      <a:lumMod val="50000"/>
                    </a:schemeClr>
                  </a:solidFill>
                </a:rPr>
                <a:t>Олёкминского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рудника. По обобщенным расчетам (форма стат. отчетности предприятия 71-ТП за 2013 г.) с 2008 г. здесь складировано более 4,5 млн т отходов, содержащих </a:t>
              </a:r>
              <a:b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</a:b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826,3 тыс. т 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железа (ср. содержание 18,1%).</a:t>
              </a:r>
            </a:p>
          </p:txBody>
        </p:sp>
        <p:sp>
          <p:nvSpPr>
            <p:cNvPr id="48" name="Часть круга 47">
              <a:extLst>
                <a:ext uri="{FF2B5EF4-FFF2-40B4-BE49-F238E27FC236}">
                  <a16:creationId xmlns:a16="http://schemas.microsoft.com/office/drawing/2014/main" id="{879369F9-D83A-4FA9-BB9C-68428848F8C2}"/>
                </a:ext>
              </a:extLst>
            </p:cNvPr>
            <p:cNvSpPr/>
            <p:nvPr/>
          </p:nvSpPr>
          <p:spPr>
            <a:xfrm rot="17992953">
              <a:off x="2028700" y="2779366"/>
              <a:ext cx="3438915" cy="3438915"/>
            </a:xfrm>
            <a:prstGeom prst="pie">
              <a:avLst>
                <a:gd name="adj1" fmla="val 19044030"/>
                <a:gd name="adj2" fmla="val 19836922"/>
              </a:avLst>
            </a:prstGeom>
            <a:solidFill>
              <a:srgbClr val="912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6B5D747B-0921-4658-92DE-5681E0405E10}"/>
                </a:ext>
              </a:extLst>
            </p:cNvPr>
            <p:cNvSpPr/>
            <p:nvPr/>
          </p:nvSpPr>
          <p:spPr>
            <a:xfrm>
              <a:off x="3830945" y="2489016"/>
              <a:ext cx="12102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/>
                <a:t>РЗМ – 1 ТО</a:t>
              </a:r>
            </a:p>
            <a:p>
              <a:r>
                <a:rPr lang="ru-RU" sz="1200" b="1" dirty="0"/>
                <a:t>МЕДЬ – 1ТО</a:t>
              </a:r>
            </a:p>
            <a:p>
              <a:r>
                <a:rPr lang="ru-RU" sz="1200" b="1" dirty="0"/>
                <a:t>ЖЕЛЕЗО – 1 ТО </a:t>
              </a:r>
            </a:p>
          </p:txBody>
        </p:sp>
      </p:grp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359BD9D2-F1D3-4A7E-AA02-B770539F9ED3}"/>
              </a:ext>
            </a:extLst>
          </p:cNvPr>
          <p:cNvSpPr/>
          <p:nvPr/>
        </p:nvSpPr>
        <p:spPr>
          <a:xfrm>
            <a:off x="3536786" y="5280864"/>
            <a:ext cx="12376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ЗОЛОТО – 59 ТО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87B4458D-30A5-4417-A650-4B05ACE284B7}"/>
              </a:ext>
            </a:extLst>
          </p:cNvPr>
          <p:cNvSpPr/>
          <p:nvPr/>
        </p:nvSpPr>
        <p:spPr>
          <a:xfrm>
            <a:off x="2353164" y="4738526"/>
            <a:ext cx="12775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СЕРЕБРО – 11 ТО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800566BB-A423-466D-A731-408552F0F483}"/>
              </a:ext>
            </a:extLst>
          </p:cNvPr>
          <p:cNvSpPr/>
          <p:nvPr/>
        </p:nvSpPr>
        <p:spPr>
          <a:xfrm>
            <a:off x="2566975" y="3993751"/>
            <a:ext cx="625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МПГ –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</a:rPr>
              <a:t>6 ТО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6826052-0B30-42B6-B8BB-7AB65FFC58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75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Картинки по запросу природа дальнего востока">
            <a:extLst>
              <a:ext uri="{FF2B5EF4-FFF2-40B4-BE49-F238E27FC236}">
                <a16:creationId xmlns:a16="http://schemas.microsoft.com/office/drawing/2014/main" id="{8D748EBC-DC01-4F3E-97CB-B8AD30E7A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6" y="0"/>
            <a:ext cx="12195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98801" y="209830"/>
            <a:ext cx="7239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kern="1300" dirty="0">
                <a:ln w="10160">
                  <a:noFill/>
                  <a:prstDash val="solid"/>
                </a:ln>
                <a:solidFill>
                  <a:srgbClr val="C00000"/>
                </a:solidFill>
              </a:rPr>
              <a:t>В  итоге  проводимых  работ  будет создана  современная,  пополняемая в  режиме  мониторинга,  система учета  и  оценки  техногенных месторождений  и  образований.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6F7103-5DB6-4CAD-8E39-833296A74245}"/>
              </a:ext>
            </a:extLst>
          </p:cNvPr>
          <p:cNvSpPr/>
          <p:nvPr/>
        </p:nvSpPr>
        <p:spPr>
          <a:xfrm>
            <a:off x="11787275" y="6391007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868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5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9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31095AF-DA0A-423F-AB89-CEFC8C32F3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t="5805" r="4740" b="8309"/>
          <a:stretch/>
        </p:blipFill>
        <p:spPr bwMode="auto">
          <a:xfrm>
            <a:off x="-15556" y="1617675"/>
            <a:ext cx="8691974" cy="52403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 descr="http://www.b-port.com/mediafiles/items/2015/04/150720/c596bb4accd86aa595032d7117970be4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746"/>
            <a:ext cx="2845502" cy="2533361"/>
          </a:xfrm>
          <a:prstGeom prst="rect">
            <a:avLst/>
          </a:prstGeom>
          <a:noFill/>
          <a:ln w="63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img-fotki.yandex.ru/get/4408/29253949.22/0_66c00_7a0e77f1_X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0819"/>
            <a:ext cx="2851336" cy="2727182"/>
          </a:xfrm>
          <a:prstGeom prst="rect">
            <a:avLst/>
          </a:prstGeom>
          <a:noFill/>
          <a:ln w="63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c.pics.livejournal.com/mishainik/27670587/661154/origina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4225" r="3207" b="4225"/>
          <a:stretch/>
        </p:blipFill>
        <p:spPr bwMode="auto">
          <a:xfrm>
            <a:off x="2826070" y="1615508"/>
            <a:ext cx="2963063" cy="2515310"/>
          </a:xfrm>
          <a:prstGeom prst="rect">
            <a:avLst/>
          </a:prstGeom>
          <a:noFill/>
          <a:ln w="63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rip-dv.ru/filedata/image_inline_full/117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134" y="1609747"/>
            <a:ext cx="2897006" cy="2533362"/>
          </a:xfrm>
          <a:prstGeom prst="rect">
            <a:avLst/>
          </a:prstGeom>
          <a:noFill/>
          <a:ln w="63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mbo89XS4c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36" y="4130819"/>
            <a:ext cx="2914464" cy="2727182"/>
          </a:xfrm>
          <a:prstGeom prst="rect">
            <a:avLst/>
          </a:prstGeom>
          <a:noFill/>
          <a:ln w="63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profile-biznesa.ru/upload/information_system_15/4/7/7/item_477/information_items_47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55" y="4130819"/>
            <a:ext cx="2898951" cy="2727182"/>
          </a:xfrm>
          <a:prstGeom prst="rect">
            <a:avLst/>
          </a:prstGeom>
          <a:noFill/>
          <a:ln w="63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91973" y="1609747"/>
            <a:ext cx="3515583" cy="52482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33" name="Прямоугольник 32"/>
          <p:cNvSpPr/>
          <p:nvPr/>
        </p:nvSpPr>
        <p:spPr>
          <a:xfrm>
            <a:off x="-169015" y="1284415"/>
            <a:ext cx="914961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kern="1300" dirty="0">
                <a:ln w="10160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Интерактивная Карта – первый шаг на пути создания системы учета техногенных образований  РФ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92532" y="1617675"/>
            <a:ext cx="3314464" cy="9877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70"/>
              </a:lnSpc>
              <a:spcBef>
                <a:spcPts val="10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«В России ориентировочные объемы среднегодового выхода отходов, при вскрышных работах в различных отраслях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промыш-ленности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составляют более 4000 млн. т, в том числе: </a:t>
            </a:r>
          </a:p>
          <a:p>
            <a:pPr marL="171450" indent="-171450">
              <a:lnSpc>
                <a:spcPts val="157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spc="-90" dirty="0">
                <a:solidFill>
                  <a:schemeClr val="bg1"/>
                </a:solidFill>
              </a:rPr>
              <a:t>В угольной отрасли  – 1500 млн. т, </a:t>
            </a:r>
          </a:p>
          <a:p>
            <a:pPr marL="171450" indent="-171450">
              <a:lnSpc>
                <a:spcPts val="157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b="1" spc="-90" dirty="0">
                <a:solidFill>
                  <a:schemeClr val="bg1"/>
                </a:solidFill>
              </a:rPr>
              <a:t>В черной металлургии  –  500 млн. т, </a:t>
            </a:r>
          </a:p>
          <a:p>
            <a:pPr marL="171450" indent="-171450">
              <a:lnSpc>
                <a:spcPts val="157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b="1" spc="-90" dirty="0">
                <a:solidFill>
                  <a:schemeClr val="bg1"/>
                </a:solidFill>
              </a:rPr>
              <a:t>В цветной </a:t>
            </a:r>
            <a:r>
              <a:rPr lang="ru-RU" sz="1200" b="1" spc="-100" dirty="0">
                <a:solidFill>
                  <a:schemeClr val="bg1"/>
                </a:solidFill>
              </a:rPr>
              <a:t>металлургии  </a:t>
            </a:r>
            <a:r>
              <a:rPr lang="ru-RU" sz="1200" b="1" spc="-90" dirty="0">
                <a:solidFill>
                  <a:schemeClr val="bg1"/>
                </a:solidFill>
              </a:rPr>
              <a:t>– </a:t>
            </a:r>
            <a:r>
              <a:rPr lang="ru-RU" sz="1200" b="1" spc="-100" dirty="0">
                <a:solidFill>
                  <a:schemeClr val="bg1"/>
                </a:solidFill>
              </a:rPr>
              <a:t>1000 млн.  т</a:t>
            </a:r>
          </a:p>
          <a:p>
            <a:pPr marL="171450" indent="-171450">
              <a:lnSpc>
                <a:spcPts val="157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b="1" spc="-90" dirty="0">
                <a:solidFill>
                  <a:schemeClr val="bg1"/>
                </a:solidFill>
              </a:rPr>
              <a:t>В горно-химической и нерудной отраслях -–</a:t>
            </a:r>
            <a:br>
              <a:rPr lang="ru-RU" sz="1200" b="1" spc="-90" dirty="0">
                <a:solidFill>
                  <a:schemeClr val="bg1"/>
                </a:solidFill>
              </a:rPr>
            </a:br>
            <a:r>
              <a:rPr lang="ru-RU" sz="1200" b="1" spc="-90" dirty="0">
                <a:solidFill>
                  <a:schemeClr val="bg1"/>
                </a:solidFill>
              </a:rPr>
              <a:t>200 млн.  т.»</a:t>
            </a:r>
          </a:p>
          <a:p>
            <a:pPr>
              <a:lnSpc>
                <a:spcPts val="1570"/>
              </a:lnSpc>
              <a:spcBef>
                <a:spcPts val="12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«На обогатительных фабриках, перерабатывающих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вольфрамово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–молибденовые руды, не извлекается от 22 до 60 % меди, до 81% висмута, до 62 % тантала и т.д.» </a:t>
            </a:r>
          </a:p>
          <a:p>
            <a:pPr>
              <a:lnSpc>
                <a:spcPts val="157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«При обогащении медных руд теряются 34% цинка,  28% свинца,  51% молибдена,  45%  магнетита, до   44% золота, до  26% серебра.»</a:t>
            </a:r>
          </a:p>
          <a:p>
            <a:pPr>
              <a:lnSpc>
                <a:spcPts val="1570"/>
              </a:lnSpc>
              <a:spcBef>
                <a:spcPts val="12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«В  отходах  разных стадий передела медной,  свинцово-цинковой, никель-кобальтовой, 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вольфрамо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-молибденовой,  оловянной,  алюминиевой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подотраслей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промышленности содержится более: </a:t>
            </a:r>
          </a:p>
          <a:p>
            <a:pPr marL="171450" indent="-171450">
              <a:lnSpc>
                <a:spcPts val="157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8,0 млн. т меди, </a:t>
            </a:r>
          </a:p>
          <a:p>
            <a:pPr marL="171450" indent="-171450">
              <a:lnSpc>
                <a:spcPts val="157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9,0 млн. т цинка, </a:t>
            </a:r>
          </a:p>
          <a:p>
            <a:pPr marL="171450" indent="-171450">
              <a:lnSpc>
                <a:spcPts val="157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1,0 млн. т свинца, </a:t>
            </a:r>
          </a:p>
          <a:p>
            <a:pPr marL="171450" indent="-171450">
              <a:lnSpc>
                <a:spcPts val="157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2,5 млн. т никеля, </a:t>
            </a:r>
          </a:p>
          <a:p>
            <a:pPr marL="171450" indent="-171450">
              <a:lnSpc>
                <a:spcPts val="157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33,5 млн т Аl</a:t>
            </a:r>
            <a:r>
              <a:rPr lang="ru-RU" sz="1200" b="1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</a:t>
            </a:r>
            <a:r>
              <a:rPr lang="ru-RU" sz="1200" b="1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</a:p>
          <a:p>
            <a:pPr marL="171450" indent="-171450">
              <a:lnSpc>
                <a:spcPts val="157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600 тыс. т олова, </a:t>
            </a:r>
          </a:p>
          <a:p>
            <a:pPr marL="171450" indent="-171450">
              <a:lnSpc>
                <a:spcPts val="157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200 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тыс.т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молибдена,  </a:t>
            </a:r>
          </a:p>
          <a:p>
            <a:pPr marL="171450" indent="-171450">
              <a:lnSpc>
                <a:spcPts val="157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 тыс. т  золота </a:t>
            </a:r>
          </a:p>
          <a:p>
            <a:pPr marL="171450" indent="-171450">
              <a:lnSpc>
                <a:spcPts val="157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12 тыс.  т  серебра.»</a:t>
            </a:r>
          </a:p>
          <a:p>
            <a:pPr>
              <a:lnSpc>
                <a:spcPts val="1570"/>
              </a:lnSpc>
              <a:spcBef>
                <a:spcPts val="12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«В России используется не более 20-25% образующихся отходов»</a:t>
            </a:r>
          </a:p>
          <a:p>
            <a:pPr>
              <a:lnSpc>
                <a:spcPts val="1570"/>
              </a:lnSpc>
              <a:spcBef>
                <a:spcPts val="12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«Горно-промышленные отходы занимают значительные площади. Например, для  размещения  отходов горной и металлургический промышленности только Свердловской области из землепользования изъято 16 535 га………..»</a:t>
            </a:r>
          </a:p>
        </p:txBody>
      </p:sp>
      <p:pic>
        <p:nvPicPr>
          <p:cNvPr id="16" name="Рисунок 31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91973" y="728205"/>
            <a:ext cx="3500027" cy="8894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7" name="Прямоугольник 33"/>
          <p:cNvSpPr/>
          <p:nvPr/>
        </p:nvSpPr>
        <p:spPr>
          <a:xfrm>
            <a:off x="8676418" y="947323"/>
            <a:ext cx="337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РЕСУРСЫ ТЕХНОГЕННЫХ ОБРАЗОВАНИЙ РФ </a:t>
            </a:r>
          </a:p>
          <a:p>
            <a:pPr algn="ctr"/>
            <a:r>
              <a:rPr lang="ru-RU" sz="1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(ПО ЭКСПЕРТНЫМ ОЦЕНКАМ)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CCB9CF7-D481-4B67-AE3B-EAD7EABA5A42}"/>
              </a:ext>
            </a:extLst>
          </p:cNvPr>
          <p:cNvGrpSpPr/>
          <p:nvPr/>
        </p:nvGrpSpPr>
        <p:grpSpPr>
          <a:xfrm>
            <a:off x="-441056" y="0"/>
            <a:ext cx="12633056" cy="1365941"/>
            <a:chOff x="-441056" y="0"/>
            <a:chExt cx="12633056" cy="136594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73D09FEF-F82C-49DB-8298-D6C0BDE5CB35}"/>
                </a:ext>
              </a:extLst>
            </p:cNvPr>
            <p:cNvGrpSpPr/>
            <p:nvPr/>
          </p:nvGrpSpPr>
          <p:grpSpPr>
            <a:xfrm>
              <a:off x="-441056" y="450474"/>
              <a:ext cx="9429432" cy="915467"/>
              <a:chOff x="-441056" y="450474"/>
              <a:chExt cx="9429432" cy="915467"/>
            </a:xfrm>
          </p:grpSpPr>
          <p:sp>
            <p:nvSpPr>
              <p:cNvPr id="23" name="Прямоугольник: скругленные углы 22">
                <a:extLst>
                  <a:ext uri="{FF2B5EF4-FFF2-40B4-BE49-F238E27FC236}">
                    <a16:creationId xmlns:a16="http://schemas.microsoft.com/office/drawing/2014/main" id="{C2417D5C-DE4E-43EF-8024-61E751053E0C}"/>
                  </a:ext>
                </a:extLst>
              </p:cNvPr>
              <p:cNvSpPr/>
              <p:nvPr/>
            </p:nvSpPr>
            <p:spPr>
              <a:xfrm>
                <a:off x="-441056" y="450474"/>
                <a:ext cx="3169403" cy="864520"/>
              </a:xfrm>
              <a:prstGeom prst="roundRect">
                <a:avLst>
                  <a:gd name="adj" fmla="val 33698"/>
                </a:avLst>
              </a:prstGeom>
              <a:gradFill>
                <a:gsLst>
                  <a:gs pos="15000">
                    <a:schemeClr val="accent1">
                      <a:lumMod val="5000"/>
                      <a:lumOff val="95000"/>
                    </a:schemeClr>
                  </a:gs>
                  <a:gs pos="48000">
                    <a:schemeClr val="accent1">
                      <a:lumMod val="45000"/>
                      <a:lumOff val="55000"/>
                    </a:schemeClr>
                  </a:gs>
                  <a:gs pos="7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9D2C27E7-3008-491A-BF22-E9F692CFE909}"/>
                  </a:ext>
                </a:extLst>
              </p:cNvPr>
              <p:cNvSpPr/>
              <p:nvPr/>
            </p:nvSpPr>
            <p:spPr>
              <a:xfrm>
                <a:off x="2353164" y="801299"/>
                <a:ext cx="6635212" cy="564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85000"/>
                  </a:lnSpc>
                </a:pP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ИНТЕРАКТИВНАЯ ЦИФРОВАЯ КАРТА ТЕХНОГЕННЫХ ОБРАЗОВАНИЙ ТЕРРИТОРИИ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РОССИЙСКОЙ ФЕДЕРАЦИИ ПО ВАЖНЕЙШИМ ВИДАМ РУДНЫХ ПОЛЕЗНЫХ ИСКОПАЕМЫХ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(благородные, цветные, черные, редкие металлы)</a:t>
                </a:r>
              </a:p>
            </p:txBody>
          </p:sp>
        </p:grp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A866BF86-D9F3-4E3E-AAC8-1C4392893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170228"/>
            </a:xfrm>
            <a:prstGeom prst="rect">
              <a:avLst/>
            </a:prstGeom>
          </p:spPr>
        </p:pic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67F9460-E4B7-46AE-A89C-74B7608D5788}"/>
              </a:ext>
            </a:extLst>
          </p:cNvPr>
          <p:cNvSpPr/>
          <p:nvPr/>
        </p:nvSpPr>
        <p:spPr>
          <a:xfrm>
            <a:off x="11787275" y="6391007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60CE963-BE35-4A4C-BA2E-B053812836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54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9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9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9750"/>
                            </p:stCondLst>
                            <p:childTnLst>
                              <p:par>
                                <p:cTn id="52" presetID="10" presetClass="entr" presetSubtype="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9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3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609CB12-BECA-4CAE-8670-3DE6F4D4EE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24357" y="11938"/>
            <a:ext cx="2383200" cy="68460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1" name="Rectangle 10"/>
          <p:cNvSpPr/>
          <p:nvPr/>
        </p:nvSpPr>
        <p:spPr>
          <a:xfrm>
            <a:off x="2384557" y="1622093"/>
            <a:ext cx="2951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b="1" kern="1300" dirty="0">
                <a:ln w="10160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Благородные металлы:</a:t>
            </a:r>
          </a:p>
          <a:p>
            <a:r>
              <a:rPr lang="ru-RU" sz="1200" dirty="0">
                <a:solidFill>
                  <a:schemeClr val="accent5">
                    <a:lumMod val="75000"/>
                  </a:schemeClr>
                </a:solidFill>
              </a:rPr>
              <a:t>2012 - 2015 г. – вся территория Российской Федерации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92855" y="1206230"/>
            <a:ext cx="2246204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ОБЯЗАТЕЛЬНЫЕ ИСТОЧНИКИ ИНФОРМАЦИИ: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Государственный баланс запасов полезных ископаемых (ГБЗ);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Государственный кадастр месторождений и проявлений полезных ископаемых (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ГКМиП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Отчеты по геологическому изучению недр, находящиеся на хранении в ФГБУ «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Росгеолфонд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».</a:t>
            </a:r>
          </a:p>
          <a:p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ДОПОЛНИТЕЛЬНЫЕ ИСТОЧНИКИ ИНФОРМАЦИИ: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монографии,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статьи,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интернет ресурсы  (официальные сайты предприятий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годовая отчетность предприятий и т.д.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46C37C6-49F7-408C-9847-A8F6FFB41C72}"/>
              </a:ext>
            </a:extLst>
          </p:cNvPr>
          <p:cNvGrpSpPr/>
          <p:nvPr/>
        </p:nvGrpSpPr>
        <p:grpSpPr>
          <a:xfrm>
            <a:off x="-1839059" y="2641873"/>
            <a:ext cx="11663416" cy="4130009"/>
            <a:chOff x="-1855716" y="3012141"/>
            <a:chExt cx="11663416" cy="413000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-58088" r="24264"/>
            <a:stretch/>
          </p:blipFill>
          <p:spPr>
            <a:xfrm>
              <a:off x="-1855716" y="3012141"/>
              <a:ext cx="4187661" cy="2569888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B44C236A-7281-4074-987C-BA1E21AEA236}"/>
                </a:ext>
              </a:extLst>
            </p:cNvPr>
            <p:cNvGrpSpPr/>
            <p:nvPr/>
          </p:nvGrpSpPr>
          <p:grpSpPr>
            <a:xfrm>
              <a:off x="1823818" y="3024079"/>
              <a:ext cx="7983882" cy="4118071"/>
              <a:chOff x="1823818" y="3024079"/>
              <a:chExt cx="7983882" cy="411807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98"/>
              <a:stretch/>
            </p:blipFill>
            <p:spPr bwMode="auto">
              <a:xfrm>
                <a:off x="2436398" y="3024079"/>
                <a:ext cx="7371302" cy="37980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3818" y="5582030"/>
                <a:ext cx="2521032" cy="15601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-240996" y="5542815"/>
              <a:ext cx="15634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r>
                <a:rPr lang="ru-RU" sz="1200" dirty="0"/>
                <a:t>р. </a:t>
              </a:r>
              <a:r>
                <a:rPr lang="ru-RU" sz="1200" dirty="0" err="1"/>
                <a:t>Джилинка</a:t>
              </a:r>
              <a:endParaRPr lang="ru-RU" sz="1200" dirty="0"/>
            </a:p>
          </p:txBody>
        </p:sp>
      </p:grpSp>
      <p:sp>
        <p:nvSpPr>
          <p:cNvPr id="24" name="Rectangle 10"/>
          <p:cNvSpPr/>
          <p:nvPr/>
        </p:nvSpPr>
        <p:spPr>
          <a:xfrm>
            <a:off x="5336268" y="1622093"/>
            <a:ext cx="4051862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Bef>
                <a:spcPts val="600"/>
              </a:spcBef>
            </a:pPr>
            <a:r>
              <a:rPr lang="ru-RU" sz="1200" b="1" kern="1300" dirty="0">
                <a:ln w="10160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Цветные, черные, редкие металлы:</a:t>
            </a:r>
            <a:br>
              <a:rPr lang="ru-RU" sz="1200" b="1" kern="1300" dirty="0">
                <a:ln w="10160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200" dirty="0">
                <a:solidFill>
                  <a:schemeClr val="accent5">
                    <a:lumMod val="75000"/>
                  </a:schemeClr>
                </a:solidFill>
              </a:rPr>
              <a:t>1 этап (2016 г.) – Европейская часть России и Урал;</a:t>
            </a:r>
            <a:br>
              <a:rPr lang="ru-RU" sz="1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200" dirty="0">
                <a:solidFill>
                  <a:schemeClr val="accent5">
                    <a:lumMod val="75000"/>
                  </a:schemeClr>
                </a:solidFill>
              </a:rPr>
              <a:t>2 этап (2017 г.) – Западная и Восточная Сибирь;</a:t>
            </a:r>
          </a:p>
          <a:p>
            <a:pPr>
              <a:lnSpc>
                <a:spcPts val="17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3 этап (2018 г.) – Дальний Восток</a:t>
            </a:r>
          </a:p>
        </p:txBody>
      </p:sp>
      <p:sp>
        <p:nvSpPr>
          <p:cNvPr id="25" name="Rectangle 10"/>
          <p:cNvSpPr/>
          <p:nvPr/>
        </p:nvSpPr>
        <p:spPr>
          <a:xfrm>
            <a:off x="2400591" y="1327356"/>
            <a:ext cx="73895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kern="1300" dirty="0">
                <a:ln w="10160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Последовательность картирования техногенных образований</a:t>
            </a:r>
            <a:endParaRPr lang="ru-RU" sz="1600" b="1" dirty="0">
              <a:ln w="10160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526D9F0-27A3-4BFC-AE87-B2CF2EB402B1}"/>
              </a:ext>
            </a:extLst>
          </p:cNvPr>
          <p:cNvGrpSpPr/>
          <p:nvPr/>
        </p:nvGrpSpPr>
        <p:grpSpPr>
          <a:xfrm>
            <a:off x="6230468" y="2624818"/>
            <a:ext cx="3352800" cy="3524250"/>
            <a:chOff x="6054874" y="2822772"/>
            <a:chExt cx="3529492" cy="3662692"/>
          </a:xfrm>
        </p:grpSpPr>
        <p:sp>
          <p:nvSpPr>
            <p:cNvPr id="2" name="Полилиния 1"/>
            <p:cNvSpPr/>
            <p:nvPr/>
          </p:nvSpPr>
          <p:spPr>
            <a:xfrm>
              <a:off x="6054874" y="4257015"/>
              <a:ext cx="1267234" cy="1454487"/>
            </a:xfrm>
            <a:custGeom>
              <a:avLst/>
              <a:gdLst>
                <a:gd name="connsiteX0" fmla="*/ 1046480 w 1046480"/>
                <a:gd name="connsiteY0" fmla="*/ 1186180 h 1186180"/>
                <a:gd name="connsiteX1" fmla="*/ 1000760 w 1046480"/>
                <a:gd name="connsiteY1" fmla="*/ 1137920 h 1186180"/>
                <a:gd name="connsiteX2" fmla="*/ 998220 w 1046480"/>
                <a:gd name="connsiteY2" fmla="*/ 1059180 h 1186180"/>
                <a:gd name="connsiteX3" fmla="*/ 927100 w 1046480"/>
                <a:gd name="connsiteY3" fmla="*/ 1016000 h 1186180"/>
                <a:gd name="connsiteX4" fmla="*/ 891540 w 1046480"/>
                <a:gd name="connsiteY4" fmla="*/ 1028700 h 1186180"/>
                <a:gd name="connsiteX5" fmla="*/ 858520 w 1046480"/>
                <a:gd name="connsiteY5" fmla="*/ 1005840 h 1186180"/>
                <a:gd name="connsiteX6" fmla="*/ 795020 w 1046480"/>
                <a:gd name="connsiteY6" fmla="*/ 927100 h 1186180"/>
                <a:gd name="connsiteX7" fmla="*/ 744220 w 1046480"/>
                <a:gd name="connsiteY7" fmla="*/ 855980 h 1186180"/>
                <a:gd name="connsiteX8" fmla="*/ 711200 w 1046480"/>
                <a:gd name="connsiteY8" fmla="*/ 795020 h 1186180"/>
                <a:gd name="connsiteX9" fmla="*/ 632460 w 1046480"/>
                <a:gd name="connsiteY9" fmla="*/ 769620 h 1186180"/>
                <a:gd name="connsiteX10" fmla="*/ 533400 w 1046480"/>
                <a:gd name="connsiteY10" fmla="*/ 744220 h 1186180"/>
                <a:gd name="connsiteX11" fmla="*/ 485140 w 1046480"/>
                <a:gd name="connsiteY11" fmla="*/ 782320 h 1186180"/>
                <a:gd name="connsiteX12" fmla="*/ 431800 w 1046480"/>
                <a:gd name="connsiteY12" fmla="*/ 850900 h 1186180"/>
                <a:gd name="connsiteX13" fmla="*/ 396240 w 1046480"/>
                <a:gd name="connsiteY13" fmla="*/ 881380 h 1186180"/>
                <a:gd name="connsiteX14" fmla="*/ 289560 w 1046480"/>
                <a:gd name="connsiteY14" fmla="*/ 891540 h 1186180"/>
                <a:gd name="connsiteX15" fmla="*/ 243840 w 1046480"/>
                <a:gd name="connsiteY15" fmla="*/ 858520 h 1186180"/>
                <a:gd name="connsiteX16" fmla="*/ 271780 w 1046480"/>
                <a:gd name="connsiteY16" fmla="*/ 751840 h 1186180"/>
                <a:gd name="connsiteX17" fmla="*/ 243840 w 1046480"/>
                <a:gd name="connsiteY17" fmla="*/ 713740 h 1186180"/>
                <a:gd name="connsiteX18" fmla="*/ 220980 w 1046480"/>
                <a:gd name="connsiteY18" fmla="*/ 660400 h 1186180"/>
                <a:gd name="connsiteX19" fmla="*/ 208280 w 1046480"/>
                <a:gd name="connsiteY19" fmla="*/ 622300 h 1186180"/>
                <a:gd name="connsiteX20" fmla="*/ 187960 w 1046480"/>
                <a:gd name="connsiteY20" fmla="*/ 571500 h 1186180"/>
                <a:gd name="connsiteX21" fmla="*/ 160020 w 1046480"/>
                <a:gd name="connsiteY21" fmla="*/ 561340 h 1186180"/>
                <a:gd name="connsiteX22" fmla="*/ 109220 w 1046480"/>
                <a:gd name="connsiteY22" fmla="*/ 508000 h 1186180"/>
                <a:gd name="connsiteX23" fmla="*/ 33020 w 1046480"/>
                <a:gd name="connsiteY23" fmla="*/ 497840 h 1186180"/>
                <a:gd name="connsiteX24" fmla="*/ 5080 w 1046480"/>
                <a:gd name="connsiteY24" fmla="*/ 462280 h 1186180"/>
                <a:gd name="connsiteX25" fmla="*/ 33020 w 1046480"/>
                <a:gd name="connsiteY25" fmla="*/ 408940 h 1186180"/>
                <a:gd name="connsiteX26" fmla="*/ 25400 w 1046480"/>
                <a:gd name="connsiteY26" fmla="*/ 370840 h 1186180"/>
                <a:gd name="connsiteX27" fmla="*/ 17780 w 1046480"/>
                <a:gd name="connsiteY27" fmla="*/ 325120 h 1186180"/>
                <a:gd name="connsiteX28" fmla="*/ 17780 w 1046480"/>
                <a:gd name="connsiteY28" fmla="*/ 284480 h 1186180"/>
                <a:gd name="connsiteX29" fmla="*/ 20320 w 1046480"/>
                <a:gd name="connsiteY29" fmla="*/ 226060 h 1186180"/>
                <a:gd name="connsiteX30" fmla="*/ 17780 w 1046480"/>
                <a:gd name="connsiteY30" fmla="*/ 160020 h 1186180"/>
                <a:gd name="connsiteX31" fmla="*/ 0 w 1046480"/>
                <a:gd name="connsiteY31" fmla="*/ 124460 h 1186180"/>
                <a:gd name="connsiteX32" fmla="*/ 38100 w 1046480"/>
                <a:gd name="connsiteY32" fmla="*/ 93980 h 1186180"/>
                <a:gd name="connsiteX33" fmla="*/ 88900 w 1046480"/>
                <a:gd name="connsiteY33" fmla="*/ 78740 h 1186180"/>
                <a:gd name="connsiteX34" fmla="*/ 104140 w 1046480"/>
                <a:gd name="connsiteY34" fmla="*/ 38100 h 1186180"/>
                <a:gd name="connsiteX35" fmla="*/ 144780 w 1046480"/>
                <a:gd name="connsiteY35" fmla="*/ 0 h 1186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46480" h="1186180">
                  <a:moveTo>
                    <a:pt x="1046480" y="1186180"/>
                  </a:moveTo>
                  <a:lnTo>
                    <a:pt x="1000760" y="1137920"/>
                  </a:lnTo>
                  <a:cubicBezTo>
                    <a:pt x="999913" y="1111673"/>
                    <a:pt x="999067" y="1085427"/>
                    <a:pt x="998220" y="1059180"/>
                  </a:cubicBezTo>
                  <a:lnTo>
                    <a:pt x="927100" y="1016000"/>
                  </a:lnTo>
                  <a:lnTo>
                    <a:pt x="891540" y="1028700"/>
                  </a:lnTo>
                  <a:lnTo>
                    <a:pt x="858520" y="1005840"/>
                  </a:lnTo>
                  <a:lnTo>
                    <a:pt x="795020" y="927100"/>
                  </a:lnTo>
                  <a:lnTo>
                    <a:pt x="744220" y="855980"/>
                  </a:lnTo>
                  <a:lnTo>
                    <a:pt x="711200" y="795020"/>
                  </a:lnTo>
                  <a:lnTo>
                    <a:pt x="632460" y="769620"/>
                  </a:lnTo>
                  <a:lnTo>
                    <a:pt x="533400" y="744220"/>
                  </a:lnTo>
                  <a:lnTo>
                    <a:pt x="485140" y="782320"/>
                  </a:lnTo>
                  <a:lnTo>
                    <a:pt x="431800" y="850900"/>
                  </a:lnTo>
                  <a:lnTo>
                    <a:pt x="396240" y="881380"/>
                  </a:lnTo>
                  <a:lnTo>
                    <a:pt x="289560" y="891540"/>
                  </a:lnTo>
                  <a:lnTo>
                    <a:pt x="243840" y="858520"/>
                  </a:lnTo>
                  <a:lnTo>
                    <a:pt x="271780" y="751840"/>
                  </a:lnTo>
                  <a:lnTo>
                    <a:pt x="243840" y="713740"/>
                  </a:lnTo>
                  <a:lnTo>
                    <a:pt x="220980" y="660400"/>
                  </a:lnTo>
                  <a:lnTo>
                    <a:pt x="208280" y="622300"/>
                  </a:lnTo>
                  <a:lnTo>
                    <a:pt x="187960" y="571500"/>
                  </a:lnTo>
                  <a:lnTo>
                    <a:pt x="160020" y="561340"/>
                  </a:lnTo>
                  <a:lnTo>
                    <a:pt x="109220" y="508000"/>
                  </a:lnTo>
                  <a:lnTo>
                    <a:pt x="33020" y="497840"/>
                  </a:lnTo>
                  <a:lnTo>
                    <a:pt x="5080" y="462280"/>
                  </a:lnTo>
                  <a:lnTo>
                    <a:pt x="33020" y="408940"/>
                  </a:lnTo>
                  <a:lnTo>
                    <a:pt x="25400" y="370840"/>
                  </a:lnTo>
                  <a:lnTo>
                    <a:pt x="17780" y="325120"/>
                  </a:lnTo>
                  <a:lnTo>
                    <a:pt x="17780" y="284480"/>
                  </a:lnTo>
                  <a:lnTo>
                    <a:pt x="20320" y="226060"/>
                  </a:lnTo>
                  <a:cubicBezTo>
                    <a:pt x="19473" y="204047"/>
                    <a:pt x="18627" y="182033"/>
                    <a:pt x="17780" y="160020"/>
                  </a:cubicBezTo>
                  <a:lnTo>
                    <a:pt x="0" y="124460"/>
                  </a:lnTo>
                  <a:lnTo>
                    <a:pt x="38100" y="93980"/>
                  </a:lnTo>
                  <a:lnTo>
                    <a:pt x="88900" y="78740"/>
                  </a:lnTo>
                  <a:lnTo>
                    <a:pt x="104140" y="38100"/>
                  </a:lnTo>
                  <a:lnTo>
                    <a:pt x="144780" y="0"/>
                  </a:lnTo>
                </a:path>
              </a:pathLst>
            </a:cu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6114852" y="2822772"/>
              <a:ext cx="3469514" cy="3218871"/>
            </a:xfrm>
            <a:custGeom>
              <a:avLst/>
              <a:gdLst>
                <a:gd name="connsiteX0" fmla="*/ 95250 w 2865120"/>
                <a:gd name="connsiteY0" fmla="*/ 1158240 h 2625090"/>
                <a:gd name="connsiteX1" fmla="*/ 80010 w 2865120"/>
                <a:gd name="connsiteY1" fmla="*/ 1085850 h 2625090"/>
                <a:gd name="connsiteX2" fmla="*/ 57150 w 2865120"/>
                <a:gd name="connsiteY2" fmla="*/ 1043940 h 2625090"/>
                <a:gd name="connsiteX3" fmla="*/ 41910 w 2865120"/>
                <a:gd name="connsiteY3" fmla="*/ 1024890 h 2625090"/>
                <a:gd name="connsiteX4" fmla="*/ 15240 w 2865120"/>
                <a:gd name="connsiteY4" fmla="*/ 986790 h 2625090"/>
                <a:gd name="connsiteX5" fmla="*/ 0 w 2865120"/>
                <a:gd name="connsiteY5" fmla="*/ 960120 h 2625090"/>
                <a:gd name="connsiteX6" fmla="*/ 3810 w 2865120"/>
                <a:gd name="connsiteY6" fmla="*/ 933450 h 2625090"/>
                <a:gd name="connsiteX7" fmla="*/ 34290 w 2865120"/>
                <a:gd name="connsiteY7" fmla="*/ 895350 h 2625090"/>
                <a:gd name="connsiteX8" fmla="*/ 53340 w 2865120"/>
                <a:gd name="connsiteY8" fmla="*/ 887730 h 2625090"/>
                <a:gd name="connsiteX9" fmla="*/ 110490 w 2865120"/>
                <a:gd name="connsiteY9" fmla="*/ 914400 h 2625090"/>
                <a:gd name="connsiteX10" fmla="*/ 179070 w 2865120"/>
                <a:gd name="connsiteY10" fmla="*/ 937260 h 2625090"/>
                <a:gd name="connsiteX11" fmla="*/ 247650 w 2865120"/>
                <a:gd name="connsiteY11" fmla="*/ 937260 h 2625090"/>
                <a:gd name="connsiteX12" fmla="*/ 300990 w 2865120"/>
                <a:gd name="connsiteY12" fmla="*/ 941070 h 2625090"/>
                <a:gd name="connsiteX13" fmla="*/ 358140 w 2865120"/>
                <a:gd name="connsiteY13" fmla="*/ 944880 h 2625090"/>
                <a:gd name="connsiteX14" fmla="*/ 373380 w 2865120"/>
                <a:gd name="connsiteY14" fmla="*/ 887730 h 2625090"/>
                <a:gd name="connsiteX15" fmla="*/ 411480 w 2865120"/>
                <a:gd name="connsiteY15" fmla="*/ 861060 h 2625090"/>
                <a:gd name="connsiteX16" fmla="*/ 521970 w 2865120"/>
                <a:gd name="connsiteY16" fmla="*/ 872490 h 2625090"/>
                <a:gd name="connsiteX17" fmla="*/ 582930 w 2865120"/>
                <a:gd name="connsiteY17" fmla="*/ 918210 h 2625090"/>
                <a:gd name="connsiteX18" fmla="*/ 628650 w 2865120"/>
                <a:gd name="connsiteY18" fmla="*/ 967740 h 2625090"/>
                <a:gd name="connsiteX19" fmla="*/ 659130 w 2865120"/>
                <a:gd name="connsiteY19" fmla="*/ 990600 h 2625090"/>
                <a:gd name="connsiteX20" fmla="*/ 701040 w 2865120"/>
                <a:gd name="connsiteY20" fmla="*/ 1017270 h 2625090"/>
                <a:gd name="connsiteX21" fmla="*/ 712470 w 2865120"/>
                <a:gd name="connsiteY21" fmla="*/ 986790 h 2625090"/>
                <a:gd name="connsiteX22" fmla="*/ 701040 w 2865120"/>
                <a:gd name="connsiteY22" fmla="*/ 944880 h 2625090"/>
                <a:gd name="connsiteX23" fmla="*/ 723900 w 2865120"/>
                <a:gd name="connsiteY23" fmla="*/ 929640 h 2625090"/>
                <a:gd name="connsiteX24" fmla="*/ 781050 w 2865120"/>
                <a:gd name="connsiteY24" fmla="*/ 941070 h 2625090"/>
                <a:gd name="connsiteX25" fmla="*/ 800100 w 2865120"/>
                <a:gd name="connsiteY25" fmla="*/ 922020 h 2625090"/>
                <a:gd name="connsiteX26" fmla="*/ 838200 w 2865120"/>
                <a:gd name="connsiteY26" fmla="*/ 899160 h 2625090"/>
                <a:gd name="connsiteX27" fmla="*/ 883920 w 2865120"/>
                <a:gd name="connsiteY27" fmla="*/ 887730 h 2625090"/>
                <a:gd name="connsiteX28" fmla="*/ 910590 w 2865120"/>
                <a:gd name="connsiteY28" fmla="*/ 876300 h 2625090"/>
                <a:gd name="connsiteX29" fmla="*/ 910590 w 2865120"/>
                <a:gd name="connsiteY29" fmla="*/ 876300 h 2625090"/>
                <a:gd name="connsiteX30" fmla="*/ 883920 w 2865120"/>
                <a:gd name="connsiteY30" fmla="*/ 842010 h 2625090"/>
                <a:gd name="connsiteX31" fmla="*/ 876300 w 2865120"/>
                <a:gd name="connsiteY31" fmla="*/ 819150 h 2625090"/>
                <a:gd name="connsiteX32" fmla="*/ 876300 w 2865120"/>
                <a:gd name="connsiteY32" fmla="*/ 781050 h 2625090"/>
                <a:gd name="connsiteX33" fmla="*/ 876300 w 2865120"/>
                <a:gd name="connsiteY33" fmla="*/ 762000 h 2625090"/>
                <a:gd name="connsiteX34" fmla="*/ 838200 w 2865120"/>
                <a:gd name="connsiteY34" fmla="*/ 723900 h 2625090"/>
                <a:gd name="connsiteX35" fmla="*/ 796290 w 2865120"/>
                <a:gd name="connsiteY35" fmla="*/ 704850 h 2625090"/>
                <a:gd name="connsiteX36" fmla="*/ 720090 w 2865120"/>
                <a:gd name="connsiteY36" fmla="*/ 681990 h 2625090"/>
                <a:gd name="connsiteX37" fmla="*/ 674370 w 2865120"/>
                <a:gd name="connsiteY37" fmla="*/ 662940 h 2625090"/>
                <a:gd name="connsiteX38" fmla="*/ 651510 w 2865120"/>
                <a:gd name="connsiteY38" fmla="*/ 643890 h 2625090"/>
                <a:gd name="connsiteX39" fmla="*/ 632460 w 2865120"/>
                <a:gd name="connsiteY39" fmla="*/ 598170 h 2625090"/>
                <a:gd name="connsiteX40" fmla="*/ 670560 w 2865120"/>
                <a:gd name="connsiteY40" fmla="*/ 556260 h 2625090"/>
                <a:gd name="connsiteX41" fmla="*/ 762000 w 2865120"/>
                <a:gd name="connsiteY41" fmla="*/ 537210 h 2625090"/>
                <a:gd name="connsiteX42" fmla="*/ 849630 w 2865120"/>
                <a:gd name="connsiteY42" fmla="*/ 514350 h 2625090"/>
                <a:gd name="connsiteX43" fmla="*/ 944880 w 2865120"/>
                <a:gd name="connsiteY43" fmla="*/ 495300 h 2625090"/>
                <a:gd name="connsiteX44" fmla="*/ 963930 w 2865120"/>
                <a:gd name="connsiteY44" fmla="*/ 514350 h 2625090"/>
                <a:gd name="connsiteX45" fmla="*/ 929640 w 2865120"/>
                <a:gd name="connsiteY45" fmla="*/ 571500 h 2625090"/>
                <a:gd name="connsiteX46" fmla="*/ 861060 w 2865120"/>
                <a:gd name="connsiteY46" fmla="*/ 582930 h 2625090"/>
                <a:gd name="connsiteX47" fmla="*/ 868680 w 2865120"/>
                <a:gd name="connsiteY47" fmla="*/ 647700 h 2625090"/>
                <a:gd name="connsiteX48" fmla="*/ 922020 w 2865120"/>
                <a:gd name="connsiteY48" fmla="*/ 720090 h 2625090"/>
                <a:gd name="connsiteX49" fmla="*/ 975360 w 2865120"/>
                <a:gd name="connsiteY49" fmla="*/ 727710 h 2625090"/>
                <a:gd name="connsiteX50" fmla="*/ 1070610 w 2865120"/>
                <a:gd name="connsiteY50" fmla="*/ 697230 h 2625090"/>
                <a:gd name="connsiteX51" fmla="*/ 1139190 w 2865120"/>
                <a:gd name="connsiteY51" fmla="*/ 678180 h 2625090"/>
                <a:gd name="connsiteX52" fmla="*/ 1177290 w 2865120"/>
                <a:gd name="connsiteY52" fmla="*/ 681990 h 2625090"/>
                <a:gd name="connsiteX53" fmla="*/ 1223010 w 2865120"/>
                <a:gd name="connsiteY53" fmla="*/ 697230 h 2625090"/>
                <a:gd name="connsiteX54" fmla="*/ 1261110 w 2865120"/>
                <a:gd name="connsiteY54" fmla="*/ 701040 h 2625090"/>
                <a:gd name="connsiteX55" fmla="*/ 1283970 w 2865120"/>
                <a:gd name="connsiteY55" fmla="*/ 704850 h 2625090"/>
                <a:gd name="connsiteX56" fmla="*/ 1291590 w 2865120"/>
                <a:gd name="connsiteY56" fmla="*/ 701040 h 2625090"/>
                <a:gd name="connsiteX57" fmla="*/ 1322070 w 2865120"/>
                <a:gd name="connsiteY57" fmla="*/ 655320 h 2625090"/>
                <a:gd name="connsiteX58" fmla="*/ 1367790 w 2865120"/>
                <a:gd name="connsiteY58" fmla="*/ 609600 h 2625090"/>
                <a:gd name="connsiteX59" fmla="*/ 1447800 w 2865120"/>
                <a:gd name="connsiteY59" fmla="*/ 579120 h 2625090"/>
                <a:gd name="connsiteX60" fmla="*/ 1520190 w 2865120"/>
                <a:gd name="connsiteY60" fmla="*/ 590550 h 2625090"/>
                <a:gd name="connsiteX61" fmla="*/ 1550670 w 2865120"/>
                <a:gd name="connsiteY61" fmla="*/ 624840 h 2625090"/>
                <a:gd name="connsiteX62" fmla="*/ 1592580 w 2865120"/>
                <a:gd name="connsiteY62" fmla="*/ 601980 h 2625090"/>
                <a:gd name="connsiteX63" fmla="*/ 1607820 w 2865120"/>
                <a:gd name="connsiteY63" fmla="*/ 567690 h 2625090"/>
                <a:gd name="connsiteX64" fmla="*/ 1630680 w 2865120"/>
                <a:gd name="connsiteY64" fmla="*/ 529590 h 2625090"/>
                <a:gd name="connsiteX65" fmla="*/ 1684020 w 2865120"/>
                <a:gd name="connsiteY65" fmla="*/ 472440 h 2625090"/>
                <a:gd name="connsiteX66" fmla="*/ 1691640 w 2865120"/>
                <a:gd name="connsiteY66" fmla="*/ 449580 h 2625090"/>
                <a:gd name="connsiteX67" fmla="*/ 1703070 w 2865120"/>
                <a:gd name="connsiteY67" fmla="*/ 411480 h 2625090"/>
                <a:gd name="connsiteX68" fmla="*/ 1748790 w 2865120"/>
                <a:gd name="connsiteY68" fmla="*/ 350520 h 2625090"/>
                <a:gd name="connsiteX69" fmla="*/ 1786890 w 2865120"/>
                <a:gd name="connsiteY69" fmla="*/ 308610 h 2625090"/>
                <a:gd name="connsiteX70" fmla="*/ 1817370 w 2865120"/>
                <a:gd name="connsiteY70" fmla="*/ 266700 h 2625090"/>
                <a:gd name="connsiteX71" fmla="*/ 1817370 w 2865120"/>
                <a:gd name="connsiteY71" fmla="*/ 266700 h 2625090"/>
                <a:gd name="connsiteX72" fmla="*/ 1859280 w 2865120"/>
                <a:gd name="connsiteY72" fmla="*/ 240030 h 2625090"/>
                <a:gd name="connsiteX73" fmla="*/ 1931670 w 2865120"/>
                <a:gd name="connsiteY73" fmla="*/ 213360 h 2625090"/>
                <a:gd name="connsiteX74" fmla="*/ 2034540 w 2865120"/>
                <a:gd name="connsiteY74" fmla="*/ 160020 h 2625090"/>
                <a:gd name="connsiteX75" fmla="*/ 2114550 w 2865120"/>
                <a:gd name="connsiteY75" fmla="*/ 133350 h 2625090"/>
                <a:gd name="connsiteX76" fmla="*/ 2179320 w 2865120"/>
                <a:gd name="connsiteY76" fmla="*/ 106680 h 2625090"/>
                <a:gd name="connsiteX77" fmla="*/ 2236470 w 2865120"/>
                <a:gd name="connsiteY77" fmla="*/ 99060 h 2625090"/>
                <a:gd name="connsiteX78" fmla="*/ 2236470 w 2865120"/>
                <a:gd name="connsiteY78" fmla="*/ 68580 h 2625090"/>
                <a:gd name="connsiteX79" fmla="*/ 2266950 w 2865120"/>
                <a:gd name="connsiteY79" fmla="*/ 30480 h 2625090"/>
                <a:gd name="connsiteX80" fmla="*/ 2289810 w 2865120"/>
                <a:gd name="connsiteY80" fmla="*/ 15240 h 2625090"/>
                <a:gd name="connsiteX81" fmla="*/ 2308860 w 2865120"/>
                <a:gd name="connsiteY81" fmla="*/ 0 h 2625090"/>
                <a:gd name="connsiteX82" fmla="*/ 2411730 w 2865120"/>
                <a:gd name="connsiteY82" fmla="*/ 0 h 2625090"/>
                <a:gd name="connsiteX83" fmla="*/ 2411730 w 2865120"/>
                <a:gd name="connsiteY83" fmla="*/ 22860 h 2625090"/>
                <a:gd name="connsiteX84" fmla="*/ 2411730 w 2865120"/>
                <a:gd name="connsiteY84" fmla="*/ 22860 h 2625090"/>
                <a:gd name="connsiteX85" fmla="*/ 2449830 w 2865120"/>
                <a:gd name="connsiteY85" fmla="*/ 57150 h 2625090"/>
                <a:gd name="connsiteX86" fmla="*/ 2506980 w 2865120"/>
                <a:gd name="connsiteY86" fmla="*/ 99060 h 2625090"/>
                <a:gd name="connsiteX87" fmla="*/ 2491740 w 2865120"/>
                <a:gd name="connsiteY87" fmla="*/ 144780 h 2625090"/>
                <a:gd name="connsiteX88" fmla="*/ 2442210 w 2865120"/>
                <a:gd name="connsiteY88" fmla="*/ 182880 h 2625090"/>
                <a:gd name="connsiteX89" fmla="*/ 2381250 w 2865120"/>
                <a:gd name="connsiteY89" fmla="*/ 175260 h 2625090"/>
                <a:gd name="connsiteX90" fmla="*/ 2362200 w 2865120"/>
                <a:gd name="connsiteY90" fmla="*/ 182880 h 2625090"/>
                <a:gd name="connsiteX91" fmla="*/ 2346960 w 2865120"/>
                <a:gd name="connsiteY91" fmla="*/ 228600 h 2625090"/>
                <a:gd name="connsiteX92" fmla="*/ 2343150 w 2865120"/>
                <a:gd name="connsiteY92" fmla="*/ 285750 h 2625090"/>
                <a:gd name="connsiteX93" fmla="*/ 2362200 w 2865120"/>
                <a:gd name="connsiteY93" fmla="*/ 335280 h 2625090"/>
                <a:gd name="connsiteX94" fmla="*/ 2404110 w 2865120"/>
                <a:gd name="connsiteY94" fmla="*/ 377190 h 2625090"/>
                <a:gd name="connsiteX95" fmla="*/ 2472690 w 2865120"/>
                <a:gd name="connsiteY95" fmla="*/ 369570 h 2625090"/>
                <a:gd name="connsiteX96" fmla="*/ 2518410 w 2865120"/>
                <a:gd name="connsiteY96" fmla="*/ 365760 h 2625090"/>
                <a:gd name="connsiteX97" fmla="*/ 2545080 w 2865120"/>
                <a:gd name="connsiteY97" fmla="*/ 373380 h 2625090"/>
                <a:gd name="connsiteX98" fmla="*/ 2575560 w 2865120"/>
                <a:gd name="connsiteY98" fmla="*/ 419100 h 2625090"/>
                <a:gd name="connsiteX99" fmla="*/ 2537460 w 2865120"/>
                <a:gd name="connsiteY99" fmla="*/ 449580 h 2625090"/>
                <a:gd name="connsiteX100" fmla="*/ 2522220 w 2865120"/>
                <a:gd name="connsiteY100" fmla="*/ 495300 h 2625090"/>
                <a:gd name="connsiteX101" fmla="*/ 2529840 w 2865120"/>
                <a:gd name="connsiteY101" fmla="*/ 548640 h 2625090"/>
                <a:gd name="connsiteX102" fmla="*/ 2548890 w 2865120"/>
                <a:gd name="connsiteY102" fmla="*/ 624840 h 2625090"/>
                <a:gd name="connsiteX103" fmla="*/ 2567940 w 2865120"/>
                <a:gd name="connsiteY103" fmla="*/ 693420 h 2625090"/>
                <a:gd name="connsiteX104" fmla="*/ 2590800 w 2865120"/>
                <a:gd name="connsiteY104" fmla="*/ 742950 h 2625090"/>
                <a:gd name="connsiteX105" fmla="*/ 2594610 w 2865120"/>
                <a:gd name="connsiteY105" fmla="*/ 777240 h 2625090"/>
                <a:gd name="connsiteX106" fmla="*/ 2522220 w 2865120"/>
                <a:gd name="connsiteY106" fmla="*/ 803910 h 2625090"/>
                <a:gd name="connsiteX107" fmla="*/ 2506980 w 2865120"/>
                <a:gd name="connsiteY107" fmla="*/ 838200 h 2625090"/>
                <a:gd name="connsiteX108" fmla="*/ 2503170 w 2865120"/>
                <a:gd name="connsiteY108" fmla="*/ 876300 h 2625090"/>
                <a:gd name="connsiteX109" fmla="*/ 2514600 w 2865120"/>
                <a:gd name="connsiteY109" fmla="*/ 902970 h 2625090"/>
                <a:gd name="connsiteX110" fmla="*/ 2472690 w 2865120"/>
                <a:gd name="connsiteY110" fmla="*/ 937260 h 2625090"/>
                <a:gd name="connsiteX111" fmla="*/ 2457450 w 2865120"/>
                <a:gd name="connsiteY111" fmla="*/ 971550 h 2625090"/>
                <a:gd name="connsiteX112" fmla="*/ 2472690 w 2865120"/>
                <a:gd name="connsiteY112" fmla="*/ 1017270 h 2625090"/>
                <a:gd name="connsiteX113" fmla="*/ 2499360 w 2865120"/>
                <a:gd name="connsiteY113" fmla="*/ 1059180 h 2625090"/>
                <a:gd name="connsiteX114" fmla="*/ 2518410 w 2865120"/>
                <a:gd name="connsiteY114" fmla="*/ 1082040 h 2625090"/>
                <a:gd name="connsiteX115" fmla="*/ 2552700 w 2865120"/>
                <a:gd name="connsiteY115" fmla="*/ 1089660 h 2625090"/>
                <a:gd name="connsiteX116" fmla="*/ 2617470 w 2865120"/>
                <a:gd name="connsiteY116" fmla="*/ 1112520 h 2625090"/>
                <a:gd name="connsiteX117" fmla="*/ 2678430 w 2865120"/>
                <a:gd name="connsiteY117" fmla="*/ 1143000 h 2625090"/>
                <a:gd name="connsiteX118" fmla="*/ 2724150 w 2865120"/>
                <a:gd name="connsiteY118" fmla="*/ 1158240 h 2625090"/>
                <a:gd name="connsiteX119" fmla="*/ 2724150 w 2865120"/>
                <a:gd name="connsiteY119" fmla="*/ 1207770 h 2625090"/>
                <a:gd name="connsiteX120" fmla="*/ 2739390 w 2865120"/>
                <a:gd name="connsiteY120" fmla="*/ 1238250 h 2625090"/>
                <a:gd name="connsiteX121" fmla="*/ 2788920 w 2865120"/>
                <a:gd name="connsiteY121" fmla="*/ 1257300 h 2625090"/>
                <a:gd name="connsiteX122" fmla="*/ 2815590 w 2865120"/>
                <a:gd name="connsiteY122" fmla="*/ 1283970 h 2625090"/>
                <a:gd name="connsiteX123" fmla="*/ 2800350 w 2865120"/>
                <a:gd name="connsiteY123" fmla="*/ 1329690 h 2625090"/>
                <a:gd name="connsiteX124" fmla="*/ 2823210 w 2865120"/>
                <a:gd name="connsiteY124" fmla="*/ 1390650 h 2625090"/>
                <a:gd name="connsiteX125" fmla="*/ 2857500 w 2865120"/>
                <a:gd name="connsiteY125" fmla="*/ 1417320 h 2625090"/>
                <a:gd name="connsiteX126" fmla="*/ 2865120 w 2865120"/>
                <a:gd name="connsiteY126" fmla="*/ 1619250 h 2625090"/>
                <a:gd name="connsiteX127" fmla="*/ 2792730 w 2865120"/>
                <a:gd name="connsiteY127" fmla="*/ 1588770 h 2625090"/>
                <a:gd name="connsiteX128" fmla="*/ 2682240 w 2865120"/>
                <a:gd name="connsiteY128" fmla="*/ 1543050 h 2625090"/>
                <a:gd name="connsiteX129" fmla="*/ 2575560 w 2865120"/>
                <a:gd name="connsiteY129" fmla="*/ 1485900 h 2625090"/>
                <a:gd name="connsiteX130" fmla="*/ 2548890 w 2865120"/>
                <a:gd name="connsiteY130" fmla="*/ 1466850 h 2625090"/>
                <a:gd name="connsiteX131" fmla="*/ 2487930 w 2865120"/>
                <a:gd name="connsiteY131" fmla="*/ 1421130 h 2625090"/>
                <a:gd name="connsiteX132" fmla="*/ 2465070 w 2865120"/>
                <a:gd name="connsiteY132" fmla="*/ 1394460 h 2625090"/>
                <a:gd name="connsiteX133" fmla="*/ 2457450 w 2865120"/>
                <a:gd name="connsiteY133" fmla="*/ 1383030 h 2625090"/>
                <a:gd name="connsiteX134" fmla="*/ 2423160 w 2865120"/>
                <a:gd name="connsiteY134" fmla="*/ 1337310 h 2625090"/>
                <a:gd name="connsiteX135" fmla="*/ 2400300 w 2865120"/>
                <a:gd name="connsiteY135" fmla="*/ 1207770 h 2625090"/>
                <a:gd name="connsiteX136" fmla="*/ 2400300 w 2865120"/>
                <a:gd name="connsiteY136" fmla="*/ 1150620 h 2625090"/>
                <a:gd name="connsiteX137" fmla="*/ 2373630 w 2865120"/>
                <a:gd name="connsiteY137" fmla="*/ 1070610 h 2625090"/>
                <a:gd name="connsiteX138" fmla="*/ 2354580 w 2865120"/>
                <a:gd name="connsiteY138" fmla="*/ 990600 h 2625090"/>
                <a:gd name="connsiteX139" fmla="*/ 2354580 w 2865120"/>
                <a:gd name="connsiteY139" fmla="*/ 929640 h 2625090"/>
                <a:gd name="connsiteX140" fmla="*/ 2308860 w 2865120"/>
                <a:gd name="connsiteY140" fmla="*/ 883920 h 2625090"/>
                <a:gd name="connsiteX141" fmla="*/ 2259330 w 2865120"/>
                <a:gd name="connsiteY141" fmla="*/ 853440 h 2625090"/>
                <a:gd name="connsiteX142" fmla="*/ 2259330 w 2865120"/>
                <a:gd name="connsiteY142" fmla="*/ 853440 h 2625090"/>
                <a:gd name="connsiteX143" fmla="*/ 2236470 w 2865120"/>
                <a:gd name="connsiteY143" fmla="*/ 883920 h 2625090"/>
                <a:gd name="connsiteX144" fmla="*/ 2270760 w 2865120"/>
                <a:gd name="connsiteY144" fmla="*/ 918210 h 2625090"/>
                <a:gd name="connsiteX145" fmla="*/ 2270760 w 2865120"/>
                <a:gd name="connsiteY145" fmla="*/ 960120 h 2625090"/>
                <a:gd name="connsiteX146" fmla="*/ 2274570 w 2865120"/>
                <a:gd name="connsiteY146" fmla="*/ 1017270 h 2625090"/>
                <a:gd name="connsiteX147" fmla="*/ 2251710 w 2865120"/>
                <a:gd name="connsiteY147" fmla="*/ 1043940 h 2625090"/>
                <a:gd name="connsiteX148" fmla="*/ 2221230 w 2865120"/>
                <a:gd name="connsiteY148" fmla="*/ 1028700 h 2625090"/>
                <a:gd name="connsiteX149" fmla="*/ 2221230 w 2865120"/>
                <a:gd name="connsiteY149" fmla="*/ 1028700 h 2625090"/>
                <a:gd name="connsiteX150" fmla="*/ 2183130 w 2865120"/>
                <a:gd name="connsiteY150" fmla="*/ 1009650 h 2625090"/>
                <a:gd name="connsiteX151" fmla="*/ 2145030 w 2865120"/>
                <a:gd name="connsiteY151" fmla="*/ 1036320 h 2625090"/>
                <a:gd name="connsiteX152" fmla="*/ 2103120 w 2865120"/>
                <a:gd name="connsiteY152" fmla="*/ 1108710 h 2625090"/>
                <a:gd name="connsiteX153" fmla="*/ 2106930 w 2865120"/>
                <a:gd name="connsiteY153" fmla="*/ 1181100 h 2625090"/>
                <a:gd name="connsiteX154" fmla="*/ 2133600 w 2865120"/>
                <a:gd name="connsiteY154" fmla="*/ 1245870 h 2625090"/>
                <a:gd name="connsiteX155" fmla="*/ 2160270 w 2865120"/>
                <a:gd name="connsiteY155" fmla="*/ 1253490 h 2625090"/>
                <a:gd name="connsiteX156" fmla="*/ 2202180 w 2865120"/>
                <a:gd name="connsiteY156" fmla="*/ 1253490 h 2625090"/>
                <a:gd name="connsiteX157" fmla="*/ 2190750 w 2865120"/>
                <a:gd name="connsiteY157" fmla="*/ 1287780 h 2625090"/>
                <a:gd name="connsiteX158" fmla="*/ 2148840 w 2865120"/>
                <a:gd name="connsiteY158" fmla="*/ 1341120 h 2625090"/>
                <a:gd name="connsiteX159" fmla="*/ 2099310 w 2865120"/>
                <a:gd name="connsiteY159" fmla="*/ 1386840 h 2625090"/>
                <a:gd name="connsiteX160" fmla="*/ 2026920 w 2865120"/>
                <a:gd name="connsiteY160" fmla="*/ 1390650 h 2625090"/>
                <a:gd name="connsiteX161" fmla="*/ 1977390 w 2865120"/>
                <a:gd name="connsiteY161" fmla="*/ 1421130 h 2625090"/>
                <a:gd name="connsiteX162" fmla="*/ 1931670 w 2865120"/>
                <a:gd name="connsiteY162" fmla="*/ 1470660 h 2625090"/>
                <a:gd name="connsiteX163" fmla="*/ 1863090 w 2865120"/>
                <a:gd name="connsiteY163" fmla="*/ 1524000 h 2625090"/>
                <a:gd name="connsiteX164" fmla="*/ 1832610 w 2865120"/>
                <a:gd name="connsiteY164" fmla="*/ 1543050 h 2625090"/>
                <a:gd name="connsiteX165" fmla="*/ 1783080 w 2865120"/>
                <a:gd name="connsiteY165" fmla="*/ 1562100 h 2625090"/>
                <a:gd name="connsiteX166" fmla="*/ 1733550 w 2865120"/>
                <a:gd name="connsiteY166" fmla="*/ 1634490 h 2625090"/>
                <a:gd name="connsiteX167" fmla="*/ 1722120 w 2865120"/>
                <a:gd name="connsiteY167" fmla="*/ 1710690 h 2625090"/>
                <a:gd name="connsiteX168" fmla="*/ 1703070 w 2865120"/>
                <a:gd name="connsiteY168" fmla="*/ 1786890 h 2625090"/>
                <a:gd name="connsiteX169" fmla="*/ 1691640 w 2865120"/>
                <a:gd name="connsiteY169" fmla="*/ 1851660 h 2625090"/>
                <a:gd name="connsiteX170" fmla="*/ 1680210 w 2865120"/>
                <a:gd name="connsiteY170" fmla="*/ 1943100 h 2625090"/>
                <a:gd name="connsiteX171" fmla="*/ 1680210 w 2865120"/>
                <a:gd name="connsiteY171" fmla="*/ 1981200 h 2625090"/>
                <a:gd name="connsiteX172" fmla="*/ 1680210 w 2865120"/>
                <a:gd name="connsiteY172" fmla="*/ 1981200 h 2625090"/>
                <a:gd name="connsiteX173" fmla="*/ 1699260 w 2865120"/>
                <a:gd name="connsiteY173" fmla="*/ 2011680 h 2625090"/>
                <a:gd name="connsiteX174" fmla="*/ 1744980 w 2865120"/>
                <a:gd name="connsiteY174" fmla="*/ 1962150 h 2625090"/>
                <a:gd name="connsiteX175" fmla="*/ 1779270 w 2865120"/>
                <a:gd name="connsiteY175" fmla="*/ 1950720 h 2625090"/>
                <a:gd name="connsiteX176" fmla="*/ 1794510 w 2865120"/>
                <a:gd name="connsiteY176" fmla="*/ 1988820 h 2625090"/>
                <a:gd name="connsiteX177" fmla="*/ 1828800 w 2865120"/>
                <a:gd name="connsiteY177" fmla="*/ 2026920 h 2625090"/>
                <a:gd name="connsiteX178" fmla="*/ 1866900 w 2865120"/>
                <a:gd name="connsiteY178" fmla="*/ 1996440 h 2625090"/>
                <a:gd name="connsiteX179" fmla="*/ 1912620 w 2865120"/>
                <a:gd name="connsiteY179" fmla="*/ 1962150 h 2625090"/>
                <a:gd name="connsiteX180" fmla="*/ 1965960 w 2865120"/>
                <a:gd name="connsiteY180" fmla="*/ 1969770 h 2625090"/>
                <a:gd name="connsiteX181" fmla="*/ 2004060 w 2865120"/>
                <a:gd name="connsiteY181" fmla="*/ 1965960 h 2625090"/>
                <a:gd name="connsiteX182" fmla="*/ 2065020 w 2865120"/>
                <a:gd name="connsiteY182" fmla="*/ 1924050 h 2625090"/>
                <a:gd name="connsiteX183" fmla="*/ 2095500 w 2865120"/>
                <a:gd name="connsiteY183" fmla="*/ 1924050 h 2625090"/>
                <a:gd name="connsiteX184" fmla="*/ 2179320 w 2865120"/>
                <a:gd name="connsiteY184" fmla="*/ 1981200 h 2625090"/>
                <a:gd name="connsiteX185" fmla="*/ 2209800 w 2865120"/>
                <a:gd name="connsiteY185" fmla="*/ 2011680 h 2625090"/>
                <a:gd name="connsiteX186" fmla="*/ 2286000 w 2865120"/>
                <a:gd name="connsiteY186" fmla="*/ 2061210 h 2625090"/>
                <a:gd name="connsiteX187" fmla="*/ 2354580 w 2865120"/>
                <a:gd name="connsiteY187" fmla="*/ 2106930 h 2625090"/>
                <a:gd name="connsiteX188" fmla="*/ 2415540 w 2865120"/>
                <a:gd name="connsiteY188" fmla="*/ 2133600 h 2625090"/>
                <a:gd name="connsiteX189" fmla="*/ 2415540 w 2865120"/>
                <a:gd name="connsiteY189" fmla="*/ 2133600 h 2625090"/>
                <a:gd name="connsiteX190" fmla="*/ 2388870 w 2865120"/>
                <a:gd name="connsiteY190" fmla="*/ 2179320 h 2625090"/>
                <a:gd name="connsiteX191" fmla="*/ 2419350 w 2865120"/>
                <a:gd name="connsiteY191" fmla="*/ 2247900 h 2625090"/>
                <a:gd name="connsiteX192" fmla="*/ 2468880 w 2865120"/>
                <a:gd name="connsiteY192" fmla="*/ 2289810 h 2625090"/>
                <a:gd name="connsiteX193" fmla="*/ 2518410 w 2865120"/>
                <a:gd name="connsiteY193" fmla="*/ 2305050 h 2625090"/>
                <a:gd name="connsiteX194" fmla="*/ 2564130 w 2865120"/>
                <a:gd name="connsiteY194" fmla="*/ 2331720 h 2625090"/>
                <a:gd name="connsiteX195" fmla="*/ 2613660 w 2865120"/>
                <a:gd name="connsiteY195" fmla="*/ 2381250 h 2625090"/>
                <a:gd name="connsiteX196" fmla="*/ 2594610 w 2865120"/>
                <a:gd name="connsiteY196" fmla="*/ 2392680 h 2625090"/>
                <a:gd name="connsiteX197" fmla="*/ 2526030 w 2865120"/>
                <a:gd name="connsiteY197" fmla="*/ 2404110 h 2625090"/>
                <a:gd name="connsiteX198" fmla="*/ 2495550 w 2865120"/>
                <a:gd name="connsiteY198" fmla="*/ 2396490 h 2625090"/>
                <a:gd name="connsiteX199" fmla="*/ 2449830 w 2865120"/>
                <a:gd name="connsiteY199" fmla="*/ 2362200 h 2625090"/>
                <a:gd name="connsiteX200" fmla="*/ 2442210 w 2865120"/>
                <a:gd name="connsiteY200" fmla="*/ 2350770 h 2625090"/>
                <a:gd name="connsiteX201" fmla="*/ 2377440 w 2865120"/>
                <a:gd name="connsiteY201" fmla="*/ 2289810 h 2625090"/>
                <a:gd name="connsiteX202" fmla="*/ 2343150 w 2865120"/>
                <a:gd name="connsiteY202" fmla="*/ 2232660 h 2625090"/>
                <a:gd name="connsiteX203" fmla="*/ 2301240 w 2865120"/>
                <a:gd name="connsiteY203" fmla="*/ 2186940 h 2625090"/>
                <a:gd name="connsiteX204" fmla="*/ 2270760 w 2865120"/>
                <a:gd name="connsiteY204" fmla="*/ 2129790 h 2625090"/>
                <a:gd name="connsiteX205" fmla="*/ 2221230 w 2865120"/>
                <a:gd name="connsiteY205" fmla="*/ 2091690 h 2625090"/>
                <a:gd name="connsiteX206" fmla="*/ 2160270 w 2865120"/>
                <a:gd name="connsiteY206" fmla="*/ 2049780 h 2625090"/>
                <a:gd name="connsiteX207" fmla="*/ 2129790 w 2865120"/>
                <a:gd name="connsiteY207" fmla="*/ 2053590 h 2625090"/>
                <a:gd name="connsiteX208" fmla="*/ 2129790 w 2865120"/>
                <a:gd name="connsiteY208" fmla="*/ 2114550 h 2625090"/>
                <a:gd name="connsiteX209" fmla="*/ 2183130 w 2865120"/>
                <a:gd name="connsiteY209" fmla="*/ 2194560 h 2625090"/>
                <a:gd name="connsiteX210" fmla="*/ 2202180 w 2865120"/>
                <a:gd name="connsiteY210" fmla="*/ 2225040 h 2625090"/>
                <a:gd name="connsiteX211" fmla="*/ 2236470 w 2865120"/>
                <a:gd name="connsiteY211" fmla="*/ 2274570 h 2625090"/>
                <a:gd name="connsiteX212" fmla="*/ 2247900 w 2865120"/>
                <a:gd name="connsiteY212" fmla="*/ 2305050 h 2625090"/>
                <a:gd name="connsiteX213" fmla="*/ 2251710 w 2865120"/>
                <a:gd name="connsiteY213" fmla="*/ 2327910 h 2625090"/>
                <a:gd name="connsiteX214" fmla="*/ 2251710 w 2865120"/>
                <a:gd name="connsiteY214" fmla="*/ 2362200 h 2625090"/>
                <a:gd name="connsiteX215" fmla="*/ 2263140 w 2865120"/>
                <a:gd name="connsiteY215" fmla="*/ 2415540 h 2625090"/>
                <a:gd name="connsiteX216" fmla="*/ 2270760 w 2865120"/>
                <a:gd name="connsiteY216" fmla="*/ 2491740 h 2625090"/>
                <a:gd name="connsiteX217" fmla="*/ 2255520 w 2865120"/>
                <a:gd name="connsiteY217" fmla="*/ 2545080 h 2625090"/>
                <a:gd name="connsiteX218" fmla="*/ 2255520 w 2865120"/>
                <a:gd name="connsiteY218" fmla="*/ 2598420 h 2625090"/>
                <a:gd name="connsiteX219" fmla="*/ 2255520 w 2865120"/>
                <a:gd name="connsiteY219" fmla="*/ 2625090 h 2625090"/>
                <a:gd name="connsiteX220" fmla="*/ 2255520 w 2865120"/>
                <a:gd name="connsiteY220" fmla="*/ 2625090 h 2625090"/>
                <a:gd name="connsiteX0" fmla="*/ 95250 w 2865120"/>
                <a:gd name="connsiteY0" fmla="*/ 1158240 h 2625090"/>
                <a:gd name="connsiteX1" fmla="*/ 80010 w 2865120"/>
                <a:gd name="connsiteY1" fmla="*/ 1085850 h 2625090"/>
                <a:gd name="connsiteX2" fmla="*/ 57150 w 2865120"/>
                <a:gd name="connsiteY2" fmla="*/ 1043940 h 2625090"/>
                <a:gd name="connsiteX3" fmla="*/ 41910 w 2865120"/>
                <a:gd name="connsiteY3" fmla="*/ 1024890 h 2625090"/>
                <a:gd name="connsiteX4" fmla="*/ 15240 w 2865120"/>
                <a:gd name="connsiteY4" fmla="*/ 986790 h 2625090"/>
                <a:gd name="connsiteX5" fmla="*/ 0 w 2865120"/>
                <a:gd name="connsiteY5" fmla="*/ 960120 h 2625090"/>
                <a:gd name="connsiteX6" fmla="*/ 3810 w 2865120"/>
                <a:gd name="connsiteY6" fmla="*/ 933450 h 2625090"/>
                <a:gd name="connsiteX7" fmla="*/ 34290 w 2865120"/>
                <a:gd name="connsiteY7" fmla="*/ 895350 h 2625090"/>
                <a:gd name="connsiteX8" fmla="*/ 53340 w 2865120"/>
                <a:gd name="connsiteY8" fmla="*/ 887730 h 2625090"/>
                <a:gd name="connsiteX9" fmla="*/ 110490 w 2865120"/>
                <a:gd name="connsiteY9" fmla="*/ 914400 h 2625090"/>
                <a:gd name="connsiteX10" fmla="*/ 179070 w 2865120"/>
                <a:gd name="connsiteY10" fmla="*/ 937260 h 2625090"/>
                <a:gd name="connsiteX11" fmla="*/ 247650 w 2865120"/>
                <a:gd name="connsiteY11" fmla="*/ 937260 h 2625090"/>
                <a:gd name="connsiteX12" fmla="*/ 300990 w 2865120"/>
                <a:gd name="connsiteY12" fmla="*/ 941070 h 2625090"/>
                <a:gd name="connsiteX13" fmla="*/ 358140 w 2865120"/>
                <a:gd name="connsiteY13" fmla="*/ 944880 h 2625090"/>
                <a:gd name="connsiteX14" fmla="*/ 373380 w 2865120"/>
                <a:gd name="connsiteY14" fmla="*/ 887730 h 2625090"/>
                <a:gd name="connsiteX15" fmla="*/ 411480 w 2865120"/>
                <a:gd name="connsiteY15" fmla="*/ 861060 h 2625090"/>
                <a:gd name="connsiteX16" fmla="*/ 521970 w 2865120"/>
                <a:gd name="connsiteY16" fmla="*/ 872490 h 2625090"/>
                <a:gd name="connsiteX17" fmla="*/ 582930 w 2865120"/>
                <a:gd name="connsiteY17" fmla="*/ 918210 h 2625090"/>
                <a:gd name="connsiteX18" fmla="*/ 628650 w 2865120"/>
                <a:gd name="connsiteY18" fmla="*/ 967740 h 2625090"/>
                <a:gd name="connsiteX19" fmla="*/ 659130 w 2865120"/>
                <a:gd name="connsiteY19" fmla="*/ 990600 h 2625090"/>
                <a:gd name="connsiteX20" fmla="*/ 701040 w 2865120"/>
                <a:gd name="connsiteY20" fmla="*/ 1017270 h 2625090"/>
                <a:gd name="connsiteX21" fmla="*/ 712470 w 2865120"/>
                <a:gd name="connsiteY21" fmla="*/ 986790 h 2625090"/>
                <a:gd name="connsiteX22" fmla="*/ 701040 w 2865120"/>
                <a:gd name="connsiteY22" fmla="*/ 944880 h 2625090"/>
                <a:gd name="connsiteX23" fmla="*/ 723900 w 2865120"/>
                <a:gd name="connsiteY23" fmla="*/ 929640 h 2625090"/>
                <a:gd name="connsiteX24" fmla="*/ 781050 w 2865120"/>
                <a:gd name="connsiteY24" fmla="*/ 941070 h 2625090"/>
                <a:gd name="connsiteX25" fmla="*/ 800100 w 2865120"/>
                <a:gd name="connsiteY25" fmla="*/ 922020 h 2625090"/>
                <a:gd name="connsiteX26" fmla="*/ 838200 w 2865120"/>
                <a:gd name="connsiteY26" fmla="*/ 899160 h 2625090"/>
                <a:gd name="connsiteX27" fmla="*/ 883920 w 2865120"/>
                <a:gd name="connsiteY27" fmla="*/ 887730 h 2625090"/>
                <a:gd name="connsiteX28" fmla="*/ 910590 w 2865120"/>
                <a:gd name="connsiteY28" fmla="*/ 876300 h 2625090"/>
                <a:gd name="connsiteX29" fmla="*/ 910590 w 2865120"/>
                <a:gd name="connsiteY29" fmla="*/ 876300 h 2625090"/>
                <a:gd name="connsiteX30" fmla="*/ 883920 w 2865120"/>
                <a:gd name="connsiteY30" fmla="*/ 842010 h 2625090"/>
                <a:gd name="connsiteX31" fmla="*/ 876300 w 2865120"/>
                <a:gd name="connsiteY31" fmla="*/ 819150 h 2625090"/>
                <a:gd name="connsiteX32" fmla="*/ 876300 w 2865120"/>
                <a:gd name="connsiteY32" fmla="*/ 781050 h 2625090"/>
                <a:gd name="connsiteX33" fmla="*/ 876300 w 2865120"/>
                <a:gd name="connsiteY33" fmla="*/ 762000 h 2625090"/>
                <a:gd name="connsiteX34" fmla="*/ 838200 w 2865120"/>
                <a:gd name="connsiteY34" fmla="*/ 723900 h 2625090"/>
                <a:gd name="connsiteX35" fmla="*/ 796290 w 2865120"/>
                <a:gd name="connsiteY35" fmla="*/ 704850 h 2625090"/>
                <a:gd name="connsiteX36" fmla="*/ 720090 w 2865120"/>
                <a:gd name="connsiteY36" fmla="*/ 681990 h 2625090"/>
                <a:gd name="connsiteX37" fmla="*/ 674370 w 2865120"/>
                <a:gd name="connsiteY37" fmla="*/ 662940 h 2625090"/>
                <a:gd name="connsiteX38" fmla="*/ 651510 w 2865120"/>
                <a:gd name="connsiteY38" fmla="*/ 643890 h 2625090"/>
                <a:gd name="connsiteX39" fmla="*/ 632460 w 2865120"/>
                <a:gd name="connsiteY39" fmla="*/ 598170 h 2625090"/>
                <a:gd name="connsiteX40" fmla="*/ 670560 w 2865120"/>
                <a:gd name="connsiteY40" fmla="*/ 556260 h 2625090"/>
                <a:gd name="connsiteX41" fmla="*/ 762000 w 2865120"/>
                <a:gd name="connsiteY41" fmla="*/ 537210 h 2625090"/>
                <a:gd name="connsiteX42" fmla="*/ 849630 w 2865120"/>
                <a:gd name="connsiteY42" fmla="*/ 514350 h 2625090"/>
                <a:gd name="connsiteX43" fmla="*/ 944880 w 2865120"/>
                <a:gd name="connsiteY43" fmla="*/ 495300 h 2625090"/>
                <a:gd name="connsiteX44" fmla="*/ 963930 w 2865120"/>
                <a:gd name="connsiteY44" fmla="*/ 514350 h 2625090"/>
                <a:gd name="connsiteX45" fmla="*/ 929640 w 2865120"/>
                <a:gd name="connsiteY45" fmla="*/ 571500 h 2625090"/>
                <a:gd name="connsiteX46" fmla="*/ 861060 w 2865120"/>
                <a:gd name="connsiteY46" fmla="*/ 582930 h 2625090"/>
                <a:gd name="connsiteX47" fmla="*/ 868680 w 2865120"/>
                <a:gd name="connsiteY47" fmla="*/ 647700 h 2625090"/>
                <a:gd name="connsiteX48" fmla="*/ 922020 w 2865120"/>
                <a:gd name="connsiteY48" fmla="*/ 720090 h 2625090"/>
                <a:gd name="connsiteX49" fmla="*/ 975360 w 2865120"/>
                <a:gd name="connsiteY49" fmla="*/ 727710 h 2625090"/>
                <a:gd name="connsiteX50" fmla="*/ 1070610 w 2865120"/>
                <a:gd name="connsiteY50" fmla="*/ 697230 h 2625090"/>
                <a:gd name="connsiteX51" fmla="*/ 1139190 w 2865120"/>
                <a:gd name="connsiteY51" fmla="*/ 678180 h 2625090"/>
                <a:gd name="connsiteX52" fmla="*/ 1177290 w 2865120"/>
                <a:gd name="connsiteY52" fmla="*/ 681990 h 2625090"/>
                <a:gd name="connsiteX53" fmla="*/ 1223010 w 2865120"/>
                <a:gd name="connsiteY53" fmla="*/ 697230 h 2625090"/>
                <a:gd name="connsiteX54" fmla="*/ 1261110 w 2865120"/>
                <a:gd name="connsiteY54" fmla="*/ 701040 h 2625090"/>
                <a:gd name="connsiteX55" fmla="*/ 1283970 w 2865120"/>
                <a:gd name="connsiteY55" fmla="*/ 704850 h 2625090"/>
                <a:gd name="connsiteX56" fmla="*/ 1291590 w 2865120"/>
                <a:gd name="connsiteY56" fmla="*/ 701040 h 2625090"/>
                <a:gd name="connsiteX57" fmla="*/ 1322070 w 2865120"/>
                <a:gd name="connsiteY57" fmla="*/ 655320 h 2625090"/>
                <a:gd name="connsiteX58" fmla="*/ 1367790 w 2865120"/>
                <a:gd name="connsiteY58" fmla="*/ 609600 h 2625090"/>
                <a:gd name="connsiteX59" fmla="*/ 1447800 w 2865120"/>
                <a:gd name="connsiteY59" fmla="*/ 579120 h 2625090"/>
                <a:gd name="connsiteX60" fmla="*/ 1520190 w 2865120"/>
                <a:gd name="connsiteY60" fmla="*/ 590550 h 2625090"/>
                <a:gd name="connsiteX61" fmla="*/ 1550670 w 2865120"/>
                <a:gd name="connsiteY61" fmla="*/ 624840 h 2625090"/>
                <a:gd name="connsiteX62" fmla="*/ 1592580 w 2865120"/>
                <a:gd name="connsiteY62" fmla="*/ 601980 h 2625090"/>
                <a:gd name="connsiteX63" fmla="*/ 1607820 w 2865120"/>
                <a:gd name="connsiteY63" fmla="*/ 567690 h 2625090"/>
                <a:gd name="connsiteX64" fmla="*/ 1630680 w 2865120"/>
                <a:gd name="connsiteY64" fmla="*/ 529590 h 2625090"/>
                <a:gd name="connsiteX65" fmla="*/ 1684020 w 2865120"/>
                <a:gd name="connsiteY65" fmla="*/ 472440 h 2625090"/>
                <a:gd name="connsiteX66" fmla="*/ 1691640 w 2865120"/>
                <a:gd name="connsiteY66" fmla="*/ 449580 h 2625090"/>
                <a:gd name="connsiteX67" fmla="*/ 1703070 w 2865120"/>
                <a:gd name="connsiteY67" fmla="*/ 411480 h 2625090"/>
                <a:gd name="connsiteX68" fmla="*/ 1748790 w 2865120"/>
                <a:gd name="connsiteY68" fmla="*/ 350520 h 2625090"/>
                <a:gd name="connsiteX69" fmla="*/ 1786890 w 2865120"/>
                <a:gd name="connsiteY69" fmla="*/ 308610 h 2625090"/>
                <a:gd name="connsiteX70" fmla="*/ 1817370 w 2865120"/>
                <a:gd name="connsiteY70" fmla="*/ 266700 h 2625090"/>
                <a:gd name="connsiteX71" fmla="*/ 1817370 w 2865120"/>
                <a:gd name="connsiteY71" fmla="*/ 266700 h 2625090"/>
                <a:gd name="connsiteX72" fmla="*/ 1859280 w 2865120"/>
                <a:gd name="connsiteY72" fmla="*/ 240030 h 2625090"/>
                <a:gd name="connsiteX73" fmla="*/ 1931670 w 2865120"/>
                <a:gd name="connsiteY73" fmla="*/ 213360 h 2625090"/>
                <a:gd name="connsiteX74" fmla="*/ 2034540 w 2865120"/>
                <a:gd name="connsiteY74" fmla="*/ 160020 h 2625090"/>
                <a:gd name="connsiteX75" fmla="*/ 2114550 w 2865120"/>
                <a:gd name="connsiteY75" fmla="*/ 133350 h 2625090"/>
                <a:gd name="connsiteX76" fmla="*/ 2179320 w 2865120"/>
                <a:gd name="connsiteY76" fmla="*/ 106680 h 2625090"/>
                <a:gd name="connsiteX77" fmla="*/ 2236470 w 2865120"/>
                <a:gd name="connsiteY77" fmla="*/ 99060 h 2625090"/>
                <a:gd name="connsiteX78" fmla="*/ 2236470 w 2865120"/>
                <a:gd name="connsiteY78" fmla="*/ 68580 h 2625090"/>
                <a:gd name="connsiteX79" fmla="*/ 2266950 w 2865120"/>
                <a:gd name="connsiteY79" fmla="*/ 30480 h 2625090"/>
                <a:gd name="connsiteX80" fmla="*/ 2289810 w 2865120"/>
                <a:gd name="connsiteY80" fmla="*/ 15240 h 2625090"/>
                <a:gd name="connsiteX81" fmla="*/ 2308860 w 2865120"/>
                <a:gd name="connsiteY81" fmla="*/ 0 h 2625090"/>
                <a:gd name="connsiteX82" fmla="*/ 2411730 w 2865120"/>
                <a:gd name="connsiteY82" fmla="*/ 0 h 2625090"/>
                <a:gd name="connsiteX83" fmla="*/ 2411730 w 2865120"/>
                <a:gd name="connsiteY83" fmla="*/ 22860 h 2625090"/>
                <a:gd name="connsiteX84" fmla="*/ 2411730 w 2865120"/>
                <a:gd name="connsiteY84" fmla="*/ 22860 h 2625090"/>
                <a:gd name="connsiteX85" fmla="*/ 2449830 w 2865120"/>
                <a:gd name="connsiteY85" fmla="*/ 57150 h 2625090"/>
                <a:gd name="connsiteX86" fmla="*/ 2506980 w 2865120"/>
                <a:gd name="connsiteY86" fmla="*/ 99060 h 2625090"/>
                <a:gd name="connsiteX87" fmla="*/ 2491740 w 2865120"/>
                <a:gd name="connsiteY87" fmla="*/ 144780 h 2625090"/>
                <a:gd name="connsiteX88" fmla="*/ 2442210 w 2865120"/>
                <a:gd name="connsiteY88" fmla="*/ 182880 h 2625090"/>
                <a:gd name="connsiteX89" fmla="*/ 2381250 w 2865120"/>
                <a:gd name="connsiteY89" fmla="*/ 175260 h 2625090"/>
                <a:gd name="connsiteX90" fmla="*/ 2362200 w 2865120"/>
                <a:gd name="connsiteY90" fmla="*/ 182880 h 2625090"/>
                <a:gd name="connsiteX91" fmla="*/ 2346960 w 2865120"/>
                <a:gd name="connsiteY91" fmla="*/ 228600 h 2625090"/>
                <a:gd name="connsiteX92" fmla="*/ 2343150 w 2865120"/>
                <a:gd name="connsiteY92" fmla="*/ 285750 h 2625090"/>
                <a:gd name="connsiteX93" fmla="*/ 2362200 w 2865120"/>
                <a:gd name="connsiteY93" fmla="*/ 335280 h 2625090"/>
                <a:gd name="connsiteX94" fmla="*/ 2404110 w 2865120"/>
                <a:gd name="connsiteY94" fmla="*/ 377190 h 2625090"/>
                <a:gd name="connsiteX95" fmla="*/ 2472690 w 2865120"/>
                <a:gd name="connsiteY95" fmla="*/ 369570 h 2625090"/>
                <a:gd name="connsiteX96" fmla="*/ 2518410 w 2865120"/>
                <a:gd name="connsiteY96" fmla="*/ 365760 h 2625090"/>
                <a:gd name="connsiteX97" fmla="*/ 2545080 w 2865120"/>
                <a:gd name="connsiteY97" fmla="*/ 373380 h 2625090"/>
                <a:gd name="connsiteX98" fmla="*/ 2575560 w 2865120"/>
                <a:gd name="connsiteY98" fmla="*/ 419100 h 2625090"/>
                <a:gd name="connsiteX99" fmla="*/ 2537460 w 2865120"/>
                <a:gd name="connsiteY99" fmla="*/ 449580 h 2625090"/>
                <a:gd name="connsiteX100" fmla="*/ 2522220 w 2865120"/>
                <a:gd name="connsiteY100" fmla="*/ 495300 h 2625090"/>
                <a:gd name="connsiteX101" fmla="*/ 2529840 w 2865120"/>
                <a:gd name="connsiteY101" fmla="*/ 548640 h 2625090"/>
                <a:gd name="connsiteX102" fmla="*/ 2548890 w 2865120"/>
                <a:gd name="connsiteY102" fmla="*/ 624840 h 2625090"/>
                <a:gd name="connsiteX103" fmla="*/ 2567940 w 2865120"/>
                <a:gd name="connsiteY103" fmla="*/ 693420 h 2625090"/>
                <a:gd name="connsiteX104" fmla="*/ 2590800 w 2865120"/>
                <a:gd name="connsiteY104" fmla="*/ 742950 h 2625090"/>
                <a:gd name="connsiteX105" fmla="*/ 2594610 w 2865120"/>
                <a:gd name="connsiteY105" fmla="*/ 777240 h 2625090"/>
                <a:gd name="connsiteX106" fmla="*/ 2522220 w 2865120"/>
                <a:gd name="connsiteY106" fmla="*/ 803910 h 2625090"/>
                <a:gd name="connsiteX107" fmla="*/ 2506980 w 2865120"/>
                <a:gd name="connsiteY107" fmla="*/ 838200 h 2625090"/>
                <a:gd name="connsiteX108" fmla="*/ 2503170 w 2865120"/>
                <a:gd name="connsiteY108" fmla="*/ 876300 h 2625090"/>
                <a:gd name="connsiteX109" fmla="*/ 2514600 w 2865120"/>
                <a:gd name="connsiteY109" fmla="*/ 902970 h 2625090"/>
                <a:gd name="connsiteX110" fmla="*/ 2472690 w 2865120"/>
                <a:gd name="connsiteY110" fmla="*/ 937260 h 2625090"/>
                <a:gd name="connsiteX111" fmla="*/ 2457450 w 2865120"/>
                <a:gd name="connsiteY111" fmla="*/ 971550 h 2625090"/>
                <a:gd name="connsiteX112" fmla="*/ 2472690 w 2865120"/>
                <a:gd name="connsiteY112" fmla="*/ 1017270 h 2625090"/>
                <a:gd name="connsiteX113" fmla="*/ 2499360 w 2865120"/>
                <a:gd name="connsiteY113" fmla="*/ 1059180 h 2625090"/>
                <a:gd name="connsiteX114" fmla="*/ 2518410 w 2865120"/>
                <a:gd name="connsiteY114" fmla="*/ 1082040 h 2625090"/>
                <a:gd name="connsiteX115" fmla="*/ 2552700 w 2865120"/>
                <a:gd name="connsiteY115" fmla="*/ 1089660 h 2625090"/>
                <a:gd name="connsiteX116" fmla="*/ 2617470 w 2865120"/>
                <a:gd name="connsiteY116" fmla="*/ 1112520 h 2625090"/>
                <a:gd name="connsiteX117" fmla="*/ 2678430 w 2865120"/>
                <a:gd name="connsiteY117" fmla="*/ 1143000 h 2625090"/>
                <a:gd name="connsiteX118" fmla="*/ 2724150 w 2865120"/>
                <a:gd name="connsiteY118" fmla="*/ 1158240 h 2625090"/>
                <a:gd name="connsiteX119" fmla="*/ 2724150 w 2865120"/>
                <a:gd name="connsiteY119" fmla="*/ 1207770 h 2625090"/>
                <a:gd name="connsiteX120" fmla="*/ 2739390 w 2865120"/>
                <a:gd name="connsiteY120" fmla="*/ 1238250 h 2625090"/>
                <a:gd name="connsiteX121" fmla="*/ 2788920 w 2865120"/>
                <a:gd name="connsiteY121" fmla="*/ 1257300 h 2625090"/>
                <a:gd name="connsiteX122" fmla="*/ 2815590 w 2865120"/>
                <a:gd name="connsiteY122" fmla="*/ 1283970 h 2625090"/>
                <a:gd name="connsiteX123" fmla="*/ 2800350 w 2865120"/>
                <a:gd name="connsiteY123" fmla="*/ 1329690 h 2625090"/>
                <a:gd name="connsiteX124" fmla="*/ 2823210 w 2865120"/>
                <a:gd name="connsiteY124" fmla="*/ 1390650 h 2625090"/>
                <a:gd name="connsiteX125" fmla="*/ 2857500 w 2865120"/>
                <a:gd name="connsiteY125" fmla="*/ 1417320 h 2625090"/>
                <a:gd name="connsiteX126" fmla="*/ 2865120 w 2865120"/>
                <a:gd name="connsiteY126" fmla="*/ 1619250 h 2625090"/>
                <a:gd name="connsiteX127" fmla="*/ 2792730 w 2865120"/>
                <a:gd name="connsiteY127" fmla="*/ 1588770 h 2625090"/>
                <a:gd name="connsiteX128" fmla="*/ 2682240 w 2865120"/>
                <a:gd name="connsiteY128" fmla="*/ 1543050 h 2625090"/>
                <a:gd name="connsiteX129" fmla="*/ 2575560 w 2865120"/>
                <a:gd name="connsiteY129" fmla="*/ 1485900 h 2625090"/>
                <a:gd name="connsiteX130" fmla="*/ 2548890 w 2865120"/>
                <a:gd name="connsiteY130" fmla="*/ 1466850 h 2625090"/>
                <a:gd name="connsiteX131" fmla="*/ 2487930 w 2865120"/>
                <a:gd name="connsiteY131" fmla="*/ 1421130 h 2625090"/>
                <a:gd name="connsiteX132" fmla="*/ 2465070 w 2865120"/>
                <a:gd name="connsiteY132" fmla="*/ 1394460 h 2625090"/>
                <a:gd name="connsiteX133" fmla="*/ 2457450 w 2865120"/>
                <a:gd name="connsiteY133" fmla="*/ 1383030 h 2625090"/>
                <a:gd name="connsiteX134" fmla="*/ 2423160 w 2865120"/>
                <a:gd name="connsiteY134" fmla="*/ 1337310 h 2625090"/>
                <a:gd name="connsiteX135" fmla="*/ 2400300 w 2865120"/>
                <a:gd name="connsiteY135" fmla="*/ 1207770 h 2625090"/>
                <a:gd name="connsiteX136" fmla="*/ 2400300 w 2865120"/>
                <a:gd name="connsiteY136" fmla="*/ 1150620 h 2625090"/>
                <a:gd name="connsiteX137" fmla="*/ 2373630 w 2865120"/>
                <a:gd name="connsiteY137" fmla="*/ 1070610 h 2625090"/>
                <a:gd name="connsiteX138" fmla="*/ 2354580 w 2865120"/>
                <a:gd name="connsiteY138" fmla="*/ 990600 h 2625090"/>
                <a:gd name="connsiteX139" fmla="*/ 2354580 w 2865120"/>
                <a:gd name="connsiteY139" fmla="*/ 929640 h 2625090"/>
                <a:gd name="connsiteX140" fmla="*/ 2308860 w 2865120"/>
                <a:gd name="connsiteY140" fmla="*/ 883920 h 2625090"/>
                <a:gd name="connsiteX141" fmla="*/ 2259330 w 2865120"/>
                <a:gd name="connsiteY141" fmla="*/ 853440 h 2625090"/>
                <a:gd name="connsiteX142" fmla="*/ 2259330 w 2865120"/>
                <a:gd name="connsiteY142" fmla="*/ 853440 h 2625090"/>
                <a:gd name="connsiteX143" fmla="*/ 2236470 w 2865120"/>
                <a:gd name="connsiteY143" fmla="*/ 883920 h 2625090"/>
                <a:gd name="connsiteX144" fmla="*/ 2270760 w 2865120"/>
                <a:gd name="connsiteY144" fmla="*/ 918210 h 2625090"/>
                <a:gd name="connsiteX145" fmla="*/ 2270760 w 2865120"/>
                <a:gd name="connsiteY145" fmla="*/ 960120 h 2625090"/>
                <a:gd name="connsiteX146" fmla="*/ 2274570 w 2865120"/>
                <a:gd name="connsiteY146" fmla="*/ 1017270 h 2625090"/>
                <a:gd name="connsiteX147" fmla="*/ 2251710 w 2865120"/>
                <a:gd name="connsiteY147" fmla="*/ 1043940 h 2625090"/>
                <a:gd name="connsiteX148" fmla="*/ 2221230 w 2865120"/>
                <a:gd name="connsiteY148" fmla="*/ 1028700 h 2625090"/>
                <a:gd name="connsiteX149" fmla="*/ 2221230 w 2865120"/>
                <a:gd name="connsiteY149" fmla="*/ 1028700 h 2625090"/>
                <a:gd name="connsiteX150" fmla="*/ 2183130 w 2865120"/>
                <a:gd name="connsiteY150" fmla="*/ 1009650 h 2625090"/>
                <a:gd name="connsiteX151" fmla="*/ 2145030 w 2865120"/>
                <a:gd name="connsiteY151" fmla="*/ 1036320 h 2625090"/>
                <a:gd name="connsiteX152" fmla="*/ 2103120 w 2865120"/>
                <a:gd name="connsiteY152" fmla="*/ 1108710 h 2625090"/>
                <a:gd name="connsiteX153" fmla="*/ 2106930 w 2865120"/>
                <a:gd name="connsiteY153" fmla="*/ 1181100 h 2625090"/>
                <a:gd name="connsiteX154" fmla="*/ 2133600 w 2865120"/>
                <a:gd name="connsiteY154" fmla="*/ 1245870 h 2625090"/>
                <a:gd name="connsiteX155" fmla="*/ 2160270 w 2865120"/>
                <a:gd name="connsiteY155" fmla="*/ 1253490 h 2625090"/>
                <a:gd name="connsiteX156" fmla="*/ 2202180 w 2865120"/>
                <a:gd name="connsiteY156" fmla="*/ 1253490 h 2625090"/>
                <a:gd name="connsiteX157" fmla="*/ 2190750 w 2865120"/>
                <a:gd name="connsiteY157" fmla="*/ 1287780 h 2625090"/>
                <a:gd name="connsiteX158" fmla="*/ 2148840 w 2865120"/>
                <a:gd name="connsiteY158" fmla="*/ 1341120 h 2625090"/>
                <a:gd name="connsiteX159" fmla="*/ 2099310 w 2865120"/>
                <a:gd name="connsiteY159" fmla="*/ 1386840 h 2625090"/>
                <a:gd name="connsiteX160" fmla="*/ 2026920 w 2865120"/>
                <a:gd name="connsiteY160" fmla="*/ 1390650 h 2625090"/>
                <a:gd name="connsiteX161" fmla="*/ 1977390 w 2865120"/>
                <a:gd name="connsiteY161" fmla="*/ 1421130 h 2625090"/>
                <a:gd name="connsiteX162" fmla="*/ 1931670 w 2865120"/>
                <a:gd name="connsiteY162" fmla="*/ 1470660 h 2625090"/>
                <a:gd name="connsiteX163" fmla="*/ 1863090 w 2865120"/>
                <a:gd name="connsiteY163" fmla="*/ 1524000 h 2625090"/>
                <a:gd name="connsiteX164" fmla="*/ 1832610 w 2865120"/>
                <a:gd name="connsiteY164" fmla="*/ 1543050 h 2625090"/>
                <a:gd name="connsiteX165" fmla="*/ 1760220 w 2865120"/>
                <a:gd name="connsiteY165" fmla="*/ 1558290 h 2625090"/>
                <a:gd name="connsiteX166" fmla="*/ 1733550 w 2865120"/>
                <a:gd name="connsiteY166" fmla="*/ 1634490 h 2625090"/>
                <a:gd name="connsiteX167" fmla="*/ 1722120 w 2865120"/>
                <a:gd name="connsiteY167" fmla="*/ 1710690 h 2625090"/>
                <a:gd name="connsiteX168" fmla="*/ 1703070 w 2865120"/>
                <a:gd name="connsiteY168" fmla="*/ 1786890 h 2625090"/>
                <a:gd name="connsiteX169" fmla="*/ 1691640 w 2865120"/>
                <a:gd name="connsiteY169" fmla="*/ 1851660 h 2625090"/>
                <a:gd name="connsiteX170" fmla="*/ 1680210 w 2865120"/>
                <a:gd name="connsiteY170" fmla="*/ 1943100 h 2625090"/>
                <a:gd name="connsiteX171" fmla="*/ 1680210 w 2865120"/>
                <a:gd name="connsiteY171" fmla="*/ 1981200 h 2625090"/>
                <a:gd name="connsiteX172" fmla="*/ 1680210 w 2865120"/>
                <a:gd name="connsiteY172" fmla="*/ 1981200 h 2625090"/>
                <a:gd name="connsiteX173" fmla="*/ 1699260 w 2865120"/>
                <a:gd name="connsiteY173" fmla="*/ 2011680 h 2625090"/>
                <a:gd name="connsiteX174" fmla="*/ 1744980 w 2865120"/>
                <a:gd name="connsiteY174" fmla="*/ 1962150 h 2625090"/>
                <a:gd name="connsiteX175" fmla="*/ 1779270 w 2865120"/>
                <a:gd name="connsiteY175" fmla="*/ 1950720 h 2625090"/>
                <a:gd name="connsiteX176" fmla="*/ 1794510 w 2865120"/>
                <a:gd name="connsiteY176" fmla="*/ 1988820 h 2625090"/>
                <a:gd name="connsiteX177" fmla="*/ 1828800 w 2865120"/>
                <a:gd name="connsiteY177" fmla="*/ 2026920 h 2625090"/>
                <a:gd name="connsiteX178" fmla="*/ 1866900 w 2865120"/>
                <a:gd name="connsiteY178" fmla="*/ 1996440 h 2625090"/>
                <a:gd name="connsiteX179" fmla="*/ 1912620 w 2865120"/>
                <a:gd name="connsiteY179" fmla="*/ 1962150 h 2625090"/>
                <a:gd name="connsiteX180" fmla="*/ 1965960 w 2865120"/>
                <a:gd name="connsiteY180" fmla="*/ 1969770 h 2625090"/>
                <a:gd name="connsiteX181" fmla="*/ 2004060 w 2865120"/>
                <a:gd name="connsiteY181" fmla="*/ 1965960 h 2625090"/>
                <a:gd name="connsiteX182" fmla="*/ 2065020 w 2865120"/>
                <a:gd name="connsiteY182" fmla="*/ 1924050 h 2625090"/>
                <a:gd name="connsiteX183" fmla="*/ 2095500 w 2865120"/>
                <a:gd name="connsiteY183" fmla="*/ 1924050 h 2625090"/>
                <a:gd name="connsiteX184" fmla="*/ 2179320 w 2865120"/>
                <a:gd name="connsiteY184" fmla="*/ 1981200 h 2625090"/>
                <a:gd name="connsiteX185" fmla="*/ 2209800 w 2865120"/>
                <a:gd name="connsiteY185" fmla="*/ 2011680 h 2625090"/>
                <a:gd name="connsiteX186" fmla="*/ 2286000 w 2865120"/>
                <a:gd name="connsiteY186" fmla="*/ 2061210 h 2625090"/>
                <a:gd name="connsiteX187" fmla="*/ 2354580 w 2865120"/>
                <a:gd name="connsiteY187" fmla="*/ 2106930 h 2625090"/>
                <a:gd name="connsiteX188" fmla="*/ 2415540 w 2865120"/>
                <a:gd name="connsiteY188" fmla="*/ 2133600 h 2625090"/>
                <a:gd name="connsiteX189" fmla="*/ 2415540 w 2865120"/>
                <a:gd name="connsiteY189" fmla="*/ 2133600 h 2625090"/>
                <a:gd name="connsiteX190" fmla="*/ 2388870 w 2865120"/>
                <a:gd name="connsiteY190" fmla="*/ 2179320 h 2625090"/>
                <a:gd name="connsiteX191" fmla="*/ 2419350 w 2865120"/>
                <a:gd name="connsiteY191" fmla="*/ 2247900 h 2625090"/>
                <a:gd name="connsiteX192" fmla="*/ 2468880 w 2865120"/>
                <a:gd name="connsiteY192" fmla="*/ 2289810 h 2625090"/>
                <a:gd name="connsiteX193" fmla="*/ 2518410 w 2865120"/>
                <a:gd name="connsiteY193" fmla="*/ 2305050 h 2625090"/>
                <a:gd name="connsiteX194" fmla="*/ 2564130 w 2865120"/>
                <a:gd name="connsiteY194" fmla="*/ 2331720 h 2625090"/>
                <a:gd name="connsiteX195" fmla="*/ 2613660 w 2865120"/>
                <a:gd name="connsiteY195" fmla="*/ 2381250 h 2625090"/>
                <a:gd name="connsiteX196" fmla="*/ 2594610 w 2865120"/>
                <a:gd name="connsiteY196" fmla="*/ 2392680 h 2625090"/>
                <a:gd name="connsiteX197" fmla="*/ 2526030 w 2865120"/>
                <a:gd name="connsiteY197" fmla="*/ 2404110 h 2625090"/>
                <a:gd name="connsiteX198" fmla="*/ 2495550 w 2865120"/>
                <a:gd name="connsiteY198" fmla="*/ 2396490 h 2625090"/>
                <a:gd name="connsiteX199" fmla="*/ 2449830 w 2865120"/>
                <a:gd name="connsiteY199" fmla="*/ 2362200 h 2625090"/>
                <a:gd name="connsiteX200" fmla="*/ 2442210 w 2865120"/>
                <a:gd name="connsiteY200" fmla="*/ 2350770 h 2625090"/>
                <a:gd name="connsiteX201" fmla="*/ 2377440 w 2865120"/>
                <a:gd name="connsiteY201" fmla="*/ 2289810 h 2625090"/>
                <a:gd name="connsiteX202" fmla="*/ 2343150 w 2865120"/>
                <a:gd name="connsiteY202" fmla="*/ 2232660 h 2625090"/>
                <a:gd name="connsiteX203" fmla="*/ 2301240 w 2865120"/>
                <a:gd name="connsiteY203" fmla="*/ 2186940 h 2625090"/>
                <a:gd name="connsiteX204" fmla="*/ 2270760 w 2865120"/>
                <a:gd name="connsiteY204" fmla="*/ 2129790 h 2625090"/>
                <a:gd name="connsiteX205" fmla="*/ 2221230 w 2865120"/>
                <a:gd name="connsiteY205" fmla="*/ 2091690 h 2625090"/>
                <a:gd name="connsiteX206" fmla="*/ 2160270 w 2865120"/>
                <a:gd name="connsiteY206" fmla="*/ 2049780 h 2625090"/>
                <a:gd name="connsiteX207" fmla="*/ 2129790 w 2865120"/>
                <a:gd name="connsiteY207" fmla="*/ 2053590 h 2625090"/>
                <a:gd name="connsiteX208" fmla="*/ 2129790 w 2865120"/>
                <a:gd name="connsiteY208" fmla="*/ 2114550 h 2625090"/>
                <a:gd name="connsiteX209" fmla="*/ 2183130 w 2865120"/>
                <a:gd name="connsiteY209" fmla="*/ 2194560 h 2625090"/>
                <a:gd name="connsiteX210" fmla="*/ 2202180 w 2865120"/>
                <a:gd name="connsiteY210" fmla="*/ 2225040 h 2625090"/>
                <a:gd name="connsiteX211" fmla="*/ 2236470 w 2865120"/>
                <a:gd name="connsiteY211" fmla="*/ 2274570 h 2625090"/>
                <a:gd name="connsiteX212" fmla="*/ 2247900 w 2865120"/>
                <a:gd name="connsiteY212" fmla="*/ 2305050 h 2625090"/>
                <a:gd name="connsiteX213" fmla="*/ 2251710 w 2865120"/>
                <a:gd name="connsiteY213" fmla="*/ 2327910 h 2625090"/>
                <a:gd name="connsiteX214" fmla="*/ 2251710 w 2865120"/>
                <a:gd name="connsiteY214" fmla="*/ 2362200 h 2625090"/>
                <a:gd name="connsiteX215" fmla="*/ 2263140 w 2865120"/>
                <a:gd name="connsiteY215" fmla="*/ 2415540 h 2625090"/>
                <a:gd name="connsiteX216" fmla="*/ 2270760 w 2865120"/>
                <a:gd name="connsiteY216" fmla="*/ 2491740 h 2625090"/>
                <a:gd name="connsiteX217" fmla="*/ 2255520 w 2865120"/>
                <a:gd name="connsiteY217" fmla="*/ 2545080 h 2625090"/>
                <a:gd name="connsiteX218" fmla="*/ 2255520 w 2865120"/>
                <a:gd name="connsiteY218" fmla="*/ 2598420 h 2625090"/>
                <a:gd name="connsiteX219" fmla="*/ 2255520 w 2865120"/>
                <a:gd name="connsiteY219" fmla="*/ 2625090 h 2625090"/>
                <a:gd name="connsiteX220" fmla="*/ 2255520 w 2865120"/>
                <a:gd name="connsiteY220" fmla="*/ 2625090 h 2625090"/>
                <a:gd name="connsiteX0" fmla="*/ 95250 w 2865120"/>
                <a:gd name="connsiteY0" fmla="*/ 1158240 h 2625090"/>
                <a:gd name="connsiteX1" fmla="*/ 80010 w 2865120"/>
                <a:gd name="connsiteY1" fmla="*/ 1085850 h 2625090"/>
                <a:gd name="connsiteX2" fmla="*/ 57150 w 2865120"/>
                <a:gd name="connsiteY2" fmla="*/ 1043940 h 2625090"/>
                <a:gd name="connsiteX3" fmla="*/ 41910 w 2865120"/>
                <a:gd name="connsiteY3" fmla="*/ 1024890 h 2625090"/>
                <a:gd name="connsiteX4" fmla="*/ 15240 w 2865120"/>
                <a:gd name="connsiteY4" fmla="*/ 986790 h 2625090"/>
                <a:gd name="connsiteX5" fmla="*/ 0 w 2865120"/>
                <a:gd name="connsiteY5" fmla="*/ 960120 h 2625090"/>
                <a:gd name="connsiteX6" fmla="*/ 3810 w 2865120"/>
                <a:gd name="connsiteY6" fmla="*/ 933450 h 2625090"/>
                <a:gd name="connsiteX7" fmla="*/ 34290 w 2865120"/>
                <a:gd name="connsiteY7" fmla="*/ 895350 h 2625090"/>
                <a:gd name="connsiteX8" fmla="*/ 53340 w 2865120"/>
                <a:gd name="connsiteY8" fmla="*/ 887730 h 2625090"/>
                <a:gd name="connsiteX9" fmla="*/ 110490 w 2865120"/>
                <a:gd name="connsiteY9" fmla="*/ 914400 h 2625090"/>
                <a:gd name="connsiteX10" fmla="*/ 179070 w 2865120"/>
                <a:gd name="connsiteY10" fmla="*/ 937260 h 2625090"/>
                <a:gd name="connsiteX11" fmla="*/ 247650 w 2865120"/>
                <a:gd name="connsiteY11" fmla="*/ 937260 h 2625090"/>
                <a:gd name="connsiteX12" fmla="*/ 300990 w 2865120"/>
                <a:gd name="connsiteY12" fmla="*/ 941070 h 2625090"/>
                <a:gd name="connsiteX13" fmla="*/ 358140 w 2865120"/>
                <a:gd name="connsiteY13" fmla="*/ 944880 h 2625090"/>
                <a:gd name="connsiteX14" fmla="*/ 373380 w 2865120"/>
                <a:gd name="connsiteY14" fmla="*/ 887730 h 2625090"/>
                <a:gd name="connsiteX15" fmla="*/ 411480 w 2865120"/>
                <a:gd name="connsiteY15" fmla="*/ 861060 h 2625090"/>
                <a:gd name="connsiteX16" fmla="*/ 521970 w 2865120"/>
                <a:gd name="connsiteY16" fmla="*/ 872490 h 2625090"/>
                <a:gd name="connsiteX17" fmla="*/ 582930 w 2865120"/>
                <a:gd name="connsiteY17" fmla="*/ 918210 h 2625090"/>
                <a:gd name="connsiteX18" fmla="*/ 628650 w 2865120"/>
                <a:gd name="connsiteY18" fmla="*/ 967740 h 2625090"/>
                <a:gd name="connsiteX19" fmla="*/ 659130 w 2865120"/>
                <a:gd name="connsiteY19" fmla="*/ 990600 h 2625090"/>
                <a:gd name="connsiteX20" fmla="*/ 701040 w 2865120"/>
                <a:gd name="connsiteY20" fmla="*/ 1017270 h 2625090"/>
                <a:gd name="connsiteX21" fmla="*/ 712470 w 2865120"/>
                <a:gd name="connsiteY21" fmla="*/ 986790 h 2625090"/>
                <a:gd name="connsiteX22" fmla="*/ 701040 w 2865120"/>
                <a:gd name="connsiteY22" fmla="*/ 944880 h 2625090"/>
                <a:gd name="connsiteX23" fmla="*/ 723900 w 2865120"/>
                <a:gd name="connsiteY23" fmla="*/ 929640 h 2625090"/>
                <a:gd name="connsiteX24" fmla="*/ 781050 w 2865120"/>
                <a:gd name="connsiteY24" fmla="*/ 941070 h 2625090"/>
                <a:gd name="connsiteX25" fmla="*/ 800100 w 2865120"/>
                <a:gd name="connsiteY25" fmla="*/ 922020 h 2625090"/>
                <a:gd name="connsiteX26" fmla="*/ 838200 w 2865120"/>
                <a:gd name="connsiteY26" fmla="*/ 899160 h 2625090"/>
                <a:gd name="connsiteX27" fmla="*/ 883920 w 2865120"/>
                <a:gd name="connsiteY27" fmla="*/ 887730 h 2625090"/>
                <a:gd name="connsiteX28" fmla="*/ 910590 w 2865120"/>
                <a:gd name="connsiteY28" fmla="*/ 876300 h 2625090"/>
                <a:gd name="connsiteX29" fmla="*/ 910590 w 2865120"/>
                <a:gd name="connsiteY29" fmla="*/ 876300 h 2625090"/>
                <a:gd name="connsiteX30" fmla="*/ 883920 w 2865120"/>
                <a:gd name="connsiteY30" fmla="*/ 842010 h 2625090"/>
                <a:gd name="connsiteX31" fmla="*/ 876300 w 2865120"/>
                <a:gd name="connsiteY31" fmla="*/ 819150 h 2625090"/>
                <a:gd name="connsiteX32" fmla="*/ 876300 w 2865120"/>
                <a:gd name="connsiteY32" fmla="*/ 781050 h 2625090"/>
                <a:gd name="connsiteX33" fmla="*/ 876300 w 2865120"/>
                <a:gd name="connsiteY33" fmla="*/ 762000 h 2625090"/>
                <a:gd name="connsiteX34" fmla="*/ 838200 w 2865120"/>
                <a:gd name="connsiteY34" fmla="*/ 723900 h 2625090"/>
                <a:gd name="connsiteX35" fmla="*/ 796290 w 2865120"/>
                <a:gd name="connsiteY35" fmla="*/ 704850 h 2625090"/>
                <a:gd name="connsiteX36" fmla="*/ 720090 w 2865120"/>
                <a:gd name="connsiteY36" fmla="*/ 681990 h 2625090"/>
                <a:gd name="connsiteX37" fmla="*/ 674370 w 2865120"/>
                <a:gd name="connsiteY37" fmla="*/ 662940 h 2625090"/>
                <a:gd name="connsiteX38" fmla="*/ 651510 w 2865120"/>
                <a:gd name="connsiteY38" fmla="*/ 643890 h 2625090"/>
                <a:gd name="connsiteX39" fmla="*/ 632460 w 2865120"/>
                <a:gd name="connsiteY39" fmla="*/ 598170 h 2625090"/>
                <a:gd name="connsiteX40" fmla="*/ 670560 w 2865120"/>
                <a:gd name="connsiteY40" fmla="*/ 556260 h 2625090"/>
                <a:gd name="connsiteX41" fmla="*/ 762000 w 2865120"/>
                <a:gd name="connsiteY41" fmla="*/ 537210 h 2625090"/>
                <a:gd name="connsiteX42" fmla="*/ 849630 w 2865120"/>
                <a:gd name="connsiteY42" fmla="*/ 514350 h 2625090"/>
                <a:gd name="connsiteX43" fmla="*/ 944880 w 2865120"/>
                <a:gd name="connsiteY43" fmla="*/ 495300 h 2625090"/>
                <a:gd name="connsiteX44" fmla="*/ 963930 w 2865120"/>
                <a:gd name="connsiteY44" fmla="*/ 514350 h 2625090"/>
                <a:gd name="connsiteX45" fmla="*/ 929640 w 2865120"/>
                <a:gd name="connsiteY45" fmla="*/ 571500 h 2625090"/>
                <a:gd name="connsiteX46" fmla="*/ 861060 w 2865120"/>
                <a:gd name="connsiteY46" fmla="*/ 582930 h 2625090"/>
                <a:gd name="connsiteX47" fmla="*/ 868680 w 2865120"/>
                <a:gd name="connsiteY47" fmla="*/ 647700 h 2625090"/>
                <a:gd name="connsiteX48" fmla="*/ 922020 w 2865120"/>
                <a:gd name="connsiteY48" fmla="*/ 720090 h 2625090"/>
                <a:gd name="connsiteX49" fmla="*/ 975360 w 2865120"/>
                <a:gd name="connsiteY49" fmla="*/ 727710 h 2625090"/>
                <a:gd name="connsiteX50" fmla="*/ 1070610 w 2865120"/>
                <a:gd name="connsiteY50" fmla="*/ 697230 h 2625090"/>
                <a:gd name="connsiteX51" fmla="*/ 1139190 w 2865120"/>
                <a:gd name="connsiteY51" fmla="*/ 678180 h 2625090"/>
                <a:gd name="connsiteX52" fmla="*/ 1177290 w 2865120"/>
                <a:gd name="connsiteY52" fmla="*/ 681990 h 2625090"/>
                <a:gd name="connsiteX53" fmla="*/ 1223010 w 2865120"/>
                <a:gd name="connsiteY53" fmla="*/ 697230 h 2625090"/>
                <a:gd name="connsiteX54" fmla="*/ 1261110 w 2865120"/>
                <a:gd name="connsiteY54" fmla="*/ 701040 h 2625090"/>
                <a:gd name="connsiteX55" fmla="*/ 1283970 w 2865120"/>
                <a:gd name="connsiteY55" fmla="*/ 704850 h 2625090"/>
                <a:gd name="connsiteX56" fmla="*/ 1291590 w 2865120"/>
                <a:gd name="connsiteY56" fmla="*/ 701040 h 2625090"/>
                <a:gd name="connsiteX57" fmla="*/ 1322070 w 2865120"/>
                <a:gd name="connsiteY57" fmla="*/ 655320 h 2625090"/>
                <a:gd name="connsiteX58" fmla="*/ 1367790 w 2865120"/>
                <a:gd name="connsiteY58" fmla="*/ 609600 h 2625090"/>
                <a:gd name="connsiteX59" fmla="*/ 1447800 w 2865120"/>
                <a:gd name="connsiteY59" fmla="*/ 579120 h 2625090"/>
                <a:gd name="connsiteX60" fmla="*/ 1520190 w 2865120"/>
                <a:gd name="connsiteY60" fmla="*/ 590550 h 2625090"/>
                <a:gd name="connsiteX61" fmla="*/ 1550670 w 2865120"/>
                <a:gd name="connsiteY61" fmla="*/ 624840 h 2625090"/>
                <a:gd name="connsiteX62" fmla="*/ 1592580 w 2865120"/>
                <a:gd name="connsiteY62" fmla="*/ 601980 h 2625090"/>
                <a:gd name="connsiteX63" fmla="*/ 1607820 w 2865120"/>
                <a:gd name="connsiteY63" fmla="*/ 567690 h 2625090"/>
                <a:gd name="connsiteX64" fmla="*/ 1630680 w 2865120"/>
                <a:gd name="connsiteY64" fmla="*/ 529590 h 2625090"/>
                <a:gd name="connsiteX65" fmla="*/ 1684020 w 2865120"/>
                <a:gd name="connsiteY65" fmla="*/ 472440 h 2625090"/>
                <a:gd name="connsiteX66" fmla="*/ 1691640 w 2865120"/>
                <a:gd name="connsiteY66" fmla="*/ 449580 h 2625090"/>
                <a:gd name="connsiteX67" fmla="*/ 1703070 w 2865120"/>
                <a:gd name="connsiteY67" fmla="*/ 411480 h 2625090"/>
                <a:gd name="connsiteX68" fmla="*/ 1748790 w 2865120"/>
                <a:gd name="connsiteY68" fmla="*/ 350520 h 2625090"/>
                <a:gd name="connsiteX69" fmla="*/ 1786890 w 2865120"/>
                <a:gd name="connsiteY69" fmla="*/ 308610 h 2625090"/>
                <a:gd name="connsiteX70" fmla="*/ 1817370 w 2865120"/>
                <a:gd name="connsiteY70" fmla="*/ 266700 h 2625090"/>
                <a:gd name="connsiteX71" fmla="*/ 1817370 w 2865120"/>
                <a:gd name="connsiteY71" fmla="*/ 266700 h 2625090"/>
                <a:gd name="connsiteX72" fmla="*/ 1859280 w 2865120"/>
                <a:gd name="connsiteY72" fmla="*/ 240030 h 2625090"/>
                <a:gd name="connsiteX73" fmla="*/ 1931670 w 2865120"/>
                <a:gd name="connsiteY73" fmla="*/ 213360 h 2625090"/>
                <a:gd name="connsiteX74" fmla="*/ 2034540 w 2865120"/>
                <a:gd name="connsiteY74" fmla="*/ 160020 h 2625090"/>
                <a:gd name="connsiteX75" fmla="*/ 2114550 w 2865120"/>
                <a:gd name="connsiteY75" fmla="*/ 133350 h 2625090"/>
                <a:gd name="connsiteX76" fmla="*/ 2179320 w 2865120"/>
                <a:gd name="connsiteY76" fmla="*/ 106680 h 2625090"/>
                <a:gd name="connsiteX77" fmla="*/ 2236470 w 2865120"/>
                <a:gd name="connsiteY77" fmla="*/ 99060 h 2625090"/>
                <a:gd name="connsiteX78" fmla="*/ 2236470 w 2865120"/>
                <a:gd name="connsiteY78" fmla="*/ 68580 h 2625090"/>
                <a:gd name="connsiteX79" fmla="*/ 2266950 w 2865120"/>
                <a:gd name="connsiteY79" fmla="*/ 30480 h 2625090"/>
                <a:gd name="connsiteX80" fmla="*/ 2289810 w 2865120"/>
                <a:gd name="connsiteY80" fmla="*/ 15240 h 2625090"/>
                <a:gd name="connsiteX81" fmla="*/ 2308860 w 2865120"/>
                <a:gd name="connsiteY81" fmla="*/ 0 h 2625090"/>
                <a:gd name="connsiteX82" fmla="*/ 2411730 w 2865120"/>
                <a:gd name="connsiteY82" fmla="*/ 0 h 2625090"/>
                <a:gd name="connsiteX83" fmla="*/ 2411730 w 2865120"/>
                <a:gd name="connsiteY83" fmla="*/ 22860 h 2625090"/>
                <a:gd name="connsiteX84" fmla="*/ 2411730 w 2865120"/>
                <a:gd name="connsiteY84" fmla="*/ 22860 h 2625090"/>
                <a:gd name="connsiteX85" fmla="*/ 2449830 w 2865120"/>
                <a:gd name="connsiteY85" fmla="*/ 57150 h 2625090"/>
                <a:gd name="connsiteX86" fmla="*/ 2506980 w 2865120"/>
                <a:gd name="connsiteY86" fmla="*/ 99060 h 2625090"/>
                <a:gd name="connsiteX87" fmla="*/ 2491740 w 2865120"/>
                <a:gd name="connsiteY87" fmla="*/ 144780 h 2625090"/>
                <a:gd name="connsiteX88" fmla="*/ 2442210 w 2865120"/>
                <a:gd name="connsiteY88" fmla="*/ 182880 h 2625090"/>
                <a:gd name="connsiteX89" fmla="*/ 2381250 w 2865120"/>
                <a:gd name="connsiteY89" fmla="*/ 175260 h 2625090"/>
                <a:gd name="connsiteX90" fmla="*/ 2362200 w 2865120"/>
                <a:gd name="connsiteY90" fmla="*/ 182880 h 2625090"/>
                <a:gd name="connsiteX91" fmla="*/ 2346960 w 2865120"/>
                <a:gd name="connsiteY91" fmla="*/ 228600 h 2625090"/>
                <a:gd name="connsiteX92" fmla="*/ 2343150 w 2865120"/>
                <a:gd name="connsiteY92" fmla="*/ 285750 h 2625090"/>
                <a:gd name="connsiteX93" fmla="*/ 2362200 w 2865120"/>
                <a:gd name="connsiteY93" fmla="*/ 335280 h 2625090"/>
                <a:gd name="connsiteX94" fmla="*/ 2404110 w 2865120"/>
                <a:gd name="connsiteY94" fmla="*/ 377190 h 2625090"/>
                <a:gd name="connsiteX95" fmla="*/ 2472690 w 2865120"/>
                <a:gd name="connsiteY95" fmla="*/ 369570 h 2625090"/>
                <a:gd name="connsiteX96" fmla="*/ 2518410 w 2865120"/>
                <a:gd name="connsiteY96" fmla="*/ 365760 h 2625090"/>
                <a:gd name="connsiteX97" fmla="*/ 2545080 w 2865120"/>
                <a:gd name="connsiteY97" fmla="*/ 373380 h 2625090"/>
                <a:gd name="connsiteX98" fmla="*/ 2575560 w 2865120"/>
                <a:gd name="connsiteY98" fmla="*/ 419100 h 2625090"/>
                <a:gd name="connsiteX99" fmla="*/ 2537460 w 2865120"/>
                <a:gd name="connsiteY99" fmla="*/ 449580 h 2625090"/>
                <a:gd name="connsiteX100" fmla="*/ 2522220 w 2865120"/>
                <a:gd name="connsiteY100" fmla="*/ 495300 h 2625090"/>
                <a:gd name="connsiteX101" fmla="*/ 2529840 w 2865120"/>
                <a:gd name="connsiteY101" fmla="*/ 548640 h 2625090"/>
                <a:gd name="connsiteX102" fmla="*/ 2548890 w 2865120"/>
                <a:gd name="connsiteY102" fmla="*/ 624840 h 2625090"/>
                <a:gd name="connsiteX103" fmla="*/ 2567940 w 2865120"/>
                <a:gd name="connsiteY103" fmla="*/ 693420 h 2625090"/>
                <a:gd name="connsiteX104" fmla="*/ 2590800 w 2865120"/>
                <a:gd name="connsiteY104" fmla="*/ 742950 h 2625090"/>
                <a:gd name="connsiteX105" fmla="*/ 2594610 w 2865120"/>
                <a:gd name="connsiteY105" fmla="*/ 777240 h 2625090"/>
                <a:gd name="connsiteX106" fmla="*/ 2522220 w 2865120"/>
                <a:gd name="connsiteY106" fmla="*/ 803910 h 2625090"/>
                <a:gd name="connsiteX107" fmla="*/ 2506980 w 2865120"/>
                <a:gd name="connsiteY107" fmla="*/ 838200 h 2625090"/>
                <a:gd name="connsiteX108" fmla="*/ 2503170 w 2865120"/>
                <a:gd name="connsiteY108" fmla="*/ 876300 h 2625090"/>
                <a:gd name="connsiteX109" fmla="*/ 2514600 w 2865120"/>
                <a:gd name="connsiteY109" fmla="*/ 902970 h 2625090"/>
                <a:gd name="connsiteX110" fmla="*/ 2472690 w 2865120"/>
                <a:gd name="connsiteY110" fmla="*/ 937260 h 2625090"/>
                <a:gd name="connsiteX111" fmla="*/ 2457450 w 2865120"/>
                <a:gd name="connsiteY111" fmla="*/ 971550 h 2625090"/>
                <a:gd name="connsiteX112" fmla="*/ 2472690 w 2865120"/>
                <a:gd name="connsiteY112" fmla="*/ 1017270 h 2625090"/>
                <a:gd name="connsiteX113" fmla="*/ 2499360 w 2865120"/>
                <a:gd name="connsiteY113" fmla="*/ 1059180 h 2625090"/>
                <a:gd name="connsiteX114" fmla="*/ 2518410 w 2865120"/>
                <a:gd name="connsiteY114" fmla="*/ 1082040 h 2625090"/>
                <a:gd name="connsiteX115" fmla="*/ 2552700 w 2865120"/>
                <a:gd name="connsiteY115" fmla="*/ 1089660 h 2625090"/>
                <a:gd name="connsiteX116" fmla="*/ 2617470 w 2865120"/>
                <a:gd name="connsiteY116" fmla="*/ 1112520 h 2625090"/>
                <a:gd name="connsiteX117" fmla="*/ 2678430 w 2865120"/>
                <a:gd name="connsiteY117" fmla="*/ 1143000 h 2625090"/>
                <a:gd name="connsiteX118" fmla="*/ 2724150 w 2865120"/>
                <a:gd name="connsiteY118" fmla="*/ 1158240 h 2625090"/>
                <a:gd name="connsiteX119" fmla="*/ 2724150 w 2865120"/>
                <a:gd name="connsiteY119" fmla="*/ 1207770 h 2625090"/>
                <a:gd name="connsiteX120" fmla="*/ 2739390 w 2865120"/>
                <a:gd name="connsiteY120" fmla="*/ 1238250 h 2625090"/>
                <a:gd name="connsiteX121" fmla="*/ 2788920 w 2865120"/>
                <a:gd name="connsiteY121" fmla="*/ 1257300 h 2625090"/>
                <a:gd name="connsiteX122" fmla="*/ 2815590 w 2865120"/>
                <a:gd name="connsiteY122" fmla="*/ 1283970 h 2625090"/>
                <a:gd name="connsiteX123" fmla="*/ 2800350 w 2865120"/>
                <a:gd name="connsiteY123" fmla="*/ 1329690 h 2625090"/>
                <a:gd name="connsiteX124" fmla="*/ 2823210 w 2865120"/>
                <a:gd name="connsiteY124" fmla="*/ 1390650 h 2625090"/>
                <a:gd name="connsiteX125" fmla="*/ 2857500 w 2865120"/>
                <a:gd name="connsiteY125" fmla="*/ 1417320 h 2625090"/>
                <a:gd name="connsiteX126" fmla="*/ 2865120 w 2865120"/>
                <a:gd name="connsiteY126" fmla="*/ 1619250 h 2625090"/>
                <a:gd name="connsiteX127" fmla="*/ 2792730 w 2865120"/>
                <a:gd name="connsiteY127" fmla="*/ 1588770 h 2625090"/>
                <a:gd name="connsiteX128" fmla="*/ 2682240 w 2865120"/>
                <a:gd name="connsiteY128" fmla="*/ 1543050 h 2625090"/>
                <a:gd name="connsiteX129" fmla="*/ 2575560 w 2865120"/>
                <a:gd name="connsiteY129" fmla="*/ 1485900 h 2625090"/>
                <a:gd name="connsiteX130" fmla="*/ 2548890 w 2865120"/>
                <a:gd name="connsiteY130" fmla="*/ 1466850 h 2625090"/>
                <a:gd name="connsiteX131" fmla="*/ 2487930 w 2865120"/>
                <a:gd name="connsiteY131" fmla="*/ 1421130 h 2625090"/>
                <a:gd name="connsiteX132" fmla="*/ 2465070 w 2865120"/>
                <a:gd name="connsiteY132" fmla="*/ 1394460 h 2625090"/>
                <a:gd name="connsiteX133" fmla="*/ 2457450 w 2865120"/>
                <a:gd name="connsiteY133" fmla="*/ 1383030 h 2625090"/>
                <a:gd name="connsiteX134" fmla="*/ 2423160 w 2865120"/>
                <a:gd name="connsiteY134" fmla="*/ 1337310 h 2625090"/>
                <a:gd name="connsiteX135" fmla="*/ 2400300 w 2865120"/>
                <a:gd name="connsiteY135" fmla="*/ 1207770 h 2625090"/>
                <a:gd name="connsiteX136" fmla="*/ 2400300 w 2865120"/>
                <a:gd name="connsiteY136" fmla="*/ 1150620 h 2625090"/>
                <a:gd name="connsiteX137" fmla="*/ 2373630 w 2865120"/>
                <a:gd name="connsiteY137" fmla="*/ 1070610 h 2625090"/>
                <a:gd name="connsiteX138" fmla="*/ 2354580 w 2865120"/>
                <a:gd name="connsiteY138" fmla="*/ 990600 h 2625090"/>
                <a:gd name="connsiteX139" fmla="*/ 2354580 w 2865120"/>
                <a:gd name="connsiteY139" fmla="*/ 929640 h 2625090"/>
                <a:gd name="connsiteX140" fmla="*/ 2308860 w 2865120"/>
                <a:gd name="connsiteY140" fmla="*/ 883920 h 2625090"/>
                <a:gd name="connsiteX141" fmla="*/ 2259330 w 2865120"/>
                <a:gd name="connsiteY141" fmla="*/ 853440 h 2625090"/>
                <a:gd name="connsiteX142" fmla="*/ 2259330 w 2865120"/>
                <a:gd name="connsiteY142" fmla="*/ 853440 h 2625090"/>
                <a:gd name="connsiteX143" fmla="*/ 2236470 w 2865120"/>
                <a:gd name="connsiteY143" fmla="*/ 883920 h 2625090"/>
                <a:gd name="connsiteX144" fmla="*/ 2270760 w 2865120"/>
                <a:gd name="connsiteY144" fmla="*/ 918210 h 2625090"/>
                <a:gd name="connsiteX145" fmla="*/ 2270760 w 2865120"/>
                <a:gd name="connsiteY145" fmla="*/ 960120 h 2625090"/>
                <a:gd name="connsiteX146" fmla="*/ 2274570 w 2865120"/>
                <a:gd name="connsiteY146" fmla="*/ 1017270 h 2625090"/>
                <a:gd name="connsiteX147" fmla="*/ 2251710 w 2865120"/>
                <a:gd name="connsiteY147" fmla="*/ 1043940 h 2625090"/>
                <a:gd name="connsiteX148" fmla="*/ 2221230 w 2865120"/>
                <a:gd name="connsiteY148" fmla="*/ 1028700 h 2625090"/>
                <a:gd name="connsiteX149" fmla="*/ 2221230 w 2865120"/>
                <a:gd name="connsiteY149" fmla="*/ 1028700 h 2625090"/>
                <a:gd name="connsiteX150" fmla="*/ 2183130 w 2865120"/>
                <a:gd name="connsiteY150" fmla="*/ 1009650 h 2625090"/>
                <a:gd name="connsiteX151" fmla="*/ 2145030 w 2865120"/>
                <a:gd name="connsiteY151" fmla="*/ 1036320 h 2625090"/>
                <a:gd name="connsiteX152" fmla="*/ 2103120 w 2865120"/>
                <a:gd name="connsiteY152" fmla="*/ 1108710 h 2625090"/>
                <a:gd name="connsiteX153" fmla="*/ 2106930 w 2865120"/>
                <a:gd name="connsiteY153" fmla="*/ 1181100 h 2625090"/>
                <a:gd name="connsiteX154" fmla="*/ 2133600 w 2865120"/>
                <a:gd name="connsiteY154" fmla="*/ 1245870 h 2625090"/>
                <a:gd name="connsiteX155" fmla="*/ 2160270 w 2865120"/>
                <a:gd name="connsiteY155" fmla="*/ 1253490 h 2625090"/>
                <a:gd name="connsiteX156" fmla="*/ 2202180 w 2865120"/>
                <a:gd name="connsiteY156" fmla="*/ 1253490 h 2625090"/>
                <a:gd name="connsiteX157" fmla="*/ 2190750 w 2865120"/>
                <a:gd name="connsiteY157" fmla="*/ 1287780 h 2625090"/>
                <a:gd name="connsiteX158" fmla="*/ 2148840 w 2865120"/>
                <a:gd name="connsiteY158" fmla="*/ 1341120 h 2625090"/>
                <a:gd name="connsiteX159" fmla="*/ 2099310 w 2865120"/>
                <a:gd name="connsiteY159" fmla="*/ 1386840 h 2625090"/>
                <a:gd name="connsiteX160" fmla="*/ 2026920 w 2865120"/>
                <a:gd name="connsiteY160" fmla="*/ 1390650 h 2625090"/>
                <a:gd name="connsiteX161" fmla="*/ 1977390 w 2865120"/>
                <a:gd name="connsiteY161" fmla="*/ 1421130 h 2625090"/>
                <a:gd name="connsiteX162" fmla="*/ 1931670 w 2865120"/>
                <a:gd name="connsiteY162" fmla="*/ 1470660 h 2625090"/>
                <a:gd name="connsiteX163" fmla="*/ 1863090 w 2865120"/>
                <a:gd name="connsiteY163" fmla="*/ 1524000 h 2625090"/>
                <a:gd name="connsiteX164" fmla="*/ 1813560 w 2865120"/>
                <a:gd name="connsiteY164" fmla="*/ 1520190 h 2625090"/>
                <a:gd name="connsiteX165" fmla="*/ 1760220 w 2865120"/>
                <a:gd name="connsiteY165" fmla="*/ 1558290 h 2625090"/>
                <a:gd name="connsiteX166" fmla="*/ 1733550 w 2865120"/>
                <a:gd name="connsiteY166" fmla="*/ 1634490 h 2625090"/>
                <a:gd name="connsiteX167" fmla="*/ 1722120 w 2865120"/>
                <a:gd name="connsiteY167" fmla="*/ 1710690 h 2625090"/>
                <a:gd name="connsiteX168" fmla="*/ 1703070 w 2865120"/>
                <a:gd name="connsiteY168" fmla="*/ 1786890 h 2625090"/>
                <a:gd name="connsiteX169" fmla="*/ 1691640 w 2865120"/>
                <a:gd name="connsiteY169" fmla="*/ 1851660 h 2625090"/>
                <a:gd name="connsiteX170" fmla="*/ 1680210 w 2865120"/>
                <a:gd name="connsiteY170" fmla="*/ 1943100 h 2625090"/>
                <a:gd name="connsiteX171" fmla="*/ 1680210 w 2865120"/>
                <a:gd name="connsiteY171" fmla="*/ 1981200 h 2625090"/>
                <a:gd name="connsiteX172" fmla="*/ 1680210 w 2865120"/>
                <a:gd name="connsiteY172" fmla="*/ 1981200 h 2625090"/>
                <a:gd name="connsiteX173" fmla="*/ 1699260 w 2865120"/>
                <a:gd name="connsiteY173" fmla="*/ 2011680 h 2625090"/>
                <a:gd name="connsiteX174" fmla="*/ 1744980 w 2865120"/>
                <a:gd name="connsiteY174" fmla="*/ 1962150 h 2625090"/>
                <a:gd name="connsiteX175" fmla="*/ 1779270 w 2865120"/>
                <a:gd name="connsiteY175" fmla="*/ 1950720 h 2625090"/>
                <a:gd name="connsiteX176" fmla="*/ 1794510 w 2865120"/>
                <a:gd name="connsiteY176" fmla="*/ 1988820 h 2625090"/>
                <a:gd name="connsiteX177" fmla="*/ 1828800 w 2865120"/>
                <a:gd name="connsiteY177" fmla="*/ 2026920 h 2625090"/>
                <a:gd name="connsiteX178" fmla="*/ 1866900 w 2865120"/>
                <a:gd name="connsiteY178" fmla="*/ 1996440 h 2625090"/>
                <a:gd name="connsiteX179" fmla="*/ 1912620 w 2865120"/>
                <a:gd name="connsiteY179" fmla="*/ 1962150 h 2625090"/>
                <a:gd name="connsiteX180" fmla="*/ 1965960 w 2865120"/>
                <a:gd name="connsiteY180" fmla="*/ 1969770 h 2625090"/>
                <a:gd name="connsiteX181" fmla="*/ 2004060 w 2865120"/>
                <a:gd name="connsiteY181" fmla="*/ 1965960 h 2625090"/>
                <a:gd name="connsiteX182" fmla="*/ 2065020 w 2865120"/>
                <a:gd name="connsiteY182" fmla="*/ 1924050 h 2625090"/>
                <a:gd name="connsiteX183" fmla="*/ 2095500 w 2865120"/>
                <a:gd name="connsiteY183" fmla="*/ 1924050 h 2625090"/>
                <a:gd name="connsiteX184" fmla="*/ 2179320 w 2865120"/>
                <a:gd name="connsiteY184" fmla="*/ 1981200 h 2625090"/>
                <a:gd name="connsiteX185" fmla="*/ 2209800 w 2865120"/>
                <a:gd name="connsiteY185" fmla="*/ 2011680 h 2625090"/>
                <a:gd name="connsiteX186" fmla="*/ 2286000 w 2865120"/>
                <a:gd name="connsiteY186" fmla="*/ 2061210 h 2625090"/>
                <a:gd name="connsiteX187" fmla="*/ 2354580 w 2865120"/>
                <a:gd name="connsiteY187" fmla="*/ 2106930 h 2625090"/>
                <a:gd name="connsiteX188" fmla="*/ 2415540 w 2865120"/>
                <a:gd name="connsiteY188" fmla="*/ 2133600 h 2625090"/>
                <a:gd name="connsiteX189" fmla="*/ 2415540 w 2865120"/>
                <a:gd name="connsiteY189" fmla="*/ 2133600 h 2625090"/>
                <a:gd name="connsiteX190" fmla="*/ 2388870 w 2865120"/>
                <a:gd name="connsiteY190" fmla="*/ 2179320 h 2625090"/>
                <a:gd name="connsiteX191" fmla="*/ 2419350 w 2865120"/>
                <a:gd name="connsiteY191" fmla="*/ 2247900 h 2625090"/>
                <a:gd name="connsiteX192" fmla="*/ 2468880 w 2865120"/>
                <a:gd name="connsiteY192" fmla="*/ 2289810 h 2625090"/>
                <a:gd name="connsiteX193" fmla="*/ 2518410 w 2865120"/>
                <a:gd name="connsiteY193" fmla="*/ 2305050 h 2625090"/>
                <a:gd name="connsiteX194" fmla="*/ 2564130 w 2865120"/>
                <a:gd name="connsiteY194" fmla="*/ 2331720 h 2625090"/>
                <a:gd name="connsiteX195" fmla="*/ 2613660 w 2865120"/>
                <a:gd name="connsiteY195" fmla="*/ 2381250 h 2625090"/>
                <a:gd name="connsiteX196" fmla="*/ 2594610 w 2865120"/>
                <a:gd name="connsiteY196" fmla="*/ 2392680 h 2625090"/>
                <a:gd name="connsiteX197" fmla="*/ 2526030 w 2865120"/>
                <a:gd name="connsiteY197" fmla="*/ 2404110 h 2625090"/>
                <a:gd name="connsiteX198" fmla="*/ 2495550 w 2865120"/>
                <a:gd name="connsiteY198" fmla="*/ 2396490 h 2625090"/>
                <a:gd name="connsiteX199" fmla="*/ 2449830 w 2865120"/>
                <a:gd name="connsiteY199" fmla="*/ 2362200 h 2625090"/>
                <a:gd name="connsiteX200" fmla="*/ 2442210 w 2865120"/>
                <a:gd name="connsiteY200" fmla="*/ 2350770 h 2625090"/>
                <a:gd name="connsiteX201" fmla="*/ 2377440 w 2865120"/>
                <a:gd name="connsiteY201" fmla="*/ 2289810 h 2625090"/>
                <a:gd name="connsiteX202" fmla="*/ 2343150 w 2865120"/>
                <a:gd name="connsiteY202" fmla="*/ 2232660 h 2625090"/>
                <a:gd name="connsiteX203" fmla="*/ 2301240 w 2865120"/>
                <a:gd name="connsiteY203" fmla="*/ 2186940 h 2625090"/>
                <a:gd name="connsiteX204" fmla="*/ 2270760 w 2865120"/>
                <a:gd name="connsiteY204" fmla="*/ 2129790 h 2625090"/>
                <a:gd name="connsiteX205" fmla="*/ 2221230 w 2865120"/>
                <a:gd name="connsiteY205" fmla="*/ 2091690 h 2625090"/>
                <a:gd name="connsiteX206" fmla="*/ 2160270 w 2865120"/>
                <a:gd name="connsiteY206" fmla="*/ 2049780 h 2625090"/>
                <a:gd name="connsiteX207" fmla="*/ 2129790 w 2865120"/>
                <a:gd name="connsiteY207" fmla="*/ 2053590 h 2625090"/>
                <a:gd name="connsiteX208" fmla="*/ 2129790 w 2865120"/>
                <a:gd name="connsiteY208" fmla="*/ 2114550 h 2625090"/>
                <a:gd name="connsiteX209" fmla="*/ 2183130 w 2865120"/>
                <a:gd name="connsiteY209" fmla="*/ 2194560 h 2625090"/>
                <a:gd name="connsiteX210" fmla="*/ 2202180 w 2865120"/>
                <a:gd name="connsiteY210" fmla="*/ 2225040 h 2625090"/>
                <a:gd name="connsiteX211" fmla="*/ 2236470 w 2865120"/>
                <a:gd name="connsiteY211" fmla="*/ 2274570 h 2625090"/>
                <a:gd name="connsiteX212" fmla="*/ 2247900 w 2865120"/>
                <a:gd name="connsiteY212" fmla="*/ 2305050 h 2625090"/>
                <a:gd name="connsiteX213" fmla="*/ 2251710 w 2865120"/>
                <a:gd name="connsiteY213" fmla="*/ 2327910 h 2625090"/>
                <a:gd name="connsiteX214" fmla="*/ 2251710 w 2865120"/>
                <a:gd name="connsiteY214" fmla="*/ 2362200 h 2625090"/>
                <a:gd name="connsiteX215" fmla="*/ 2263140 w 2865120"/>
                <a:gd name="connsiteY215" fmla="*/ 2415540 h 2625090"/>
                <a:gd name="connsiteX216" fmla="*/ 2270760 w 2865120"/>
                <a:gd name="connsiteY216" fmla="*/ 2491740 h 2625090"/>
                <a:gd name="connsiteX217" fmla="*/ 2255520 w 2865120"/>
                <a:gd name="connsiteY217" fmla="*/ 2545080 h 2625090"/>
                <a:gd name="connsiteX218" fmla="*/ 2255520 w 2865120"/>
                <a:gd name="connsiteY218" fmla="*/ 2598420 h 2625090"/>
                <a:gd name="connsiteX219" fmla="*/ 2255520 w 2865120"/>
                <a:gd name="connsiteY219" fmla="*/ 2625090 h 2625090"/>
                <a:gd name="connsiteX220" fmla="*/ 2255520 w 2865120"/>
                <a:gd name="connsiteY220" fmla="*/ 2625090 h 2625090"/>
                <a:gd name="connsiteX0" fmla="*/ 95250 w 2865120"/>
                <a:gd name="connsiteY0" fmla="*/ 1158240 h 2625090"/>
                <a:gd name="connsiteX1" fmla="*/ 80010 w 2865120"/>
                <a:gd name="connsiteY1" fmla="*/ 1085850 h 2625090"/>
                <a:gd name="connsiteX2" fmla="*/ 57150 w 2865120"/>
                <a:gd name="connsiteY2" fmla="*/ 1043940 h 2625090"/>
                <a:gd name="connsiteX3" fmla="*/ 41910 w 2865120"/>
                <a:gd name="connsiteY3" fmla="*/ 1024890 h 2625090"/>
                <a:gd name="connsiteX4" fmla="*/ 15240 w 2865120"/>
                <a:gd name="connsiteY4" fmla="*/ 986790 h 2625090"/>
                <a:gd name="connsiteX5" fmla="*/ 0 w 2865120"/>
                <a:gd name="connsiteY5" fmla="*/ 960120 h 2625090"/>
                <a:gd name="connsiteX6" fmla="*/ 3810 w 2865120"/>
                <a:gd name="connsiteY6" fmla="*/ 933450 h 2625090"/>
                <a:gd name="connsiteX7" fmla="*/ 34290 w 2865120"/>
                <a:gd name="connsiteY7" fmla="*/ 895350 h 2625090"/>
                <a:gd name="connsiteX8" fmla="*/ 53340 w 2865120"/>
                <a:gd name="connsiteY8" fmla="*/ 887730 h 2625090"/>
                <a:gd name="connsiteX9" fmla="*/ 110490 w 2865120"/>
                <a:gd name="connsiteY9" fmla="*/ 914400 h 2625090"/>
                <a:gd name="connsiteX10" fmla="*/ 179070 w 2865120"/>
                <a:gd name="connsiteY10" fmla="*/ 937260 h 2625090"/>
                <a:gd name="connsiteX11" fmla="*/ 247650 w 2865120"/>
                <a:gd name="connsiteY11" fmla="*/ 937260 h 2625090"/>
                <a:gd name="connsiteX12" fmla="*/ 300990 w 2865120"/>
                <a:gd name="connsiteY12" fmla="*/ 941070 h 2625090"/>
                <a:gd name="connsiteX13" fmla="*/ 358140 w 2865120"/>
                <a:gd name="connsiteY13" fmla="*/ 944880 h 2625090"/>
                <a:gd name="connsiteX14" fmla="*/ 373380 w 2865120"/>
                <a:gd name="connsiteY14" fmla="*/ 887730 h 2625090"/>
                <a:gd name="connsiteX15" fmla="*/ 411480 w 2865120"/>
                <a:gd name="connsiteY15" fmla="*/ 861060 h 2625090"/>
                <a:gd name="connsiteX16" fmla="*/ 521970 w 2865120"/>
                <a:gd name="connsiteY16" fmla="*/ 872490 h 2625090"/>
                <a:gd name="connsiteX17" fmla="*/ 582930 w 2865120"/>
                <a:gd name="connsiteY17" fmla="*/ 918210 h 2625090"/>
                <a:gd name="connsiteX18" fmla="*/ 628650 w 2865120"/>
                <a:gd name="connsiteY18" fmla="*/ 967740 h 2625090"/>
                <a:gd name="connsiteX19" fmla="*/ 659130 w 2865120"/>
                <a:gd name="connsiteY19" fmla="*/ 990600 h 2625090"/>
                <a:gd name="connsiteX20" fmla="*/ 701040 w 2865120"/>
                <a:gd name="connsiteY20" fmla="*/ 1017270 h 2625090"/>
                <a:gd name="connsiteX21" fmla="*/ 712470 w 2865120"/>
                <a:gd name="connsiteY21" fmla="*/ 986790 h 2625090"/>
                <a:gd name="connsiteX22" fmla="*/ 701040 w 2865120"/>
                <a:gd name="connsiteY22" fmla="*/ 944880 h 2625090"/>
                <a:gd name="connsiteX23" fmla="*/ 723900 w 2865120"/>
                <a:gd name="connsiteY23" fmla="*/ 929640 h 2625090"/>
                <a:gd name="connsiteX24" fmla="*/ 781050 w 2865120"/>
                <a:gd name="connsiteY24" fmla="*/ 941070 h 2625090"/>
                <a:gd name="connsiteX25" fmla="*/ 800100 w 2865120"/>
                <a:gd name="connsiteY25" fmla="*/ 922020 h 2625090"/>
                <a:gd name="connsiteX26" fmla="*/ 838200 w 2865120"/>
                <a:gd name="connsiteY26" fmla="*/ 899160 h 2625090"/>
                <a:gd name="connsiteX27" fmla="*/ 883920 w 2865120"/>
                <a:gd name="connsiteY27" fmla="*/ 887730 h 2625090"/>
                <a:gd name="connsiteX28" fmla="*/ 910590 w 2865120"/>
                <a:gd name="connsiteY28" fmla="*/ 876300 h 2625090"/>
                <a:gd name="connsiteX29" fmla="*/ 910590 w 2865120"/>
                <a:gd name="connsiteY29" fmla="*/ 876300 h 2625090"/>
                <a:gd name="connsiteX30" fmla="*/ 883920 w 2865120"/>
                <a:gd name="connsiteY30" fmla="*/ 842010 h 2625090"/>
                <a:gd name="connsiteX31" fmla="*/ 876300 w 2865120"/>
                <a:gd name="connsiteY31" fmla="*/ 819150 h 2625090"/>
                <a:gd name="connsiteX32" fmla="*/ 876300 w 2865120"/>
                <a:gd name="connsiteY32" fmla="*/ 781050 h 2625090"/>
                <a:gd name="connsiteX33" fmla="*/ 876300 w 2865120"/>
                <a:gd name="connsiteY33" fmla="*/ 762000 h 2625090"/>
                <a:gd name="connsiteX34" fmla="*/ 838200 w 2865120"/>
                <a:gd name="connsiteY34" fmla="*/ 723900 h 2625090"/>
                <a:gd name="connsiteX35" fmla="*/ 796290 w 2865120"/>
                <a:gd name="connsiteY35" fmla="*/ 704850 h 2625090"/>
                <a:gd name="connsiteX36" fmla="*/ 720090 w 2865120"/>
                <a:gd name="connsiteY36" fmla="*/ 681990 h 2625090"/>
                <a:gd name="connsiteX37" fmla="*/ 674370 w 2865120"/>
                <a:gd name="connsiteY37" fmla="*/ 662940 h 2625090"/>
                <a:gd name="connsiteX38" fmla="*/ 651510 w 2865120"/>
                <a:gd name="connsiteY38" fmla="*/ 643890 h 2625090"/>
                <a:gd name="connsiteX39" fmla="*/ 632460 w 2865120"/>
                <a:gd name="connsiteY39" fmla="*/ 598170 h 2625090"/>
                <a:gd name="connsiteX40" fmla="*/ 670560 w 2865120"/>
                <a:gd name="connsiteY40" fmla="*/ 556260 h 2625090"/>
                <a:gd name="connsiteX41" fmla="*/ 762000 w 2865120"/>
                <a:gd name="connsiteY41" fmla="*/ 537210 h 2625090"/>
                <a:gd name="connsiteX42" fmla="*/ 849630 w 2865120"/>
                <a:gd name="connsiteY42" fmla="*/ 514350 h 2625090"/>
                <a:gd name="connsiteX43" fmla="*/ 944880 w 2865120"/>
                <a:gd name="connsiteY43" fmla="*/ 495300 h 2625090"/>
                <a:gd name="connsiteX44" fmla="*/ 963930 w 2865120"/>
                <a:gd name="connsiteY44" fmla="*/ 514350 h 2625090"/>
                <a:gd name="connsiteX45" fmla="*/ 929640 w 2865120"/>
                <a:gd name="connsiteY45" fmla="*/ 571500 h 2625090"/>
                <a:gd name="connsiteX46" fmla="*/ 861060 w 2865120"/>
                <a:gd name="connsiteY46" fmla="*/ 582930 h 2625090"/>
                <a:gd name="connsiteX47" fmla="*/ 868680 w 2865120"/>
                <a:gd name="connsiteY47" fmla="*/ 647700 h 2625090"/>
                <a:gd name="connsiteX48" fmla="*/ 922020 w 2865120"/>
                <a:gd name="connsiteY48" fmla="*/ 720090 h 2625090"/>
                <a:gd name="connsiteX49" fmla="*/ 975360 w 2865120"/>
                <a:gd name="connsiteY49" fmla="*/ 727710 h 2625090"/>
                <a:gd name="connsiteX50" fmla="*/ 1070610 w 2865120"/>
                <a:gd name="connsiteY50" fmla="*/ 697230 h 2625090"/>
                <a:gd name="connsiteX51" fmla="*/ 1139190 w 2865120"/>
                <a:gd name="connsiteY51" fmla="*/ 678180 h 2625090"/>
                <a:gd name="connsiteX52" fmla="*/ 1177290 w 2865120"/>
                <a:gd name="connsiteY52" fmla="*/ 681990 h 2625090"/>
                <a:gd name="connsiteX53" fmla="*/ 1223010 w 2865120"/>
                <a:gd name="connsiteY53" fmla="*/ 697230 h 2625090"/>
                <a:gd name="connsiteX54" fmla="*/ 1261110 w 2865120"/>
                <a:gd name="connsiteY54" fmla="*/ 701040 h 2625090"/>
                <a:gd name="connsiteX55" fmla="*/ 1283970 w 2865120"/>
                <a:gd name="connsiteY55" fmla="*/ 704850 h 2625090"/>
                <a:gd name="connsiteX56" fmla="*/ 1291590 w 2865120"/>
                <a:gd name="connsiteY56" fmla="*/ 701040 h 2625090"/>
                <a:gd name="connsiteX57" fmla="*/ 1322070 w 2865120"/>
                <a:gd name="connsiteY57" fmla="*/ 655320 h 2625090"/>
                <a:gd name="connsiteX58" fmla="*/ 1367790 w 2865120"/>
                <a:gd name="connsiteY58" fmla="*/ 609600 h 2625090"/>
                <a:gd name="connsiteX59" fmla="*/ 1447800 w 2865120"/>
                <a:gd name="connsiteY59" fmla="*/ 579120 h 2625090"/>
                <a:gd name="connsiteX60" fmla="*/ 1520190 w 2865120"/>
                <a:gd name="connsiteY60" fmla="*/ 590550 h 2625090"/>
                <a:gd name="connsiteX61" fmla="*/ 1550670 w 2865120"/>
                <a:gd name="connsiteY61" fmla="*/ 624840 h 2625090"/>
                <a:gd name="connsiteX62" fmla="*/ 1592580 w 2865120"/>
                <a:gd name="connsiteY62" fmla="*/ 601980 h 2625090"/>
                <a:gd name="connsiteX63" fmla="*/ 1607820 w 2865120"/>
                <a:gd name="connsiteY63" fmla="*/ 567690 h 2625090"/>
                <a:gd name="connsiteX64" fmla="*/ 1630680 w 2865120"/>
                <a:gd name="connsiteY64" fmla="*/ 529590 h 2625090"/>
                <a:gd name="connsiteX65" fmla="*/ 1684020 w 2865120"/>
                <a:gd name="connsiteY65" fmla="*/ 472440 h 2625090"/>
                <a:gd name="connsiteX66" fmla="*/ 1691640 w 2865120"/>
                <a:gd name="connsiteY66" fmla="*/ 449580 h 2625090"/>
                <a:gd name="connsiteX67" fmla="*/ 1703070 w 2865120"/>
                <a:gd name="connsiteY67" fmla="*/ 411480 h 2625090"/>
                <a:gd name="connsiteX68" fmla="*/ 1748790 w 2865120"/>
                <a:gd name="connsiteY68" fmla="*/ 350520 h 2625090"/>
                <a:gd name="connsiteX69" fmla="*/ 1786890 w 2865120"/>
                <a:gd name="connsiteY69" fmla="*/ 308610 h 2625090"/>
                <a:gd name="connsiteX70" fmla="*/ 1817370 w 2865120"/>
                <a:gd name="connsiteY70" fmla="*/ 266700 h 2625090"/>
                <a:gd name="connsiteX71" fmla="*/ 1817370 w 2865120"/>
                <a:gd name="connsiteY71" fmla="*/ 266700 h 2625090"/>
                <a:gd name="connsiteX72" fmla="*/ 1859280 w 2865120"/>
                <a:gd name="connsiteY72" fmla="*/ 240030 h 2625090"/>
                <a:gd name="connsiteX73" fmla="*/ 1931670 w 2865120"/>
                <a:gd name="connsiteY73" fmla="*/ 213360 h 2625090"/>
                <a:gd name="connsiteX74" fmla="*/ 2034540 w 2865120"/>
                <a:gd name="connsiteY74" fmla="*/ 160020 h 2625090"/>
                <a:gd name="connsiteX75" fmla="*/ 2114550 w 2865120"/>
                <a:gd name="connsiteY75" fmla="*/ 133350 h 2625090"/>
                <a:gd name="connsiteX76" fmla="*/ 2179320 w 2865120"/>
                <a:gd name="connsiteY76" fmla="*/ 106680 h 2625090"/>
                <a:gd name="connsiteX77" fmla="*/ 2236470 w 2865120"/>
                <a:gd name="connsiteY77" fmla="*/ 99060 h 2625090"/>
                <a:gd name="connsiteX78" fmla="*/ 2236470 w 2865120"/>
                <a:gd name="connsiteY78" fmla="*/ 68580 h 2625090"/>
                <a:gd name="connsiteX79" fmla="*/ 2266950 w 2865120"/>
                <a:gd name="connsiteY79" fmla="*/ 30480 h 2625090"/>
                <a:gd name="connsiteX80" fmla="*/ 2289810 w 2865120"/>
                <a:gd name="connsiteY80" fmla="*/ 15240 h 2625090"/>
                <a:gd name="connsiteX81" fmla="*/ 2308860 w 2865120"/>
                <a:gd name="connsiteY81" fmla="*/ 0 h 2625090"/>
                <a:gd name="connsiteX82" fmla="*/ 2411730 w 2865120"/>
                <a:gd name="connsiteY82" fmla="*/ 0 h 2625090"/>
                <a:gd name="connsiteX83" fmla="*/ 2411730 w 2865120"/>
                <a:gd name="connsiteY83" fmla="*/ 22860 h 2625090"/>
                <a:gd name="connsiteX84" fmla="*/ 2411730 w 2865120"/>
                <a:gd name="connsiteY84" fmla="*/ 22860 h 2625090"/>
                <a:gd name="connsiteX85" fmla="*/ 2449830 w 2865120"/>
                <a:gd name="connsiteY85" fmla="*/ 57150 h 2625090"/>
                <a:gd name="connsiteX86" fmla="*/ 2506980 w 2865120"/>
                <a:gd name="connsiteY86" fmla="*/ 99060 h 2625090"/>
                <a:gd name="connsiteX87" fmla="*/ 2491740 w 2865120"/>
                <a:gd name="connsiteY87" fmla="*/ 144780 h 2625090"/>
                <a:gd name="connsiteX88" fmla="*/ 2442210 w 2865120"/>
                <a:gd name="connsiteY88" fmla="*/ 182880 h 2625090"/>
                <a:gd name="connsiteX89" fmla="*/ 2381250 w 2865120"/>
                <a:gd name="connsiteY89" fmla="*/ 175260 h 2625090"/>
                <a:gd name="connsiteX90" fmla="*/ 2362200 w 2865120"/>
                <a:gd name="connsiteY90" fmla="*/ 182880 h 2625090"/>
                <a:gd name="connsiteX91" fmla="*/ 2346960 w 2865120"/>
                <a:gd name="connsiteY91" fmla="*/ 228600 h 2625090"/>
                <a:gd name="connsiteX92" fmla="*/ 2343150 w 2865120"/>
                <a:gd name="connsiteY92" fmla="*/ 285750 h 2625090"/>
                <a:gd name="connsiteX93" fmla="*/ 2362200 w 2865120"/>
                <a:gd name="connsiteY93" fmla="*/ 335280 h 2625090"/>
                <a:gd name="connsiteX94" fmla="*/ 2404110 w 2865120"/>
                <a:gd name="connsiteY94" fmla="*/ 377190 h 2625090"/>
                <a:gd name="connsiteX95" fmla="*/ 2472690 w 2865120"/>
                <a:gd name="connsiteY95" fmla="*/ 369570 h 2625090"/>
                <a:gd name="connsiteX96" fmla="*/ 2518410 w 2865120"/>
                <a:gd name="connsiteY96" fmla="*/ 365760 h 2625090"/>
                <a:gd name="connsiteX97" fmla="*/ 2545080 w 2865120"/>
                <a:gd name="connsiteY97" fmla="*/ 373380 h 2625090"/>
                <a:gd name="connsiteX98" fmla="*/ 2575560 w 2865120"/>
                <a:gd name="connsiteY98" fmla="*/ 419100 h 2625090"/>
                <a:gd name="connsiteX99" fmla="*/ 2537460 w 2865120"/>
                <a:gd name="connsiteY99" fmla="*/ 449580 h 2625090"/>
                <a:gd name="connsiteX100" fmla="*/ 2522220 w 2865120"/>
                <a:gd name="connsiteY100" fmla="*/ 495300 h 2625090"/>
                <a:gd name="connsiteX101" fmla="*/ 2529840 w 2865120"/>
                <a:gd name="connsiteY101" fmla="*/ 548640 h 2625090"/>
                <a:gd name="connsiteX102" fmla="*/ 2548890 w 2865120"/>
                <a:gd name="connsiteY102" fmla="*/ 624840 h 2625090"/>
                <a:gd name="connsiteX103" fmla="*/ 2567940 w 2865120"/>
                <a:gd name="connsiteY103" fmla="*/ 693420 h 2625090"/>
                <a:gd name="connsiteX104" fmla="*/ 2590800 w 2865120"/>
                <a:gd name="connsiteY104" fmla="*/ 742950 h 2625090"/>
                <a:gd name="connsiteX105" fmla="*/ 2594610 w 2865120"/>
                <a:gd name="connsiteY105" fmla="*/ 777240 h 2625090"/>
                <a:gd name="connsiteX106" fmla="*/ 2522220 w 2865120"/>
                <a:gd name="connsiteY106" fmla="*/ 803910 h 2625090"/>
                <a:gd name="connsiteX107" fmla="*/ 2506980 w 2865120"/>
                <a:gd name="connsiteY107" fmla="*/ 838200 h 2625090"/>
                <a:gd name="connsiteX108" fmla="*/ 2503170 w 2865120"/>
                <a:gd name="connsiteY108" fmla="*/ 876300 h 2625090"/>
                <a:gd name="connsiteX109" fmla="*/ 2514600 w 2865120"/>
                <a:gd name="connsiteY109" fmla="*/ 902970 h 2625090"/>
                <a:gd name="connsiteX110" fmla="*/ 2472690 w 2865120"/>
                <a:gd name="connsiteY110" fmla="*/ 937260 h 2625090"/>
                <a:gd name="connsiteX111" fmla="*/ 2457450 w 2865120"/>
                <a:gd name="connsiteY111" fmla="*/ 971550 h 2625090"/>
                <a:gd name="connsiteX112" fmla="*/ 2472690 w 2865120"/>
                <a:gd name="connsiteY112" fmla="*/ 1017270 h 2625090"/>
                <a:gd name="connsiteX113" fmla="*/ 2499360 w 2865120"/>
                <a:gd name="connsiteY113" fmla="*/ 1059180 h 2625090"/>
                <a:gd name="connsiteX114" fmla="*/ 2518410 w 2865120"/>
                <a:gd name="connsiteY114" fmla="*/ 1082040 h 2625090"/>
                <a:gd name="connsiteX115" fmla="*/ 2552700 w 2865120"/>
                <a:gd name="connsiteY115" fmla="*/ 1089660 h 2625090"/>
                <a:gd name="connsiteX116" fmla="*/ 2617470 w 2865120"/>
                <a:gd name="connsiteY116" fmla="*/ 1112520 h 2625090"/>
                <a:gd name="connsiteX117" fmla="*/ 2678430 w 2865120"/>
                <a:gd name="connsiteY117" fmla="*/ 1143000 h 2625090"/>
                <a:gd name="connsiteX118" fmla="*/ 2724150 w 2865120"/>
                <a:gd name="connsiteY118" fmla="*/ 1158240 h 2625090"/>
                <a:gd name="connsiteX119" fmla="*/ 2724150 w 2865120"/>
                <a:gd name="connsiteY119" fmla="*/ 1207770 h 2625090"/>
                <a:gd name="connsiteX120" fmla="*/ 2739390 w 2865120"/>
                <a:gd name="connsiteY120" fmla="*/ 1238250 h 2625090"/>
                <a:gd name="connsiteX121" fmla="*/ 2788920 w 2865120"/>
                <a:gd name="connsiteY121" fmla="*/ 1257300 h 2625090"/>
                <a:gd name="connsiteX122" fmla="*/ 2815590 w 2865120"/>
                <a:gd name="connsiteY122" fmla="*/ 1283970 h 2625090"/>
                <a:gd name="connsiteX123" fmla="*/ 2800350 w 2865120"/>
                <a:gd name="connsiteY123" fmla="*/ 1329690 h 2625090"/>
                <a:gd name="connsiteX124" fmla="*/ 2823210 w 2865120"/>
                <a:gd name="connsiteY124" fmla="*/ 1390650 h 2625090"/>
                <a:gd name="connsiteX125" fmla="*/ 2857500 w 2865120"/>
                <a:gd name="connsiteY125" fmla="*/ 1417320 h 2625090"/>
                <a:gd name="connsiteX126" fmla="*/ 2865120 w 2865120"/>
                <a:gd name="connsiteY126" fmla="*/ 1619250 h 2625090"/>
                <a:gd name="connsiteX127" fmla="*/ 2792730 w 2865120"/>
                <a:gd name="connsiteY127" fmla="*/ 1588770 h 2625090"/>
                <a:gd name="connsiteX128" fmla="*/ 2682240 w 2865120"/>
                <a:gd name="connsiteY128" fmla="*/ 1543050 h 2625090"/>
                <a:gd name="connsiteX129" fmla="*/ 2575560 w 2865120"/>
                <a:gd name="connsiteY129" fmla="*/ 1485900 h 2625090"/>
                <a:gd name="connsiteX130" fmla="*/ 2548890 w 2865120"/>
                <a:gd name="connsiteY130" fmla="*/ 1466850 h 2625090"/>
                <a:gd name="connsiteX131" fmla="*/ 2487930 w 2865120"/>
                <a:gd name="connsiteY131" fmla="*/ 1421130 h 2625090"/>
                <a:gd name="connsiteX132" fmla="*/ 2465070 w 2865120"/>
                <a:gd name="connsiteY132" fmla="*/ 1394460 h 2625090"/>
                <a:gd name="connsiteX133" fmla="*/ 2457450 w 2865120"/>
                <a:gd name="connsiteY133" fmla="*/ 1383030 h 2625090"/>
                <a:gd name="connsiteX134" fmla="*/ 2423160 w 2865120"/>
                <a:gd name="connsiteY134" fmla="*/ 1337310 h 2625090"/>
                <a:gd name="connsiteX135" fmla="*/ 2400300 w 2865120"/>
                <a:gd name="connsiteY135" fmla="*/ 1207770 h 2625090"/>
                <a:gd name="connsiteX136" fmla="*/ 2400300 w 2865120"/>
                <a:gd name="connsiteY136" fmla="*/ 1150620 h 2625090"/>
                <a:gd name="connsiteX137" fmla="*/ 2373630 w 2865120"/>
                <a:gd name="connsiteY137" fmla="*/ 1070610 h 2625090"/>
                <a:gd name="connsiteX138" fmla="*/ 2354580 w 2865120"/>
                <a:gd name="connsiteY138" fmla="*/ 990600 h 2625090"/>
                <a:gd name="connsiteX139" fmla="*/ 2354580 w 2865120"/>
                <a:gd name="connsiteY139" fmla="*/ 929640 h 2625090"/>
                <a:gd name="connsiteX140" fmla="*/ 2308860 w 2865120"/>
                <a:gd name="connsiteY140" fmla="*/ 883920 h 2625090"/>
                <a:gd name="connsiteX141" fmla="*/ 2259330 w 2865120"/>
                <a:gd name="connsiteY141" fmla="*/ 853440 h 2625090"/>
                <a:gd name="connsiteX142" fmla="*/ 2259330 w 2865120"/>
                <a:gd name="connsiteY142" fmla="*/ 853440 h 2625090"/>
                <a:gd name="connsiteX143" fmla="*/ 2236470 w 2865120"/>
                <a:gd name="connsiteY143" fmla="*/ 883920 h 2625090"/>
                <a:gd name="connsiteX144" fmla="*/ 2270760 w 2865120"/>
                <a:gd name="connsiteY144" fmla="*/ 918210 h 2625090"/>
                <a:gd name="connsiteX145" fmla="*/ 2270760 w 2865120"/>
                <a:gd name="connsiteY145" fmla="*/ 960120 h 2625090"/>
                <a:gd name="connsiteX146" fmla="*/ 2274570 w 2865120"/>
                <a:gd name="connsiteY146" fmla="*/ 1017270 h 2625090"/>
                <a:gd name="connsiteX147" fmla="*/ 2251710 w 2865120"/>
                <a:gd name="connsiteY147" fmla="*/ 1043940 h 2625090"/>
                <a:gd name="connsiteX148" fmla="*/ 2221230 w 2865120"/>
                <a:gd name="connsiteY148" fmla="*/ 1028700 h 2625090"/>
                <a:gd name="connsiteX149" fmla="*/ 2221230 w 2865120"/>
                <a:gd name="connsiteY149" fmla="*/ 1028700 h 2625090"/>
                <a:gd name="connsiteX150" fmla="*/ 2183130 w 2865120"/>
                <a:gd name="connsiteY150" fmla="*/ 1009650 h 2625090"/>
                <a:gd name="connsiteX151" fmla="*/ 2145030 w 2865120"/>
                <a:gd name="connsiteY151" fmla="*/ 1036320 h 2625090"/>
                <a:gd name="connsiteX152" fmla="*/ 2103120 w 2865120"/>
                <a:gd name="connsiteY152" fmla="*/ 1108710 h 2625090"/>
                <a:gd name="connsiteX153" fmla="*/ 2106930 w 2865120"/>
                <a:gd name="connsiteY153" fmla="*/ 1181100 h 2625090"/>
                <a:gd name="connsiteX154" fmla="*/ 2133600 w 2865120"/>
                <a:gd name="connsiteY154" fmla="*/ 1245870 h 2625090"/>
                <a:gd name="connsiteX155" fmla="*/ 2160270 w 2865120"/>
                <a:gd name="connsiteY155" fmla="*/ 1253490 h 2625090"/>
                <a:gd name="connsiteX156" fmla="*/ 2202180 w 2865120"/>
                <a:gd name="connsiteY156" fmla="*/ 1253490 h 2625090"/>
                <a:gd name="connsiteX157" fmla="*/ 2190750 w 2865120"/>
                <a:gd name="connsiteY157" fmla="*/ 1287780 h 2625090"/>
                <a:gd name="connsiteX158" fmla="*/ 2148840 w 2865120"/>
                <a:gd name="connsiteY158" fmla="*/ 1341120 h 2625090"/>
                <a:gd name="connsiteX159" fmla="*/ 2099310 w 2865120"/>
                <a:gd name="connsiteY159" fmla="*/ 1386840 h 2625090"/>
                <a:gd name="connsiteX160" fmla="*/ 2026920 w 2865120"/>
                <a:gd name="connsiteY160" fmla="*/ 1390650 h 2625090"/>
                <a:gd name="connsiteX161" fmla="*/ 1977390 w 2865120"/>
                <a:gd name="connsiteY161" fmla="*/ 1421130 h 2625090"/>
                <a:gd name="connsiteX162" fmla="*/ 1931670 w 2865120"/>
                <a:gd name="connsiteY162" fmla="*/ 1470660 h 2625090"/>
                <a:gd name="connsiteX163" fmla="*/ 1866900 w 2865120"/>
                <a:gd name="connsiteY163" fmla="*/ 1493520 h 2625090"/>
                <a:gd name="connsiteX164" fmla="*/ 1813560 w 2865120"/>
                <a:gd name="connsiteY164" fmla="*/ 1520190 h 2625090"/>
                <a:gd name="connsiteX165" fmla="*/ 1760220 w 2865120"/>
                <a:gd name="connsiteY165" fmla="*/ 1558290 h 2625090"/>
                <a:gd name="connsiteX166" fmla="*/ 1733550 w 2865120"/>
                <a:gd name="connsiteY166" fmla="*/ 1634490 h 2625090"/>
                <a:gd name="connsiteX167" fmla="*/ 1722120 w 2865120"/>
                <a:gd name="connsiteY167" fmla="*/ 1710690 h 2625090"/>
                <a:gd name="connsiteX168" fmla="*/ 1703070 w 2865120"/>
                <a:gd name="connsiteY168" fmla="*/ 1786890 h 2625090"/>
                <a:gd name="connsiteX169" fmla="*/ 1691640 w 2865120"/>
                <a:gd name="connsiteY169" fmla="*/ 1851660 h 2625090"/>
                <a:gd name="connsiteX170" fmla="*/ 1680210 w 2865120"/>
                <a:gd name="connsiteY170" fmla="*/ 1943100 h 2625090"/>
                <a:gd name="connsiteX171" fmla="*/ 1680210 w 2865120"/>
                <a:gd name="connsiteY171" fmla="*/ 1981200 h 2625090"/>
                <a:gd name="connsiteX172" fmla="*/ 1680210 w 2865120"/>
                <a:gd name="connsiteY172" fmla="*/ 1981200 h 2625090"/>
                <a:gd name="connsiteX173" fmla="*/ 1699260 w 2865120"/>
                <a:gd name="connsiteY173" fmla="*/ 2011680 h 2625090"/>
                <a:gd name="connsiteX174" fmla="*/ 1744980 w 2865120"/>
                <a:gd name="connsiteY174" fmla="*/ 1962150 h 2625090"/>
                <a:gd name="connsiteX175" fmla="*/ 1779270 w 2865120"/>
                <a:gd name="connsiteY175" fmla="*/ 1950720 h 2625090"/>
                <a:gd name="connsiteX176" fmla="*/ 1794510 w 2865120"/>
                <a:gd name="connsiteY176" fmla="*/ 1988820 h 2625090"/>
                <a:gd name="connsiteX177" fmla="*/ 1828800 w 2865120"/>
                <a:gd name="connsiteY177" fmla="*/ 2026920 h 2625090"/>
                <a:gd name="connsiteX178" fmla="*/ 1866900 w 2865120"/>
                <a:gd name="connsiteY178" fmla="*/ 1996440 h 2625090"/>
                <a:gd name="connsiteX179" fmla="*/ 1912620 w 2865120"/>
                <a:gd name="connsiteY179" fmla="*/ 1962150 h 2625090"/>
                <a:gd name="connsiteX180" fmla="*/ 1965960 w 2865120"/>
                <a:gd name="connsiteY180" fmla="*/ 1969770 h 2625090"/>
                <a:gd name="connsiteX181" fmla="*/ 2004060 w 2865120"/>
                <a:gd name="connsiteY181" fmla="*/ 1965960 h 2625090"/>
                <a:gd name="connsiteX182" fmla="*/ 2065020 w 2865120"/>
                <a:gd name="connsiteY182" fmla="*/ 1924050 h 2625090"/>
                <a:gd name="connsiteX183" fmla="*/ 2095500 w 2865120"/>
                <a:gd name="connsiteY183" fmla="*/ 1924050 h 2625090"/>
                <a:gd name="connsiteX184" fmla="*/ 2179320 w 2865120"/>
                <a:gd name="connsiteY184" fmla="*/ 1981200 h 2625090"/>
                <a:gd name="connsiteX185" fmla="*/ 2209800 w 2865120"/>
                <a:gd name="connsiteY185" fmla="*/ 2011680 h 2625090"/>
                <a:gd name="connsiteX186" fmla="*/ 2286000 w 2865120"/>
                <a:gd name="connsiteY186" fmla="*/ 2061210 h 2625090"/>
                <a:gd name="connsiteX187" fmla="*/ 2354580 w 2865120"/>
                <a:gd name="connsiteY187" fmla="*/ 2106930 h 2625090"/>
                <a:gd name="connsiteX188" fmla="*/ 2415540 w 2865120"/>
                <a:gd name="connsiteY188" fmla="*/ 2133600 h 2625090"/>
                <a:gd name="connsiteX189" fmla="*/ 2415540 w 2865120"/>
                <a:gd name="connsiteY189" fmla="*/ 2133600 h 2625090"/>
                <a:gd name="connsiteX190" fmla="*/ 2388870 w 2865120"/>
                <a:gd name="connsiteY190" fmla="*/ 2179320 h 2625090"/>
                <a:gd name="connsiteX191" fmla="*/ 2419350 w 2865120"/>
                <a:gd name="connsiteY191" fmla="*/ 2247900 h 2625090"/>
                <a:gd name="connsiteX192" fmla="*/ 2468880 w 2865120"/>
                <a:gd name="connsiteY192" fmla="*/ 2289810 h 2625090"/>
                <a:gd name="connsiteX193" fmla="*/ 2518410 w 2865120"/>
                <a:gd name="connsiteY193" fmla="*/ 2305050 h 2625090"/>
                <a:gd name="connsiteX194" fmla="*/ 2564130 w 2865120"/>
                <a:gd name="connsiteY194" fmla="*/ 2331720 h 2625090"/>
                <a:gd name="connsiteX195" fmla="*/ 2613660 w 2865120"/>
                <a:gd name="connsiteY195" fmla="*/ 2381250 h 2625090"/>
                <a:gd name="connsiteX196" fmla="*/ 2594610 w 2865120"/>
                <a:gd name="connsiteY196" fmla="*/ 2392680 h 2625090"/>
                <a:gd name="connsiteX197" fmla="*/ 2526030 w 2865120"/>
                <a:gd name="connsiteY197" fmla="*/ 2404110 h 2625090"/>
                <a:gd name="connsiteX198" fmla="*/ 2495550 w 2865120"/>
                <a:gd name="connsiteY198" fmla="*/ 2396490 h 2625090"/>
                <a:gd name="connsiteX199" fmla="*/ 2449830 w 2865120"/>
                <a:gd name="connsiteY199" fmla="*/ 2362200 h 2625090"/>
                <a:gd name="connsiteX200" fmla="*/ 2442210 w 2865120"/>
                <a:gd name="connsiteY200" fmla="*/ 2350770 h 2625090"/>
                <a:gd name="connsiteX201" fmla="*/ 2377440 w 2865120"/>
                <a:gd name="connsiteY201" fmla="*/ 2289810 h 2625090"/>
                <a:gd name="connsiteX202" fmla="*/ 2343150 w 2865120"/>
                <a:gd name="connsiteY202" fmla="*/ 2232660 h 2625090"/>
                <a:gd name="connsiteX203" fmla="*/ 2301240 w 2865120"/>
                <a:gd name="connsiteY203" fmla="*/ 2186940 h 2625090"/>
                <a:gd name="connsiteX204" fmla="*/ 2270760 w 2865120"/>
                <a:gd name="connsiteY204" fmla="*/ 2129790 h 2625090"/>
                <a:gd name="connsiteX205" fmla="*/ 2221230 w 2865120"/>
                <a:gd name="connsiteY205" fmla="*/ 2091690 h 2625090"/>
                <a:gd name="connsiteX206" fmla="*/ 2160270 w 2865120"/>
                <a:gd name="connsiteY206" fmla="*/ 2049780 h 2625090"/>
                <a:gd name="connsiteX207" fmla="*/ 2129790 w 2865120"/>
                <a:gd name="connsiteY207" fmla="*/ 2053590 h 2625090"/>
                <a:gd name="connsiteX208" fmla="*/ 2129790 w 2865120"/>
                <a:gd name="connsiteY208" fmla="*/ 2114550 h 2625090"/>
                <a:gd name="connsiteX209" fmla="*/ 2183130 w 2865120"/>
                <a:gd name="connsiteY209" fmla="*/ 2194560 h 2625090"/>
                <a:gd name="connsiteX210" fmla="*/ 2202180 w 2865120"/>
                <a:gd name="connsiteY210" fmla="*/ 2225040 h 2625090"/>
                <a:gd name="connsiteX211" fmla="*/ 2236470 w 2865120"/>
                <a:gd name="connsiteY211" fmla="*/ 2274570 h 2625090"/>
                <a:gd name="connsiteX212" fmla="*/ 2247900 w 2865120"/>
                <a:gd name="connsiteY212" fmla="*/ 2305050 h 2625090"/>
                <a:gd name="connsiteX213" fmla="*/ 2251710 w 2865120"/>
                <a:gd name="connsiteY213" fmla="*/ 2327910 h 2625090"/>
                <a:gd name="connsiteX214" fmla="*/ 2251710 w 2865120"/>
                <a:gd name="connsiteY214" fmla="*/ 2362200 h 2625090"/>
                <a:gd name="connsiteX215" fmla="*/ 2263140 w 2865120"/>
                <a:gd name="connsiteY215" fmla="*/ 2415540 h 2625090"/>
                <a:gd name="connsiteX216" fmla="*/ 2270760 w 2865120"/>
                <a:gd name="connsiteY216" fmla="*/ 2491740 h 2625090"/>
                <a:gd name="connsiteX217" fmla="*/ 2255520 w 2865120"/>
                <a:gd name="connsiteY217" fmla="*/ 2545080 h 2625090"/>
                <a:gd name="connsiteX218" fmla="*/ 2255520 w 2865120"/>
                <a:gd name="connsiteY218" fmla="*/ 2598420 h 2625090"/>
                <a:gd name="connsiteX219" fmla="*/ 2255520 w 2865120"/>
                <a:gd name="connsiteY219" fmla="*/ 2625090 h 2625090"/>
                <a:gd name="connsiteX220" fmla="*/ 2255520 w 2865120"/>
                <a:gd name="connsiteY220" fmla="*/ 2625090 h 2625090"/>
                <a:gd name="connsiteX0" fmla="*/ 95250 w 2865120"/>
                <a:gd name="connsiteY0" fmla="*/ 1158240 h 2625090"/>
                <a:gd name="connsiteX1" fmla="*/ 80010 w 2865120"/>
                <a:gd name="connsiteY1" fmla="*/ 1085850 h 2625090"/>
                <a:gd name="connsiteX2" fmla="*/ 57150 w 2865120"/>
                <a:gd name="connsiteY2" fmla="*/ 1043940 h 2625090"/>
                <a:gd name="connsiteX3" fmla="*/ 41910 w 2865120"/>
                <a:gd name="connsiteY3" fmla="*/ 1024890 h 2625090"/>
                <a:gd name="connsiteX4" fmla="*/ 15240 w 2865120"/>
                <a:gd name="connsiteY4" fmla="*/ 986790 h 2625090"/>
                <a:gd name="connsiteX5" fmla="*/ 0 w 2865120"/>
                <a:gd name="connsiteY5" fmla="*/ 960120 h 2625090"/>
                <a:gd name="connsiteX6" fmla="*/ 3810 w 2865120"/>
                <a:gd name="connsiteY6" fmla="*/ 933450 h 2625090"/>
                <a:gd name="connsiteX7" fmla="*/ 34290 w 2865120"/>
                <a:gd name="connsiteY7" fmla="*/ 895350 h 2625090"/>
                <a:gd name="connsiteX8" fmla="*/ 53340 w 2865120"/>
                <a:gd name="connsiteY8" fmla="*/ 887730 h 2625090"/>
                <a:gd name="connsiteX9" fmla="*/ 110490 w 2865120"/>
                <a:gd name="connsiteY9" fmla="*/ 914400 h 2625090"/>
                <a:gd name="connsiteX10" fmla="*/ 179070 w 2865120"/>
                <a:gd name="connsiteY10" fmla="*/ 937260 h 2625090"/>
                <a:gd name="connsiteX11" fmla="*/ 247650 w 2865120"/>
                <a:gd name="connsiteY11" fmla="*/ 937260 h 2625090"/>
                <a:gd name="connsiteX12" fmla="*/ 300990 w 2865120"/>
                <a:gd name="connsiteY12" fmla="*/ 941070 h 2625090"/>
                <a:gd name="connsiteX13" fmla="*/ 358140 w 2865120"/>
                <a:gd name="connsiteY13" fmla="*/ 944880 h 2625090"/>
                <a:gd name="connsiteX14" fmla="*/ 373380 w 2865120"/>
                <a:gd name="connsiteY14" fmla="*/ 887730 h 2625090"/>
                <a:gd name="connsiteX15" fmla="*/ 411480 w 2865120"/>
                <a:gd name="connsiteY15" fmla="*/ 861060 h 2625090"/>
                <a:gd name="connsiteX16" fmla="*/ 521970 w 2865120"/>
                <a:gd name="connsiteY16" fmla="*/ 872490 h 2625090"/>
                <a:gd name="connsiteX17" fmla="*/ 582930 w 2865120"/>
                <a:gd name="connsiteY17" fmla="*/ 918210 h 2625090"/>
                <a:gd name="connsiteX18" fmla="*/ 628650 w 2865120"/>
                <a:gd name="connsiteY18" fmla="*/ 967740 h 2625090"/>
                <a:gd name="connsiteX19" fmla="*/ 659130 w 2865120"/>
                <a:gd name="connsiteY19" fmla="*/ 990600 h 2625090"/>
                <a:gd name="connsiteX20" fmla="*/ 701040 w 2865120"/>
                <a:gd name="connsiteY20" fmla="*/ 1017270 h 2625090"/>
                <a:gd name="connsiteX21" fmla="*/ 712470 w 2865120"/>
                <a:gd name="connsiteY21" fmla="*/ 986790 h 2625090"/>
                <a:gd name="connsiteX22" fmla="*/ 701040 w 2865120"/>
                <a:gd name="connsiteY22" fmla="*/ 944880 h 2625090"/>
                <a:gd name="connsiteX23" fmla="*/ 723900 w 2865120"/>
                <a:gd name="connsiteY23" fmla="*/ 929640 h 2625090"/>
                <a:gd name="connsiteX24" fmla="*/ 781050 w 2865120"/>
                <a:gd name="connsiteY24" fmla="*/ 941070 h 2625090"/>
                <a:gd name="connsiteX25" fmla="*/ 800100 w 2865120"/>
                <a:gd name="connsiteY25" fmla="*/ 922020 h 2625090"/>
                <a:gd name="connsiteX26" fmla="*/ 838200 w 2865120"/>
                <a:gd name="connsiteY26" fmla="*/ 899160 h 2625090"/>
                <a:gd name="connsiteX27" fmla="*/ 883920 w 2865120"/>
                <a:gd name="connsiteY27" fmla="*/ 887730 h 2625090"/>
                <a:gd name="connsiteX28" fmla="*/ 910590 w 2865120"/>
                <a:gd name="connsiteY28" fmla="*/ 876300 h 2625090"/>
                <a:gd name="connsiteX29" fmla="*/ 910590 w 2865120"/>
                <a:gd name="connsiteY29" fmla="*/ 876300 h 2625090"/>
                <a:gd name="connsiteX30" fmla="*/ 883920 w 2865120"/>
                <a:gd name="connsiteY30" fmla="*/ 842010 h 2625090"/>
                <a:gd name="connsiteX31" fmla="*/ 876300 w 2865120"/>
                <a:gd name="connsiteY31" fmla="*/ 819150 h 2625090"/>
                <a:gd name="connsiteX32" fmla="*/ 876300 w 2865120"/>
                <a:gd name="connsiteY32" fmla="*/ 781050 h 2625090"/>
                <a:gd name="connsiteX33" fmla="*/ 876300 w 2865120"/>
                <a:gd name="connsiteY33" fmla="*/ 762000 h 2625090"/>
                <a:gd name="connsiteX34" fmla="*/ 838200 w 2865120"/>
                <a:gd name="connsiteY34" fmla="*/ 723900 h 2625090"/>
                <a:gd name="connsiteX35" fmla="*/ 796290 w 2865120"/>
                <a:gd name="connsiteY35" fmla="*/ 704850 h 2625090"/>
                <a:gd name="connsiteX36" fmla="*/ 720090 w 2865120"/>
                <a:gd name="connsiteY36" fmla="*/ 681990 h 2625090"/>
                <a:gd name="connsiteX37" fmla="*/ 674370 w 2865120"/>
                <a:gd name="connsiteY37" fmla="*/ 662940 h 2625090"/>
                <a:gd name="connsiteX38" fmla="*/ 651510 w 2865120"/>
                <a:gd name="connsiteY38" fmla="*/ 643890 h 2625090"/>
                <a:gd name="connsiteX39" fmla="*/ 632460 w 2865120"/>
                <a:gd name="connsiteY39" fmla="*/ 598170 h 2625090"/>
                <a:gd name="connsiteX40" fmla="*/ 670560 w 2865120"/>
                <a:gd name="connsiteY40" fmla="*/ 556260 h 2625090"/>
                <a:gd name="connsiteX41" fmla="*/ 762000 w 2865120"/>
                <a:gd name="connsiteY41" fmla="*/ 537210 h 2625090"/>
                <a:gd name="connsiteX42" fmla="*/ 849630 w 2865120"/>
                <a:gd name="connsiteY42" fmla="*/ 514350 h 2625090"/>
                <a:gd name="connsiteX43" fmla="*/ 944880 w 2865120"/>
                <a:gd name="connsiteY43" fmla="*/ 495300 h 2625090"/>
                <a:gd name="connsiteX44" fmla="*/ 963930 w 2865120"/>
                <a:gd name="connsiteY44" fmla="*/ 514350 h 2625090"/>
                <a:gd name="connsiteX45" fmla="*/ 929640 w 2865120"/>
                <a:gd name="connsiteY45" fmla="*/ 571500 h 2625090"/>
                <a:gd name="connsiteX46" fmla="*/ 861060 w 2865120"/>
                <a:gd name="connsiteY46" fmla="*/ 582930 h 2625090"/>
                <a:gd name="connsiteX47" fmla="*/ 868680 w 2865120"/>
                <a:gd name="connsiteY47" fmla="*/ 647700 h 2625090"/>
                <a:gd name="connsiteX48" fmla="*/ 922020 w 2865120"/>
                <a:gd name="connsiteY48" fmla="*/ 720090 h 2625090"/>
                <a:gd name="connsiteX49" fmla="*/ 975360 w 2865120"/>
                <a:gd name="connsiteY49" fmla="*/ 727710 h 2625090"/>
                <a:gd name="connsiteX50" fmla="*/ 1070610 w 2865120"/>
                <a:gd name="connsiteY50" fmla="*/ 697230 h 2625090"/>
                <a:gd name="connsiteX51" fmla="*/ 1139190 w 2865120"/>
                <a:gd name="connsiteY51" fmla="*/ 678180 h 2625090"/>
                <a:gd name="connsiteX52" fmla="*/ 1177290 w 2865120"/>
                <a:gd name="connsiteY52" fmla="*/ 681990 h 2625090"/>
                <a:gd name="connsiteX53" fmla="*/ 1223010 w 2865120"/>
                <a:gd name="connsiteY53" fmla="*/ 697230 h 2625090"/>
                <a:gd name="connsiteX54" fmla="*/ 1261110 w 2865120"/>
                <a:gd name="connsiteY54" fmla="*/ 701040 h 2625090"/>
                <a:gd name="connsiteX55" fmla="*/ 1283970 w 2865120"/>
                <a:gd name="connsiteY55" fmla="*/ 704850 h 2625090"/>
                <a:gd name="connsiteX56" fmla="*/ 1291590 w 2865120"/>
                <a:gd name="connsiteY56" fmla="*/ 701040 h 2625090"/>
                <a:gd name="connsiteX57" fmla="*/ 1322070 w 2865120"/>
                <a:gd name="connsiteY57" fmla="*/ 655320 h 2625090"/>
                <a:gd name="connsiteX58" fmla="*/ 1367790 w 2865120"/>
                <a:gd name="connsiteY58" fmla="*/ 609600 h 2625090"/>
                <a:gd name="connsiteX59" fmla="*/ 1447800 w 2865120"/>
                <a:gd name="connsiteY59" fmla="*/ 579120 h 2625090"/>
                <a:gd name="connsiteX60" fmla="*/ 1520190 w 2865120"/>
                <a:gd name="connsiteY60" fmla="*/ 590550 h 2625090"/>
                <a:gd name="connsiteX61" fmla="*/ 1550670 w 2865120"/>
                <a:gd name="connsiteY61" fmla="*/ 624840 h 2625090"/>
                <a:gd name="connsiteX62" fmla="*/ 1592580 w 2865120"/>
                <a:gd name="connsiteY62" fmla="*/ 601980 h 2625090"/>
                <a:gd name="connsiteX63" fmla="*/ 1607820 w 2865120"/>
                <a:gd name="connsiteY63" fmla="*/ 567690 h 2625090"/>
                <a:gd name="connsiteX64" fmla="*/ 1630680 w 2865120"/>
                <a:gd name="connsiteY64" fmla="*/ 529590 h 2625090"/>
                <a:gd name="connsiteX65" fmla="*/ 1684020 w 2865120"/>
                <a:gd name="connsiteY65" fmla="*/ 472440 h 2625090"/>
                <a:gd name="connsiteX66" fmla="*/ 1691640 w 2865120"/>
                <a:gd name="connsiteY66" fmla="*/ 449580 h 2625090"/>
                <a:gd name="connsiteX67" fmla="*/ 1703070 w 2865120"/>
                <a:gd name="connsiteY67" fmla="*/ 411480 h 2625090"/>
                <a:gd name="connsiteX68" fmla="*/ 1748790 w 2865120"/>
                <a:gd name="connsiteY68" fmla="*/ 350520 h 2625090"/>
                <a:gd name="connsiteX69" fmla="*/ 1786890 w 2865120"/>
                <a:gd name="connsiteY69" fmla="*/ 308610 h 2625090"/>
                <a:gd name="connsiteX70" fmla="*/ 1817370 w 2865120"/>
                <a:gd name="connsiteY70" fmla="*/ 266700 h 2625090"/>
                <a:gd name="connsiteX71" fmla="*/ 1817370 w 2865120"/>
                <a:gd name="connsiteY71" fmla="*/ 266700 h 2625090"/>
                <a:gd name="connsiteX72" fmla="*/ 1859280 w 2865120"/>
                <a:gd name="connsiteY72" fmla="*/ 240030 h 2625090"/>
                <a:gd name="connsiteX73" fmla="*/ 1931670 w 2865120"/>
                <a:gd name="connsiteY73" fmla="*/ 213360 h 2625090"/>
                <a:gd name="connsiteX74" fmla="*/ 2034540 w 2865120"/>
                <a:gd name="connsiteY74" fmla="*/ 160020 h 2625090"/>
                <a:gd name="connsiteX75" fmla="*/ 2114550 w 2865120"/>
                <a:gd name="connsiteY75" fmla="*/ 133350 h 2625090"/>
                <a:gd name="connsiteX76" fmla="*/ 2179320 w 2865120"/>
                <a:gd name="connsiteY76" fmla="*/ 106680 h 2625090"/>
                <a:gd name="connsiteX77" fmla="*/ 2236470 w 2865120"/>
                <a:gd name="connsiteY77" fmla="*/ 99060 h 2625090"/>
                <a:gd name="connsiteX78" fmla="*/ 2236470 w 2865120"/>
                <a:gd name="connsiteY78" fmla="*/ 68580 h 2625090"/>
                <a:gd name="connsiteX79" fmla="*/ 2266950 w 2865120"/>
                <a:gd name="connsiteY79" fmla="*/ 30480 h 2625090"/>
                <a:gd name="connsiteX80" fmla="*/ 2289810 w 2865120"/>
                <a:gd name="connsiteY80" fmla="*/ 15240 h 2625090"/>
                <a:gd name="connsiteX81" fmla="*/ 2308860 w 2865120"/>
                <a:gd name="connsiteY81" fmla="*/ 0 h 2625090"/>
                <a:gd name="connsiteX82" fmla="*/ 2411730 w 2865120"/>
                <a:gd name="connsiteY82" fmla="*/ 0 h 2625090"/>
                <a:gd name="connsiteX83" fmla="*/ 2411730 w 2865120"/>
                <a:gd name="connsiteY83" fmla="*/ 22860 h 2625090"/>
                <a:gd name="connsiteX84" fmla="*/ 2411730 w 2865120"/>
                <a:gd name="connsiteY84" fmla="*/ 22860 h 2625090"/>
                <a:gd name="connsiteX85" fmla="*/ 2449830 w 2865120"/>
                <a:gd name="connsiteY85" fmla="*/ 57150 h 2625090"/>
                <a:gd name="connsiteX86" fmla="*/ 2506980 w 2865120"/>
                <a:gd name="connsiteY86" fmla="*/ 99060 h 2625090"/>
                <a:gd name="connsiteX87" fmla="*/ 2491740 w 2865120"/>
                <a:gd name="connsiteY87" fmla="*/ 144780 h 2625090"/>
                <a:gd name="connsiteX88" fmla="*/ 2442210 w 2865120"/>
                <a:gd name="connsiteY88" fmla="*/ 182880 h 2625090"/>
                <a:gd name="connsiteX89" fmla="*/ 2381250 w 2865120"/>
                <a:gd name="connsiteY89" fmla="*/ 175260 h 2625090"/>
                <a:gd name="connsiteX90" fmla="*/ 2362200 w 2865120"/>
                <a:gd name="connsiteY90" fmla="*/ 182880 h 2625090"/>
                <a:gd name="connsiteX91" fmla="*/ 2346960 w 2865120"/>
                <a:gd name="connsiteY91" fmla="*/ 228600 h 2625090"/>
                <a:gd name="connsiteX92" fmla="*/ 2343150 w 2865120"/>
                <a:gd name="connsiteY92" fmla="*/ 285750 h 2625090"/>
                <a:gd name="connsiteX93" fmla="*/ 2362200 w 2865120"/>
                <a:gd name="connsiteY93" fmla="*/ 335280 h 2625090"/>
                <a:gd name="connsiteX94" fmla="*/ 2404110 w 2865120"/>
                <a:gd name="connsiteY94" fmla="*/ 377190 h 2625090"/>
                <a:gd name="connsiteX95" fmla="*/ 2472690 w 2865120"/>
                <a:gd name="connsiteY95" fmla="*/ 369570 h 2625090"/>
                <a:gd name="connsiteX96" fmla="*/ 2518410 w 2865120"/>
                <a:gd name="connsiteY96" fmla="*/ 365760 h 2625090"/>
                <a:gd name="connsiteX97" fmla="*/ 2545080 w 2865120"/>
                <a:gd name="connsiteY97" fmla="*/ 373380 h 2625090"/>
                <a:gd name="connsiteX98" fmla="*/ 2575560 w 2865120"/>
                <a:gd name="connsiteY98" fmla="*/ 419100 h 2625090"/>
                <a:gd name="connsiteX99" fmla="*/ 2537460 w 2865120"/>
                <a:gd name="connsiteY99" fmla="*/ 449580 h 2625090"/>
                <a:gd name="connsiteX100" fmla="*/ 2522220 w 2865120"/>
                <a:gd name="connsiteY100" fmla="*/ 495300 h 2625090"/>
                <a:gd name="connsiteX101" fmla="*/ 2529840 w 2865120"/>
                <a:gd name="connsiteY101" fmla="*/ 548640 h 2625090"/>
                <a:gd name="connsiteX102" fmla="*/ 2548890 w 2865120"/>
                <a:gd name="connsiteY102" fmla="*/ 624840 h 2625090"/>
                <a:gd name="connsiteX103" fmla="*/ 2567940 w 2865120"/>
                <a:gd name="connsiteY103" fmla="*/ 693420 h 2625090"/>
                <a:gd name="connsiteX104" fmla="*/ 2590800 w 2865120"/>
                <a:gd name="connsiteY104" fmla="*/ 742950 h 2625090"/>
                <a:gd name="connsiteX105" fmla="*/ 2594610 w 2865120"/>
                <a:gd name="connsiteY105" fmla="*/ 777240 h 2625090"/>
                <a:gd name="connsiteX106" fmla="*/ 2522220 w 2865120"/>
                <a:gd name="connsiteY106" fmla="*/ 803910 h 2625090"/>
                <a:gd name="connsiteX107" fmla="*/ 2506980 w 2865120"/>
                <a:gd name="connsiteY107" fmla="*/ 838200 h 2625090"/>
                <a:gd name="connsiteX108" fmla="*/ 2503170 w 2865120"/>
                <a:gd name="connsiteY108" fmla="*/ 876300 h 2625090"/>
                <a:gd name="connsiteX109" fmla="*/ 2514600 w 2865120"/>
                <a:gd name="connsiteY109" fmla="*/ 902970 h 2625090"/>
                <a:gd name="connsiteX110" fmla="*/ 2472690 w 2865120"/>
                <a:gd name="connsiteY110" fmla="*/ 937260 h 2625090"/>
                <a:gd name="connsiteX111" fmla="*/ 2457450 w 2865120"/>
                <a:gd name="connsiteY111" fmla="*/ 971550 h 2625090"/>
                <a:gd name="connsiteX112" fmla="*/ 2472690 w 2865120"/>
                <a:gd name="connsiteY112" fmla="*/ 1017270 h 2625090"/>
                <a:gd name="connsiteX113" fmla="*/ 2499360 w 2865120"/>
                <a:gd name="connsiteY113" fmla="*/ 1059180 h 2625090"/>
                <a:gd name="connsiteX114" fmla="*/ 2518410 w 2865120"/>
                <a:gd name="connsiteY114" fmla="*/ 1082040 h 2625090"/>
                <a:gd name="connsiteX115" fmla="*/ 2552700 w 2865120"/>
                <a:gd name="connsiteY115" fmla="*/ 1089660 h 2625090"/>
                <a:gd name="connsiteX116" fmla="*/ 2617470 w 2865120"/>
                <a:gd name="connsiteY116" fmla="*/ 1112520 h 2625090"/>
                <a:gd name="connsiteX117" fmla="*/ 2678430 w 2865120"/>
                <a:gd name="connsiteY117" fmla="*/ 1143000 h 2625090"/>
                <a:gd name="connsiteX118" fmla="*/ 2724150 w 2865120"/>
                <a:gd name="connsiteY118" fmla="*/ 1158240 h 2625090"/>
                <a:gd name="connsiteX119" fmla="*/ 2724150 w 2865120"/>
                <a:gd name="connsiteY119" fmla="*/ 1207770 h 2625090"/>
                <a:gd name="connsiteX120" fmla="*/ 2739390 w 2865120"/>
                <a:gd name="connsiteY120" fmla="*/ 1238250 h 2625090"/>
                <a:gd name="connsiteX121" fmla="*/ 2788920 w 2865120"/>
                <a:gd name="connsiteY121" fmla="*/ 1257300 h 2625090"/>
                <a:gd name="connsiteX122" fmla="*/ 2815590 w 2865120"/>
                <a:gd name="connsiteY122" fmla="*/ 1283970 h 2625090"/>
                <a:gd name="connsiteX123" fmla="*/ 2800350 w 2865120"/>
                <a:gd name="connsiteY123" fmla="*/ 1329690 h 2625090"/>
                <a:gd name="connsiteX124" fmla="*/ 2823210 w 2865120"/>
                <a:gd name="connsiteY124" fmla="*/ 1390650 h 2625090"/>
                <a:gd name="connsiteX125" fmla="*/ 2857500 w 2865120"/>
                <a:gd name="connsiteY125" fmla="*/ 1417320 h 2625090"/>
                <a:gd name="connsiteX126" fmla="*/ 2865120 w 2865120"/>
                <a:gd name="connsiteY126" fmla="*/ 1619250 h 2625090"/>
                <a:gd name="connsiteX127" fmla="*/ 2792730 w 2865120"/>
                <a:gd name="connsiteY127" fmla="*/ 1588770 h 2625090"/>
                <a:gd name="connsiteX128" fmla="*/ 2682240 w 2865120"/>
                <a:gd name="connsiteY128" fmla="*/ 1543050 h 2625090"/>
                <a:gd name="connsiteX129" fmla="*/ 2575560 w 2865120"/>
                <a:gd name="connsiteY129" fmla="*/ 1485900 h 2625090"/>
                <a:gd name="connsiteX130" fmla="*/ 2548890 w 2865120"/>
                <a:gd name="connsiteY130" fmla="*/ 1466850 h 2625090"/>
                <a:gd name="connsiteX131" fmla="*/ 2487930 w 2865120"/>
                <a:gd name="connsiteY131" fmla="*/ 1421130 h 2625090"/>
                <a:gd name="connsiteX132" fmla="*/ 2465070 w 2865120"/>
                <a:gd name="connsiteY132" fmla="*/ 1394460 h 2625090"/>
                <a:gd name="connsiteX133" fmla="*/ 2457450 w 2865120"/>
                <a:gd name="connsiteY133" fmla="*/ 1383030 h 2625090"/>
                <a:gd name="connsiteX134" fmla="*/ 2423160 w 2865120"/>
                <a:gd name="connsiteY134" fmla="*/ 1337310 h 2625090"/>
                <a:gd name="connsiteX135" fmla="*/ 2400300 w 2865120"/>
                <a:gd name="connsiteY135" fmla="*/ 1207770 h 2625090"/>
                <a:gd name="connsiteX136" fmla="*/ 2400300 w 2865120"/>
                <a:gd name="connsiteY136" fmla="*/ 1150620 h 2625090"/>
                <a:gd name="connsiteX137" fmla="*/ 2373630 w 2865120"/>
                <a:gd name="connsiteY137" fmla="*/ 1070610 h 2625090"/>
                <a:gd name="connsiteX138" fmla="*/ 2354580 w 2865120"/>
                <a:gd name="connsiteY138" fmla="*/ 990600 h 2625090"/>
                <a:gd name="connsiteX139" fmla="*/ 2354580 w 2865120"/>
                <a:gd name="connsiteY139" fmla="*/ 929640 h 2625090"/>
                <a:gd name="connsiteX140" fmla="*/ 2308860 w 2865120"/>
                <a:gd name="connsiteY140" fmla="*/ 883920 h 2625090"/>
                <a:gd name="connsiteX141" fmla="*/ 2259330 w 2865120"/>
                <a:gd name="connsiteY141" fmla="*/ 853440 h 2625090"/>
                <a:gd name="connsiteX142" fmla="*/ 2259330 w 2865120"/>
                <a:gd name="connsiteY142" fmla="*/ 853440 h 2625090"/>
                <a:gd name="connsiteX143" fmla="*/ 2236470 w 2865120"/>
                <a:gd name="connsiteY143" fmla="*/ 883920 h 2625090"/>
                <a:gd name="connsiteX144" fmla="*/ 2270760 w 2865120"/>
                <a:gd name="connsiteY144" fmla="*/ 918210 h 2625090"/>
                <a:gd name="connsiteX145" fmla="*/ 2270760 w 2865120"/>
                <a:gd name="connsiteY145" fmla="*/ 960120 h 2625090"/>
                <a:gd name="connsiteX146" fmla="*/ 2274570 w 2865120"/>
                <a:gd name="connsiteY146" fmla="*/ 1017270 h 2625090"/>
                <a:gd name="connsiteX147" fmla="*/ 2251710 w 2865120"/>
                <a:gd name="connsiteY147" fmla="*/ 1043940 h 2625090"/>
                <a:gd name="connsiteX148" fmla="*/ 2221230 w 2865120"/>
                <a:gd name="connsiteY148" fmla="*/ 1028700 h 2625090"/>
                <a:gd name="connsiteX149" fmla="*/ 2221230 w 2865120"/>
                <a:gd name="connsiteY149" fmla="*/ 1028700 h 2625090"/>
                <a:gd name="connsiteX150" fmla="*/ 2183130 w 2865120"/>
                <a:gd name="connsiteY150" fmla="*/ 1009650 h 2625090"/>
                <a:gd name="connsiteX151" fmla="*/ 2145030 w 2865120"/>
                <a:gd name="connsiteY151" fmla="*/ 1036320 h 2625090"/>
                <a:gd name="connsiteX152" fmla="*/ 2103120 w 2865120"/>
                <a:gd name="connsiteY152" fmla="*/ 1108710 h 2625090"/>
                <a:gd name="connsiteX153" fmla="*/ 2106930 w 2865120"/>
                <a:gd name="connsiteY153" fmla="*/ 1181100 h 2625090"/>
                <a:gd name="connsiteX154" fmla="*/ 2133600 w 2865120"/>
                <a:gd name="connsiteY154" fmla="*/ 1245870 h 2625090"/>
                <a:gd name="connsiteX155" fmla="*/ 2160270 w 2865120"/>
                <a:gd name="connsiteY155" fmla="*/ 1253490 h 2625090"/>
                <a:gd name="connsiteX156" fmla="*/ 2202180 w 2865120"/>
                <a:gd name="connsiteY156" fmla="*/ 1253490 h 2625090"/>
                <a:gd name="connsiteX157" fmla="*/ 2190750 w 2865120"/>
                <a:gd name="connsiteY157" fmla="*/ 1287780 h 2625090"/>
                <a:gd name="connsiteX158" fmla="*/ 2148840 w 2865120"/>
                <a:gd name="connsiteY158" fmla="*/ 1341120 h 2625090"/>
                <a:gd name="connsiteX159" fmla="*/ 2099310 w 2865120"/>
                <a:gd name="connsiteY159" fmla="*/ 1386840 h 2625090"/>
                <a:gd name="connsiteX160" fmla="*/ 2019300 w 2865120"/>
                <a:gd name="connsiteY160" fmla="*/ 1367790 h 2625090"/>
                <a:gd name="connsiteX161" fmla="*/ 1977390 w 2865120"/>
                <a:gd name="connsiteY161" fmla="*/ 1421130 h 2625090"/>
                <a:gd name="connsiteX162" fmla="*/ 1931670 w 2865120"/>
                <a:gd name="connsiteY162" fmla="*/ 1470660 h 2625090"/>
                <a:gd name="connsiteX163" fmla="*/ 1866900 w 2865120"/>
                <a:gd name="connsiteY163" fmla="*/ 1493520 h 2625090"/>
                <a:gd name="connsiteX164" fmla="*/ 1813560 w 2865120"/>
                <a:gd name="connsiteY164" fmla="*/ 1520190 h 2625090"/>
                <a:gd name="connsiteX165" fmla="*/ 1760220 w 2865120"/>
                <a:gd name="connsiteY165" fmla="*/ 1558290 h 2625090"/>
                <a:gd name="connsiteX166" fmla="*/ 1733550 w 2865120"/>
                <a:gd name="connsiteY166" fmla="*/ 1634490 h 2625090"/>
                <a:gd name="connsiteX167" fmla="*/ 1722120 w 2865120"/>
                <a:gd name="connsiteY167" fmla="*/ 1710690 h 2625090"/>
                <a:gd name="connsiteX168" fmla="*/ 1703070 w 2865120"/>
                <a:gd name="connsiteY168" fmla="*/ 1786890 h 2625090"/>
                <a:gd name="connsiteX169" fmla="*/ 1691640 w 2865120"/>
                <a:gd name="connsiteY169" fmla="*/ 1851660 h 2625090"/>
                <a:gd name="connsiteX170" fmla="*/ 1680210 w 2865120"/>
                <a:gd name="connsiteY170" fmla="*/ 1943100 h 2625090"/>
                <a:gd name="connsiteX171" fmla="*/ 1680210 w 2865120"/>
                <a:gd name="connsiteY171" fmla="*/ 1981200 h 2625090"/>
                <a:gd name="connsiteX172" fmla="*/ 1680210 w 2865120"/>
                <a:gd name="connsiteY172" fmla="*/ 1981200 h 2625090"/>
                <a:gd name="connsiteX173" fmla="*/ 1699260 w 2865120"/>
                <a:gd name="connsiteY173" fmla="*/ 2011680 h 2625090"/>
                <a:gd name="connsiteX174" fmla="*/ 1744980 w 2865120"/>
                <a:gd name="connsiteY174" fmla="*/ 1962150 h 2625090"/>
                <a:gd name="connsiteX175" fmla="*/ 1779270 w 2865120"/>
                <a:gd name="connsiteY175" fmla="*/ 1950720 h 2625090"/>
                <a:gd name="connsiteX176" fmla="*/ 1794510 w 2865120"/>
                <a:gd name="connsiteY176" fmla="*/ 1988820 h 2625090"/>
                <a:gd name="connsiteX177" fmla="*/ 1828800 w 2865120"/>
                <a:gd name="connsiteY177" fmla="*/ 2026920 h 2625090"/>
                <a:gd name="connsiteX178" fmla="*/ 1866900 w 2865120"/>
                <a:gd name="connsiteY178" fmla="*/ 1996440 h 2625090"/>
                <a:gd name="connsiteX179" fmla="*/ 1912620 w 2865120"/>
                <a:gd name="connsiteY179" fmla="*/ 1962150 h 2625090"/>
                <a:gd name="connsiteX180" fmla="*/ 1965960 w 2865120"/>
                <a:gd name="connsiteY180" fmla="*/ 1969770 h 2625090"/>
                <a:gd name="connsiteX181" fmla="*/ 2004060 w 2865120"/>
                <a:gd name="connsiteY181" fmla="*/ 1965960 h 2625090"/>
                <a:gd name="connsiteX182" fmla="*/ 2065020 w 2865120"/>
                <a:gd name="connsiteY182" fmla="*/ 1924050 h 2625090"/>
                <a:gd name="connsiteX183" fmla="*/ 2095500 w 2865120"/>
                <a:gd name="connsiteY183" fmla="*/ 1924050 h 2625090"/>
                <a:gd name="connsiteX184" fmla="*/ 2179320 w 2865120"/>
                <a:gd name="connsiteY184" fmla="*/ 1981200 h 2625090"/>
                <a:gd name="connsiteX185" fmla="*/ 2209800 w 2865120"/>
                <a:gd name="connsiteY185" fmla="*/ 2011680 h 2625090"/>
                <a:gd name="connsiteX186" fmla="*/ 2286000 w 2865120"/>
                <a:gd name="connsiteY186" fmla="*/ 2061210 h 2625090"/>
                <a:gd name="connsiteX187" fmla="*/ 2354580 w 2865120"/>
                <a:gd name="connsiteY187" fmla="*/ 2106930 h 2625090"/>
                <a:gd name="connsiteX188" fmla="*/ 2415540 w 2865120"/>
                <a:gd name="connsiteY188" fmla="*/ 2133600 h 2625090"/>
                <a:gd name="connsiteX189" fmla="*/ 2415540 w 2865120"/>
                <a:gd name="connsiteY189" fmla="*/ 2133600 h 2625090"/>
                <a:gd name="connsiteX190" fmla="*/ 2388870 w 2865120"/>
                <a:gd name="connsiteY190" fmla="*/ 2179320 h 2625090"/>
                <a:gd name="connsiteX191" fmla="*/ 2419350 w 2865120"/>
                <a:gd name="connsiteY191" fmla="*/ 2247900 h 2625090"/>
                <a:gd name="connsiteX192" fmla="*/ 2468880 w 2865120"/>
                <a:gd name="connsiteY192" fmla="*/ 2289810 h 2625090"/>
                <a:gd name="connsiteX193" fmla="*/ 2518410 w 2865120"/>
                <a:gd name="connsiteY193" fmla="*/ 2305050 h 2625090"/>
                <a:gd name="connsiteX194" fmla="*/ 2564130 w 2865120"/>
                <a:gd name="connsiteY194" fmla="*/ 2331720 h 2625090"/>
                <a:gd name="connsiteX195" fmla="*/ 2613660 w 2865120"/>
                <a:gd name="connsiteY195" fmla="*/ 2381250 h 2625090"/>
                <a:gd name="connsiteX196" fmla="*/ 2594610 w 2865120"/>
                <a:gd name="connsiteY196" fmla="*/ 2392680 h 2625090"/>
                <a:gd name="connsiteX197" fmla="*/ 2526030 w 2865120"/>
                <a:gd name="connsiteY197" fmla="*/ 2404110 h 2625090"/>
                <a:gd name="connsiteX198" fmla="*/ 2495550 w 2865120"/>
                <a:gd name="connsiteY198" fmla="*/ 2396490 h 2625090"/>
                <a:gd name="connsiteX199" fmla="*/ 2449830 w 2865120"/>
                <a:gd name="connsiteY199" fmla="*/ 2362200 h 2625090"/>
                <a:gd name="connsiteX200" fmla="*/ 2442210 w 2865120"/>
                <a:gd name="connsiteY200" fmla="*/ 2350770 h 2625090"/>
                <a:gd name="connsiteX201" fmla="*/ 2377440 w 2865120"/>
                <a:gd name="connsiteY201" fmla="*/ 2289810 h 2625090"/>
                <a:gd name="connsiteX202" fmla="*/ 2343150 w 2865120"/>
                <a:gd name="connsiteY202" fmla="*/ 2232660 h 2625090"/>
                <a:gd name="connsiteX203" fmla="*/ 2301240 w 2865120"/>
                <a:gd name="connsiteY203" fmla="*/ 2186940 h 2625090"/>
                <a:gd name="connsiteX204" fmla="*/ 2270760 w 2865120"/>
                <a:gd name="connsiteY204" fmla="*/ 2129790 h 2625090"/>
                <a:gd name="connsiteX205" fmla="*/ 2221230 w 2865120"/>
                <a:gd name="connsiteY205" fmla="*/ 2091690 h 2625090"/>
                <a:gd name="connsiteX206" fmla="*/ 2160270 w 2865120"/>
                <a:gd name="connsiteY206" fmla="*/ 2049780 h 2625090"/>
                <a:gd name="connsiteX207" fmla="*/ 2129790 w 2865120"/>
                <a:gd name="connsiteY207" fmla="*/ 2053590 h 2625090"/>
                <a:gd name="connsiteX208" fmla="*/ 2129790 w 2865120"/>
                <a:gd name="connsiteY208" fmla="*/ 2114550 h 2625090"/>
                <a:gd name="connsiteX209" fmla="*/ 2183130 w 2865120"/>
                <a:gd name="connsiteY209" fmla="*/ 2194560 h 2625090"/>
                <a:gd name="connsiteX210" fmla="*/ 2202180 w 2865120"/>
                <a:gd name="connsiteY210" fmla="*/ 2225040 h 2625090"/>
                <a:gd name="connsiteX211" fmla="*/ 2236470 w 2865120"/>
                <a:gd name="connsiteY211" fmla="*/ 2274570 h 2625090"/>
                <a:gd name="connsiteX212" fmla="*/ 2247900 w 2865120"/>
                <a:gd name="connsiteY212" fmla="*/ 2305050 h 2625090"/>
                <a:gd name="connsiteX213" fmla="*/ 2251710 w 2865120"/>
                <a:gd name="connsiteY213" fmla="*/ 2327910 h 2625090"/>
                <a:gd name="connsiteX214" fmla="*/ 2251710 w 2865120"/>
                <a:gd name="connsiteY214" fmla="*/ 2362200 h 2625090"/>
                <a:gd name="connsiteX215" fmla="*/ 2263140 w 2865120"/>
                <a:gd name="connsiteY215" fmla="*/ 2415540 h 2625090"/>
                <a:gd name="connsiteX216" fmla="*/ 2270760 w 2865120"/>
                <a:gd name="connsiteY216" fmla="*/ 2491740 h 2625090"/>
                <a:gd name="connsiteX217" fmla="*/ 2255520 w 2865120"/>
                <a:gd name="connsiteY217" fmla="*/ 2545080 h 2625090"/>
                <a:gd name="connsiteX218" fmla="*/ 2255520 w 2865120"/>
                <a:gd name="connsiteY218" fmla="*/ 2598420 h 2625090"/>
                <a:gd name="connsiteX219" fmla="*/ 2255520 w 2865120"/>
                <a:gd name="connsiteY219" fmla="*/ 2625090 h 2625090"/>
                <a:gd name="connsiteX220" fmla="*/ 2255520 w 2865120"/>
                <a:gd name="connsiteY220" fmla="*/ 2625090 h 2625090"/>
                <a:gd name="connsiteX0" fmla="*/ 95250 w 2865120"/>
                <a:gd name="connsiteY0" fmla="*/ 1158240 h 2625090"/>
                <a:gd name="connsiteX1" fmla="*/ 80010 w 2865120"/>
                <a:gd name="connsiteY1" fmla="*/ 1085850 h 2625090"/>
                <a:gd name="connsiteX2" fmla="*/ 57150 w 2865120"/>
                <a:gd name="connsiteY2" fmla="*/ 1043940 h 2625090"/>
                <a:gd name="connsiteX3" fmla="*/ 41910 w 2865120"/>
                <a:gd name="connsiteY3" fmla="*/ 1024890 h 2625090"/>
                <a:gd name="connsiteX4" fmla="*/ 15240 w 2865120"/>
                <a:gd name="connsiteY4" fmla="*/ 986790 h 2625090"/>
                <a:gd name="connsiteX5" fmla="*/ 0 w 2865120"/>
                <a:gd name="connsiteY5" fmla="*/ 960120 h 2625090"/>
                <a:gd name="connsiteX6" fmla="*/ 3810 w 2865120"/>
                <a:gd name="connsiteY6" fmla="*/ 933450 h 2625090"/>
                <a:gd name="connsiteX7" fmla="*/ 34290 w 2865120"/>
                <a:gd name="connsiteY7" fmla="*/ 895350 h 2625090"/>
                <a:gd name="connsiteX8" fmla="*/ 53340 w 2865120"/>
                <a:gd name="connsiteY8" fmla="*/ 887730 h 2625090"/>
                <a:gd name="connsiteX9" fmla="*/ 110490 w 2865120"/>
                <a:gd name="connsiteY9" fmla="*/ 914400 h 2625090"/>
                <a:gd name="connsiteX10" fmla="*/ 179070 w 2865120"/>
                <a:gd name="connsiteY10" fmla="*/ 937260 h 2625090"/>
                <a:gd name="connsiteX11" fmla="*/ 247650 w 2865120"/>
                <a:gd name="connsiteY11" fmla="*/ 937260 h 2625090"/>
                <a:gd name="connsiteX12" fmla="*/ 300990 w 2865120"/>
                <a:gd name="connsiteY12" fmla="*/ 941070 h 2625090"/>
                <a:gd name="connsiteX13" fmla="*/ 358140 w 2865120"/>
                <a:gd name="connsiteY13" fmla="*/ 944880 h 2625090"/>
                <a:gd name="connsiteX14" fmla="*/ 373380 w 2865120"/>
                <a:gd name="connsiteY14" fmla="*/ 887730 h 2625090"/>
                <a:gd name="connsiteX15" fmla="*/ 411480 w 2865120"/>
                <a:gd name="connsiteY15" fmla="*/ 861060 h 2625090"/>
                <a:gd name="connsiteX16" fmla="*/ 521970 w 2865120"/>
                <a:gd name="connsiteY16" fmla="*/ 872490 h 2625090"/>
                <a:gd name="connsiteX17" fmla="*/ 582930 w 2865120"/>
                <a:gd name="connsiteY17" fmla="*/ 918210 h 2625090"/>
                <a:gd name="connsiteX18" fmla="*/ 628650 w 2865120"/>
                <a:gd name="connsiteY18" fmla="*/ 967740 h 2625090"/>
                <a:gd name="connsiteX19" fmla="*/ 659130 w 2865120"/>
                <a:gd name="connsiteY19" fmla="*/ 990600 h 2625090"/>
                <a:gd name="connsiteX20" fmla="*/ 701040 w 2865120"/>
                <a:gd name="connsiteY20" fmla="*/ 1017270 h 2625090"/>
                <a:gd name="connsiteX21" fmla="*/ 712470 w 2865120"/>
                <a:gd name="connsiteY21" fmla="*/ 986790 h 2625090"/>
                <a:gd name="connsiteX22" fmla="*/ 701040 w 2865120"/>
                <a:gd name="connsiteY22" fmla="*/ 944880 h 2625090"/>
                <a:gd name="connsiteX23" fmla="*/ 723900 w 2865120"/>
                <a:gd name="connsiteY23" fmla="*/ 929640 h 2625090"/>
                <a:gd name="connsiteX24" fmla="*/ 781050 w 2865120"/>
                <a:gd name="connsiteY24" fmla="*/ 941070 h 2625090"/>
                <a:gd name="connsiteX25" fmla="*/ 800100 w 2865120"/>
                <a:gd name="connsiteY25" fmla="*/ 922020 h 2625090"/>
                <a:gd name="connsiteX26" fmla="*/ 838200 w 2865120"/>
                <a:gd name="connsiteY26" fmla="*/ 899160 h 2625090"/>
                <a:gd name="connsiteX27" fmla="*/ 883920 w 2865120"/>
                <a:gd name="connsiteY27" fmla="*/ 887730 h 2625090"/>
                <a:gd name="connsiteX28" fmla="*/ 910590 w 2865120"/>
                <a:gd name="connsiteY28" fmla="*/ 876300 h 2625090"/>
                <a:gd name="connsiteX29" fmla="*/ 910590 w 2865120"/>
                <a:gd name="connsiteY29" fmla="*/ 876300 h 2625090"/>
                <a:gd name="connsiteX30" fmla="*/ 883920 w 2865120"/>
                <a:gd name="connsiteY30" fmla="*/ 842010 h 2625090"/>
                <a:gd name="connsiteX31" fmla="*/ 876300 w 2865120"/>
                <a:gd name="connsiteY31" fmla="*/ 819150 h 2625090"/>
                <a:gd name="connsiteX32" fmla="*/ 876300 w 2865120"/>
                <a:gd name="connsiteY32" fmla="*/ 781050 h 2625090"/>
                <a:gd name="connsiteX33" fmla="*/ 876300 w 2865120"/>
                <a:gd name="connsiteY33" fmla="*/ 762000 h 2625090"/>
                <a:gd name="connsiteX34" fmla="*/ 838200 w 2865120"/>
                <a:gd name="connsiteY34" fmla="*/ 723900 h 2625090"/>
                <a:gd name="connsiteX35" fmla="*/ 796290 w 2865120"/>
                <a:gd name="connsiteY35" fmla="*/ 704850 h 2625090"/>
                <a:gd name="connsiteX36" fmla="*/ 720090 w 2865120"/>
                <a:gd name="connsiteY36" fmla="*/ 681990 h 2625090"/>
                <a:gd name="connsiteX37" fmla="*/ 674370 w 2865120"/>
                <a:gd name="connsiteY37" fmla="*/ 662940 h 2625090"/>
                <a:gd name="connsiteX38" fmla="*/ 651510 w 2865120"/>
                <a:gd name="connsiteY38" fmla="*/ 643890 h 2625090"/>
                <a:gd name="connsiteX39" fmla="*/ 632460 w 2865120"/>
                <a:gd name="connsiteY39" fmla="*/ 598170 h 2625090"/>
                <a:gd name="connsiteX40" fmla="*/ 670560 w 2865120"/>
                <a:gd name="connsiteY40" fmla="*/ 556260 h 2625090"/>
                <a:gd name="connsiteX41" fmla="*/ 762000 w 2865120"/>
                <a:gd name="connsiteY41" fmla="*/ 537210 h 2625090"/>
                <a:gd name="connsiteX42" fmla="*/ 849630 w 2865120"/>
                <a:gd name="connsiteY42" fmla="*/ 514350 h 2625090"/>
                <a:gd name="connsiteX43" fmla="*/ 944880 w 2865120"/>
                <a:gd name="connsiteY43" fmla="*/ 495300 h 2625090"/>
                <a:gd name="connsiteX44" fmla="*/ 963930 w 2865120"/>
                <a:gd name="connsiteY44" fmla="*/ 514350 h 2625090"/>
                <a:gd name="connsiteX45" fmla="*/ 929640 w 2865120"/>
                <a:gd name="connsiteY45" fmla="*/ 571500 h 2625090"/>
                <a:gd name="connsiteX46" fmla="*/ 861060 w 2865120"/>
                <a:gd name="connsiteY46" fmla="*/ 582930 h 2625090"/>
                <a:gd name="connsiteX47" fmla="*/ 868680 w 2865120"/>
                <a:gd name="connsiteY47" fmla="*/ 647700 h 2625090"/>
                <a:gd name="connsiteX48" fmla="*/ 922020 w 2865120"/>
                <a:gd name="connsiteY48" fmla="*/ 720090 h 2625090"/>
                <a:gd name="connsiteX49" fmla="*/ 975360 w 2865120"/>
                <a:gd name="connsiteY49" fmla="*/ 727710 h 2625090"/>
                <a:gd name="connsiteX50" fmla="*/ 1070610 w 2865120"/>
                <a:gd name="connsiteY50" fmla="*/ 697230 h 2625090"/>
                <a:gd name="connsiteX51" fmla="*/ 1139190 w 2865120"/>
                <a:gd name="connsiteY51" fmla="*/ 678180 h 2625090"/>
                <a:gd name="connsiteX52" fmla="*/ 1177290 w 2865120"/>
                <a:gd name="connsiteY52" fmla="*/ 681990 h 2625090"/>
                <a:gd name="connsiteX53" fmla="*/ 1223010 w 2865120"/>
                <a:gd name="connsiteY53" fmla="*/ 697230 h 2625090"/>
                <a:gd name="connsiteX54" fmla="*/ 1261110 w 2865120"/>
                <a:gd name="connsiteY54" fmla="*/ 701040 h 2625090"/>
                <a:gd name="connsiteX55" fmla="*/ 1283970 w 2865120"/>
                <a:gd name="connsiteY55" fmla="*/ 704850 h 2625090"/>
                <a:gd name="connsiteX56" fmla="*/ 1291590 w 2865120"/>
                <a:gd name="connsiteY56" fmla="*/ 701040 h 2625090"/>
                <a:gd name="connsiteX57" fmla="*/ 1322070 w 2865120"/>
                <a:gd name="connsiteY57" fmla="*/ 655320 h 2625090"/>
                <a:gd name="connsiteX58" fmla="*/ 1367790 w 2865120"/>
                <a:gd name="connsiteY58" fmla="*/ 609600 h 2625090"/>
                <a:gd name="connsiteX59" fmla="*/ 1447800 w 2865120"/>
                <a:gd name="connsiteY59" fmla="*/ 579120 h 2625090"/>
                <a:gd name="connsiteX60" fmla="*/ 1520190 w 2865120"/>
                <a:gd name="connsiteY60" fmla="*/ 590550 h 2625090"/>
                <a:gd name="connsiteX61" fmla="*/ 1550670 w 2865120"/>
                <a:gd name="connsiteY61" fmla="*/ 624840 h 2625090"/>
                <a:gd name="connsiteX62" fmla="*/ 1592580 w 2865120"/>
                <a:gd name="connsiteY62" fmla="*/ 601980 h 2625090"/>
                <a:gd name="connsiteX63" fmla="*/ 1607820 w 2865120"/>
                <a:gd name="connsiteY63" fmla="*/ 567690 h 2625090"/>
                <a:gd name="connsiteX64" fmla="*/ 1630680 w 2865120"/>
                <a:gd name="connsiteY64" fmla="*/ 529590 h 2625090"/>
                <a:gd name="connsiteX65" fmla="*/ 1684020 w 2865120"/>
                <a:gd name="connsiteY65" fmla="*/ 472440 h 2625090"/>
                <a:gd name="connsiteX66" fmla="*/ 1691640 w 2865120"/>
                <a:gd name="connsiteY66" fmla="*/ 449580 h 2625090"/>
                <a:gd name="connsiteX67" fmla="*/ 1703070 w 2865120"/>
                <a:gd name="connsiteY67" fmla="*/ 411480 h 2625090"/>
                <a:gd name="connsiteX68" fmla="*/ 1748790 w 2865120"/>
                <a:gd name="connsiteY68" fmla="*/ 350520 h 2625090"/>
                <a:gd name="connsiteX69" fmla="*/ 1786890 w 2865120"/>
                <a:gd name="connsiteY69" fmla="*/ 308610 h 2625090"/>
                <a:gd name="connsiteX70" fmla="*/ 1817370 w 2865120"/>
                <a:gd name="connsiteY70" fmla="*/ 266700 h 2625090"/>
                <a:gd name="connsiteX71" fmla="*/ 1817370 w 2865120"/>
                <a:gd name="connsiteY71" fmla="*/ 266700 h 2625090"/>
                <a:gd name="connsiteX72" fmla="*/ 1859280 w 2865120"/>
                <a:gd name="connsiteY72" fmla="*/ 240030 h 2625090"/>
                <a:gd name="connsiteX73" fmla="*/ 1931670 w 2865120"/>
                <a:gd name="connsiteY73" fmla="*/ 213360 h 2625090"/>
                <a:gd name="connsiteX74" fmla="*/ 2034540 w 2865120"/>
                <a:gd name="connsiteY74" fmla="*/ 160020 h 2625090"/>
                <a:gd name="connsiteX75" fmla="*/ 2114550 w 2865120"/>
                <a:gd name="connsiteY75" fmla="*/ 133350 h 2625090"/>
                <a:gd name="connsiteX76" fmla="*/ 2179320 w 2865120"/>
                <a:gd name="connsiteY76" fmla="*/ 106680 h 2625090"/>
                <a:gd name="connsiteX77" fmla="*/ 2236470 w 2865120"/>
                <a:gd name="connsiteY77" fmla="*/ 99060 h 2625090"/>
                <a:gd name="connsiteX78" fmla="*/ 2236470 w 2865120"/>
                <a:gd name="connsiteY78" fmla="*/ 68580 h 2625090"/>
                <a:gd name="connsiteX79" fmla="*/ 2266950 w 2865120"/>
                <a:gd name="connsiteY79" fmla="*/ 30480 h 2625090"/>
                <a:gd name="connsiteX80" fmla="*/ 2289810 w 2865120"/>
                <a:gd name="connsiteY80" fmla="*/ 15240 h 2625090"/>
                <a:gd name="connsiteX81" fmla="*/ 2308860 w 2865120"/>
                <a:gd name="connsiteY81" fmla="*/ 0 h 2625090"/>
                <a:gd name="connsiteX82" fmla="*/ 2411730 w 2865120"/>
                <a:gd name="connsiteY82" fmla="*/ 0 h 2625090"/>
                <a:gd name="connsiteX83" fmla="*/ 2411730 w 2865120"/>
                <a:gd name="connsiteY83" fmla="*/ 22860 h 2625090"/>
                <a:gd name="connsiteX84" fmla="*/ 2411730 w 2865120"/>
                <a:gd name="connsiteY84" fmla="*/ 22860 h 2625090"/>
                <a:gd name="connsiteX85" fmla="*/ 2449830 w 2865120"/>
                <a:gd name="connsiteY85" fmla="*/ 57150 h 2625090"/>
                <a:gd name="connsiteX86" fmla="*/ 2506980 w 2865120"/>
                <a:gd name="connsiteY86" fmla="*/ 99060 h 2625090"/>
                <a:gd name="connsiteX87" fmla="*/ 2491740 w 2865120"/>
                <a:gd name="connsiteY87" fmla="*/ 144780 h 2625090"/>
                <a:gd name="connsiteX88" fmla="*/ 2442210 w 2865120"/>
                <a:gd name="connsiteY88" fmla="*/ 182880 h 2625090"/>
                <a:gd name="connsiteX89" fmla="*/ 2381250 w 2865120"/>
                <a:gd name="connsiteY89" fmla="*/ 175260 h 2625090"/>
                <a:gd name="connsiteX90" fmla="*/ 2362200 w 2865120"/>
                <a:gd name="connsiteY90" fmla="*/ 182880 h 2625090"/>
                <a:gd name="connsiteX91" fmla="*/ 2346960 w 2865120"/>
                <a:gd name="connsiteY91" fmla="*/ 228600 h 2625090"/>
                <a:gd name="connsiteX92" fmla="*/ 2343150 w 2865120"/>
                <a:gd name="connsiteY92" fmla="*/ 285750 h 2625090"/>
                <a:gd name="connsiteX93" fmla="*/ 2362200 w 2865120"/>
                <a:gd name="connsiteY93" fmla="*/ 335280 h 2625090"/>
                <a:gd name="connsiteX94" fmla="*/ 2404110 w 2865120"/>
                <a:gd name="connsiteY94" fmla="*/ 377190 h 2625090"/>
                <a:gd name="connsiteX95" fmla="*/ 2472690 w 2865120"/>
                <a:gd name="connsiteY95" fmla="*/ 369570 h 2625090"/>
                <a:gd name="connsiteX96" fmla="*/ 2518410 w 2865120"/>
                <a:gd name="connsiteY96" fmla="*/ 365760 h 2625090"/>
                <a:gd name="connsiteX97" fmla="*/ 2545080 w 2865120"/>
                <a:gd name="connsiteY97" fmla="*/ 373380 h 2625090"/>
                <a:gd name="connsiteX98" fmla="*/ 2575560 w 2865120"/>
                <a:gd name="connsiteY98" fmla="*/ 419100 h 2625090"/>
                <a:gd name="connsiteX99" fmla="*/ 2537460 w 2865120"/>
                <a:gd name="connsiteY99" fmla="*/ 449580 h 2625090"/>
                <a:gd name="connsiteX100" fmla="*/ 2522220 w 2865120"/>
                <a:gd name="connsiteY100" fmla="*/ 495300 h 2625090"/>
                <a:gd name="connsiteX101" fmla="*/ 2529840 w 2865120"/>
                <a:gd name="connsiteY101" fmla="*/ 548640 h 2625090"/>
                <a:gd name="connsiteX102" fmla="*/ 2548890 w 2865120"/>
                <a:gd name="connsiteY102" fmla="*/ 624840 h 2625090"/>
                <a:gd name="connsiteX103" fmla="*/ 2567940 w 2865120"/>
                <a:gd name="connsiteY103" fmla="*/ 693420 h 2625090"/>
                <a:gd name="connsiteX104" fmla="*/ 2590800 w 2865120"/>
                <a:gd name="connsiteY104" fmla="*/ 742950 h 2625090"/>
                <a:gd name="connsiteX105" fmla="*/ 2594610 w 2865120"/>
                <a:gd name="connsiteY105" fmla="*/ 777240 h 2625090"/>
                <a:gd name="connsiteX106" fmla="*/ 2522220 w 2865120"/>
                <a:gd name="connsiteY106" fmla="*/ 803910 h 2625090"/>
                <a:gd name="connsiteX107" fmla="*/ 2506980 w 2865120"/>
                <a:gd name="connsiteY107" fmla="*/ 838200 h 2625090"/>
                <a:gd name="connsiteX108" fmla="*/ 2503170 w 2865120"/>
                <a:gd name="connsiteY108" fmla="*/ 876300 h 2625090"/>
                <a:gd name="connsiteX109" fmla="*/ 2514600 w 2865120"/>
                <a:gd name="connsiteY109" fmla="*/ 902970 h 2625090"/>
                <a:gd name="connsiteX110" fmla="*/ 2472690 w 2865120"/>
                <a:gd name="connsiteY110" fmla="*/ 937260 h 2625090"/>
                <a:gd name="connsiteX111" fmla="*/ 2457450 w 2865120"/>
                <a:gd name="connsiteY111" fmla="*/ 971550 h 2625090"/>
                <a:gd name="connsiteX112" fmla="*/ 2472690 w 2865120"/>
                <a:gd name="connsiteY112" fmla="*/ 1017270 h 2625090"/>
                <a:gd name="connsiteX113" fmla="*/ 2499360 w 2865120"/>
                <a:gd name="connsiteY113" fmla="*/ 1059180 h 2625090"/>
                <a:gd name="connsiteX114" fmla="*/ 2518410 w 2865120"/>
                <a:gd name="connsiteY114" fmla="*/ 1082040 h 2625090"/>
                <a:gd name="connsiteX115" fmla="*/ 2552700 w 2865120"/>
                <a:gd name="connsiteY115" fmla="*/ 1089660 h 2625090"/>
                <a:gd name="connsiteX116" fmla="*/ 2617470 w 2865120"/>
                <a:gd name="connsiteY116" fmla="*/ 1112520 h 2625090"/>
                <a:gd name="connsiteX117" fmla="*/ 2678430 w 2865120"/>
                <a:gd name="connsiteY117" fmla="*/ 1143000 h 2625090"/>
                <a:gd name="connsiteX118" fmla="*/ 2724150 w 2865120"/>
                <a:gd name="connsiteY118" fmla="*/ 1158240 h 2625090"/>
                <a:gd name="connsiteX119" fmla="*/ 2724150 w 2865120"/>
                <a:gd name="connsiteY119" fmla="*/ 1207770 h 2625090"/>
                <a:gd name="connsiteX120" fmla="*/ 2739390 w 2865120"/>
                <a:gd name="connsiteY120" fmla="*/ 1238250 h 2625090"/>
                <a:gd name="connsiteX121" fmla="*/ 2788920 w 2865120"/>
                <a:gd name="connsiteY121" fmla="*/ 1257300 h 2625090"/>
                <a:gd name="connsiteX122" fmla="*/ 2815590 w 2865120"/>
                <a:gd name="connsiteY122" fmla="*/ 1283970 h 2625090"/>
                <a:gd name="connsiteX123" fmla="*/ 2800350 w 2865120"/>
                <a:gd name="connsiteY123" fmla="*/ 1329690 h 2625090"/>
                <a:gd name="connsiteX124" fmla="*/ 2823210 w 2865120"/>
                <a:gd name="connsiteY124" fmla="*/ 1390650 h 2625090"/>
                <a:gd name="connsiteX125" fmla="*/ 2857500 w 2865120"/>
                <a:gd name="connsiteY125" fmla="*/ 1417320 h 2625090"/>
                <a:gd name="connsiteX126" fmla="*/ 2865120 w 2865120"/>
                <a:gd name="connsiteY126" fmla="*/ 1619250 h 2625090"/>
                <a:gd name="connsiteX127" fmla="*/ 2792730 w 2865120"/>
                <a:gd name="connsiteY127" fmla="*/ 1588770 h 2625090"/>
                <a:gd name="connsiteX128" fmla="*/ 2682240 w 2865120"/>
                <a:gd name="connsiteY128" fmla="*/ 1543050 h 2625090"/>
                <a:gd name="connsiteX129" fmla="*/ 2575560 w 2865120"/>
                <a:gd name="connsiteY129" fmla="*/ 1485900 h 2625090"/>
                <a:gd name="connsiteX130" fmla="*/ 2548890 w 2865120"/>
                <a:gd name="connsiteY130" fmla="*/ 1466850 h 2625090"/>
                <a:gd name="connsiteX131" fmla="*/ 2487930 w 2865120"/>
                <a:gd name="connsiteY131" fmla="*/ 1421130 h 2625090"/>
                <a:gd name="connsiteX132" fmla="*/ 2465070 w 2865120"/>
                <a:gd name="connsiteY132" fmla="*/ 1394460 h 2625090"/>
                <a:gd name="connsiteX133" fmla="*/ 2457450 w 2865120"/>
                <a:gd name="connsiteY133" fmla="*/ 1383030 h 2625090"/>
                <a:gd name="connsiteX134" fmla="*/ 2423160 w 2865120"/>
                <a:gd name="connsiteY134" fmla="*/ 1337310 h 2625090"/>
                <a:gd name="connsiteX135" fmla="*/ 2400300 w 2865120"/>
                <a:gd name="connsiteY135" fmla="*/ 1207770 h 2625090"/>
                <a:gd name="connsiteX136" fmla="*/ 2400300 w 2865120"/>
                <a:gd name="connsiteY136" fmla="*/ 1150620 h 2625090"/>
                <a:gd name="connsiteX137" fmla="*/ 2373630 w 2865120"/>
                <a:gd name="connsiteY137" fmla="*/ 1070610 h 2625090"/>
                <a:gd name="connsiteX138" fmla="*/ 2354580 w 2865120"/>
                <a:gd name="connsiteY138" fmla="*/ 990600 h 2625090"/>
                <a:gd name="connsiteX139" fmla="*/ 2354580 w 2865120"/>
                <a:gd name="connsiteY139" fmla="*/ 929640 h 2625090"/>
                <a:gd name="connsiteX140" fmla="*/ 2308860 w 2865120"/>
                <a:gd name="connsiteY140" fmla="*/ 883920 h 2625090"/>
                <a:gd name="connsiteX141" fmla="*/ 2259330 w 2865120"/>
                <a:gd name="connsiteY141" fmla="*/ 853440 h 2625090"/>
                <a:gd name="connsiteX142" fmla="*/ 2259330 w 2865120"/>
                <a:gd name="connsiteY142" fmla="*/ 853440 h 2625090"/>
                <a:gd name="connsiteX143" fmla="*/ 2236470 w 2865120"/>
                <a:gd name="connsiteY143" fmla="*/ 883920 h 2625090"/>
                <a:gd name="connsiteX144" fmla="*/ 2270760 w 2865120"/>
                <a:gd name="connsiteY144" fmla="*/ 918210 h 2625090"/>
                <a:gd name="connsiteX145" fmla="*/ 2270760 w 2865120"/>
                <a:gd name="connsiteY145" fmla="*/ 960120 h 2625090"/>
                <a:gd name="connsiteX146" fmla="*/ 2274570 w 2865120"/>
                <a:gd name="connsiteY146" fmla="*/ 1017270 h 2625090"/>
                <a:gd name="connsiteX147" fmla="*/ 2251710 w 2865120"/>
                <a:gd name="connsiteY147" fmla="*/ 1043940 h 2625090"/>
                <a:gd name="connsiteX148" fmla="*/ 2221230 w 2865120"/>
                <a:gd name="connsiteY148" fmla="*/ 1028700 h 2625090"/>
                <a:gd name="connsiteX149" fmla="*/ 2221230 w 2865120"/>
                <a:gd name="connsiteY149" fmla="*/ 1028700 h 2625090"/>
                <a:gd name="connsiteX150" fmla="*/ 2183130 w 2865120"/>
                <a:gd name="connsiteY150" fmla="*/ 1009650 h 2625090"/>
                <a:gd name="connsiteX151" fmla="*/ 2145030 w 2865120"/>
                <a:gd name="connsiteY151" fmla="*/ 1036320 h 2625090"/>
                <a:gd name="connsiteX152" fmla="*/ 2103120 w 2865120"/>
                <a:gd name="connsiteY152" fmla="*/ 1108710 h 2625090"/>
                <a:gd name="connsiteX153" fmla="*/ 2106930 w 2865120"/>
                <a:gd name="connsiteY153" fmla="*/ 1181100 h 2625090"/>
                <a:gd name="connsiteX154" fmla="*/ 2133600 w 2865120"/>
                <a:gd name="connsiteY154" fmla="*/ 1245870 h 2625090"/>
                <a:gd name="connsiteX155" fmla="*/ 2160270 w 2865120"/>
                <a:gd name="connsiteY155" fmla="*/ 1253490 h 2625090"/>
                <a:gd name="connsiteX156" fmla="*/ 2202180 w 2865120"/>
                <a:gd name="connsiteY156" fmla="*/ 1253490 h 2625090"/>
                <a:gd name="connsiteX157" fmla="*/ 2190750 w 2865120"/>
                <a:gd name="connsiteY157" fmla="*/ 1287780 h 2625090"/>
                <a:gd name="connsiteX158" fmla="*/ 2148840 w 2865120"/>
                <a:gd name="connsiteY158" fmla="*/ 1341120 h 2625090"/>
                <a:gd name="connsiteX159" fmla="*/ 2099310 w 2865120"/>
                <a:gd name="connsiteY159" fmla="*/ 1386840 h 2625090"/>
                <a:gd name="connsiteX160" fmla="*/ 2019300 w 2865120"/>
                <a:gd name="connsiteY160" fmla="*/ 1367790 h 2625090"/>
                <a:gd name="connsiteX161" fmla="*/ 1969770 w 2865120"/>
                <a:gd name="connsiteY161" fmla="*/ 1424940 h 2625090"/>
                <a:gd name="connsiteX162" fmla="*/ 1931670 w 2865120"/>
                <a:gd name="connsiteY162" fmla="*/ 1470660 h 2625090"/>
                <a:gd name="connsiteX163" fmla="*/ 1866900 w 2865120"/>
                <a:gd name="connsiteY163" fmla="*/ 1493520 h 2625090"/>
                <a:gd name="connsiteX164" fmla="*/ 1813560 w 2865120"/>
                <a:gd name="connsiteY164" fmla="*/ 1520190 h 2625090"/>
                <a:gd name="connsiteX165" fmla="*/ 1760220 w 2865120"/>
                <a:gd name="connsiteY165" fmla="*/ 1558290 h 2625090"/>
                <a:gd name="connsiteX166" fmla="*/ 1733550 w 2865120"/>
                <a:gd name="connsiteY166" fmla="*/ 1634490 h 2625090"/>
                <a:gd name="connsiteX167" fmla="*/ 1722120 w 2865120"/>
                <a:gd name="connsiteY167" fmla="*/ 1710690 h 2625090"/>
                <a:gd name="connsiteX168" fmla="*/ 1703070 w 2865120"/>
                <a:gd name="connsiteY168" fmla="*/ 1786890 h 2625090"/>
                <a:gd name="connsiteX169" fmla="*/ 1691640 w 2865120"/>
                <a:gd name="connsiteY169" fmla="*/ 1851660 h 2625090"/>
                <a:gd name="connsiteX170" fmla="*/ 1680210 w 2865120"/>
                <a:gd name="connsiteY170" fmla="*/ 1943100 h 2625090"/>
                <a:gd name="connsiteX171" fmla="*/ 1680210 w 2865120"/>
                <a:gd name="connsiteY171" fmla="*/ 1981200 h 2625090"/>
                <a:gd name="connsiteX172" fmla="*/ 1680210 w 2865120"/>
                <a:gd name="connsiteY172" fmla="*/ 1981200 h 2625090"/>
                <a:gd name="connsiteX173" fmla="*/ 1699260 w 2865120"/>
                <a:gd name="connsiteY173" fmla="*/ 2011680 h 2625090"/>
                <a:gd name="connsiteX174" fmla="*/ 1744980 w 2865120"/>
                <a:gd name="connsiteY174" fmla="*/ 1962150 h 2625090"/>
                <a:gd name="connsiteX175" fmla="*/ 1779270 w 2865120"/>
                <a:gd name="connsiteY175" fmla="*/ 1950720 h 2625090"/>
                <a:gd name="connsiteX176" fmla="*/ 1794510 w 2865120"/>
                <a:gd name="connsiteY176" fmla="*/ 1988820 h 2625090"/>
                <a:gd name="connsiteX177" fmla="*/ 1828800 w 2865120"/>
                <a:gd name="connsiteY177" fmla="*/ 2026920 h 2625090"/>
                <a:gd name="connsiteX178" fmla="*/ 1866900 w 2865120"/>
                <a:gd name="connsiteY178" fmla="*/ 1996440 h 2625090"/>
                <a:gd name="connsiteX179" fmla="*/ 1912620 w 2865120"/>
                <a:gd name="connsiteY179" fmla="*/ 1962150 h 2625090"/>
                <a:gd name="connsiteX180" fmla="*/ 1965960 w 2865120"/>
                <a:gd name="connsiteY180" fmla="*/ 1969770 h 2625090"/>
                <a:gd name="connsiteX181" fmla="*/ 2004060 w 2865120"/>
                <a:gd name="connsiteY181" fmla="*/ 1965960 h 2625090"/>
                <a:gd name="connsiteX182" fmla="*/ 2065020 w 2865120"/>
                <a:gd name="connsiteY182" fmla="*/ 1924050 h 2625090"/>
                <a:gd name="connsiteX183" fmla="*/ 2095500 w 2865120"/>
                <a:gd name="connsiteY183" fmla="*/ 1924050 h 2625090"/>
                <a:gd name="connsiteX184" fmla="*/ 2179320 w 2865120"/>
                <a:gd name="connsiteY184" fmla="*/ 1981200 h 2625090"/>
                <a:gd name="connsiteX185" fmla="*/ 2209800 w 2865120"/>
                <a:gd name="connsiteY185" fmla="*/ 2011680 h 2625090"/>
                <a:gd name="connsiteX186" fmla="*/ 2286000 w 2865120"/>
                <a:gd name="connsiteY186" fmla="*/ 2061210 h 2625090"/>
                <a:gd name="connsiteX187" fmla="*/ 2354580 w 2865120"/>
                <a:gd name="connsiteY187" fmla="*/ 2106930 h 2625090"/>
                <a:gd name="connsiteX188" fmla="*/ 2415540 w 2865120"/>
                <a:gd name="connsiteY188" fmla="*/ 2133600 h 2625090"/>
                <a:gd name="connsiteX189" fmla="*/ 2415540 w 2865120"/>
                <a:gd name="connsiteY189" fmla="*/ 2133600 h 2625090"/>
                <a:gd name="connsiteX190" fmla="*/ 2388870 w 2865120"/>
                <a:gd name="connsiteY190" fmla="*/ 2179320 h 2625090"/>
                <a:gd name="connsiteX191" fmla="*/ 2419350 w 2865120"/>
                <a:gd name="connsiteY191" fmla="*/ 2247900 h 2625090"/>
                <a:gd name="connsiteX192" fmla="*/ 2468880 w 2865120"/>
                <a:gd name="connsiteY192" fmla="*/ 2289810 h 2625090"/>
                <a:gd name="connsiteX193" fmla="*/ 2518410 w 2865120"/>
                <a:gd name="connsiteY193" fmla="*/ 2305050 h 2625090"/>
                <a:gd name="connsiteX194" fmla="*/ 2564130 w 2865120"/>
                <a:gd name="connsiteY194" fmla="*/ 2331720 h 2625090"/>
                <a:gd name="connsiteX195" fmla="*/ 2613660 w 2865120"/>
                <a:gd name="connsiteY195" fmla="*/ 2381250 h 2625090"/>
                <a:gd name="connsiteX196" fmla="*/ 2594610 w 2865120"/>
                <a:gd name="connsiteY196" fmla="*/ 2392680 h 2625090"/>
                <a:gd name="connsiteX197" fmla="*/ 2526030 w 2865120"/>
                <a:gd name="connsiteY197" fmla="*/ 2404110 h 2625090"/>
                <a:gd name="connsiteX198" fmla="*/ 2495550 w 2865120"/>
                <a:gd name="connsiteY198" fmla="*/ 2396490 h 2625090"/>
                <a:gd name="connsiteX199" fmla="*/ 2449830 w 2865120"/>
                <a:gd name="connsiteY199" fmla="*/ 2362200 h 2625090"/>
                <a:gd name="connsiteX200" fmla="*/ 2442210 w 2865120"/>
                <a:gd name="connsiteY200" fmla="*/ 2350770 h 2625090"/>
                <a:gd name="connsiteX201" fmla="*/ 2377440 w 2865120"/>
                <a:gd name="connsiteY201" fmla="*/ 2289810 h 2625090"/>
                <a:gd name="connsiteX202" fmla="*/ 2343150 w 2865120"/>
                <a:gd name="connsiteY202" fmla="*/ 2232660 h 2625090"/>
                <a:gd name="connsiteX203" fmla="*/ 2301240 w 2865120"/>
                <a:gd name="connsiteY203" fmla="*/ 2186940 h 2625090"/>
                <a:gd name="connsiteX204" fmla="*/ 2270760 w 2865120"/>
                <a:gd name="connsiteY204" fmla="*/ 2129790 h 2625090"/>
                <a:gd name="connsiteX205" fmla="*/ 2221230 w 2865120"/>
                <a:gd name="connsiteY205" fmla="*/ 2091690 h 2625090"/>
                <a:gd name="connsiteX206" fmla="*/ 2160270 w 2865120"/>
                <a:gd name="connsiteY206" fmla="*/ 2049780 h 2625090"/>
                <a:gd name="connsiteX207" fmla="*/ 2129790 w 2865120"/>
                <a:gd name="connsiteY207" fmla="*/ 2053590 h 2625090"/>
                <a:gd name="connsiteX208" fmla="*/ 2129790 w 2865120"/>
                <a:gd name="connsiteY208" fmla="*/ 2114550 h 2625090"/>
                <a:gd name="connsiteX209" fmla="*/ 2183130 w 2865120"/>
                <a:gd name="connsiteY209" fmla="*/ 2194560 h 2625090"/>
                <a:gd name="connsiteX210" fmla="*/ 2202180 w 2865120"/>
                <a:gd name="connsiteY210" fmla="*/ 2225040 h 2625090"/>
                <a:gd name="connsiteX211" fmla="*/ 2236470 w 2865120"/>
                <a:gd name="connsiteY211" fmla="*/ 2274570 h 2625090"/>
                <a:gd name="connsiteX212" fmla="*/ 2247900 w 2865120"/>
                <a:gd name="connsiteY212" fmla="*/ 2305050 h 2625090"/>
                <a:gd name="connsiteX213" fmla="*/ 2251710 w 2865120"/>
                <a:gd name="connsiteY213" fmla="*/ 2327910 h 2625090"/>
                <a:gd name="connsiteX214" fmla="*/ 2251710 w 2865120"/>
                <a:gd name="connsiteY214" fmla="*/ 2362200 h 2625090"/>
                <a:gd name="connsiteX215" fmla="*/ 2263140 w 2865120"/>
                <a:gd name="connsiteY215" fmla="*/ 2415540 h 2625090"/>
                <a:gd name="connsiteX216" fmla="*/ 2270760 w 2865120"/>
                <a:gd name="connsiteY216" fmla="*/ 2491740 h 2625090"/>
                <a:gd name="connsiteX217" fmla="*/ 2255520 w 2865120"/>
                <a:gd name="connsiteY217" fmla="*/ 2545080 h 2625090"/>
                <a:gd name="connsiteX218" fmla="*/ 2255520 w 2865120"/>
                <a:gd name="connsiteY218" fmla="*/ 2598420 h 2625090"/>
                <a:gd name="connsiteX219" fmla="*/ 2255520 w 2865120"/>
                <a:gd name="connsiteY219" fmla="*/ 2625090 h 2625090"/>
                <a:gd name="connsiteX220" fmla="*/ 2255520 w 2865120"/>
                <a:gd name="connsiteY220" fmla="*/ 2625090 h 2625090"/>
                <a:gd name="connsiteX0" fmla="*/ 95250 w 2865120"/>
                <a:gd name="connsiteY0" fmla="*/ 1158240 h 2625090"/>
                <a:gd name="connsiteX1" fmla="*/ 80010 w 2865120"/>
                <a:gd name="connsiteY1" fmla="*/ 1085850 h 2625090"/>
                <a:gd name="connsiteX2" fmla="*/ 57150 w 2865120"/>
                <a:gd name="connsiteY2" fmla="*/ 1043940 h 2625090"/>
                <a:gd name="connsiteX3" fmla="*/ 41910 w 2865120"/>
                <a:gd name="connsiteY3" fmla="*/ 1024890 h 2625090"/>
                <a:gd name="connsiteX4" fmla="*/ 15240 w 2865120"/>
                <a:gd name="connsiteY4" fmla="*/ 986790 h 2625090"/>
                <a:gd name="connsiteX5" fmla="*/ 0 w 2865120"/>
                <a:gd name="connsiteY5" fmla="*/ 960120 h 2625090"/>
                <a:gd name="connsiteX6" fmla="*/ 3810 w 2865120"/>
                <a:gd name="connsiteY6" fmla="*/ 933450 h 2625090"/>
                <a:gd name="connsiteX7" fmla="*/ 34290 w 2865120"/>
                <a:gd name="connsiteY7" fmla="*/ 895350 h 2625090"/>
                <a:gd name="connsiteX8" fmla="*/ 53340 w 2865120"/>
                <a:gd name="connsiteY8" fmla="*/ 887730 h 2625090"/>
                <a:gd name="connsiteX9" fmla="*/ 110490 w 2865120"/>
                <a:gd name="connsiteY9" fmla="*/ 914400 h 2625090"/>
                <a:gd name="connsiteX10" fmla="*/ 179070 w 2865120"/>
                <a:gd name="connsiteY10" fmla="*/ 937260 h 2625090"/>
                <a:gd name="connsiteX11" fmla="*/ 247650 w 2865120"/>
                <a:gd name="connsiteY11" fmla="*/ 937260 h 2625090"/>
                <a:gd name="connsiteX12" fmla="*/ 300990 w 2865120"/>
                <a:gd name="connsiteY12" fmla="*/ 941070 h 2625090"/>
                <a:gd name="connsiteX13" fmla="*/ 358140 w 2865120"/>
                <a:gd name="connsiteY13" fmla="*/ 944880 h 2625090"/>
                <a:gd name="connsiteX14" fmla="*/ 373380 w 2865120"/>
                <a:gd name="connsiteY14" fmla="*/ 887730 h 2625090"/>
                <a:gd name="connsiteX15" fmla="*/ 411480 w 2865120"/>
                <a:gd name="connsiteY15" fmla="*/ 861060 h 2625090"/>
                <a:gd name="connsiteX16" fmla="*/ 521970 w 2865120"/>
                <a:gd name="connsiteY16" fmla="*/ 872490 h 2625090"/>
                <a:gd name="connsiteX17" fmla="*/ 582930 w 2865120"/>
                <a:gd name="connsiteY17" fmla="*/ 918210 h 2625090"/>
                <a:gd name="connsiteX18" fmla="*/ 628650 w 2865120"/>
                <a:gd name="connsiteY18" fmla="*/ 967740 h 2625090"/>
                <a:gd name="connsiteX19" fmla="*/ 659130 w 2865120"/>
                <a:gd name="connsiteY19" fmla="*/ 990600 h 2625090"/>
                <a:gd name="connsiteX20" fmla="*/ 701040 w 2865120"/>
                <a:gd name="connsiteY20" fmla="*/ 1017270 h 2625090"/>
                <a:gd name="connsiteX21" fmla="*/ 712470 w 2865120"/>
                <a:gd name="connsiteY21" fmla="*/ 986790 h 2625090"/>
                <a:gd name="connsiteX22" fmla="*/ 701040 w 2865120"/>
                <a:gd name="connsiteY22" fmla="*/ 944880 h 2625090"/>
                <a:gd name="connsiteX23" fmla="*/ 723900 w 2865120"/>
                <a:gd name="connsiteY23" fmla="*/ 929640 h 2625090"/>
                <a:gd name="connsiteX24" fmla="*/ 781050 w 2865120"/>
                <a:gd name="connsiteY24" fmla="*/ 941070 h 2625090"/>
                <a:gd name="connsiteX25" fmla="*/ 800100 w 2865120"/>
                <a:gd name="connsiteY25" fmla="*/ 922020 h 2625090"/>
                <a:gd name="connsiteX26" fmla="*/ 838200 w 2865120"/>
                <a:gd name="connsiteY26" fmla="*/ 899160 h 2625090"/>
                <a:gd name="connsiteX27" fmla="*/ 883920 w 2865120"/>
                <a:gd name="connsiteY27" fmla="*/ 887730 h 2625090"/>
                <a:gd name="connsiteX28" fmla="*/ 910590 w 2865120"/>
                <a:gd name="connsiteY28" fmla="*/ 876300 h 2625090"/>
                <a:gd name="connsiteX29" fmla="*/ 910590 w 2865120"/>
                <a:gd name="connsiteY29" fmla="*/ 876300 h 2625090"/>
                <a:gd name="connsiteX30" fmla="*/ 883920 w 2865120"/>
                <a:gd name="connsiteY30" fmla="*/ 842010 h 2625090"/>
                <a:gd name="connsiteX31" fmla="*/ 876300 w 2865120"/>
                <a:gd name="connsiteY31" fmla="*/ 819150 h 2625090"/>
                <a:gd name="connsiteX32" fmla="*/ 876300 w 2865120"/>
                <a:gd name="connsiteY32" fmla="*/ 781050 h 2625090"/>
                <a:gd name="connsiteX33" fmla="*/ 876300 w 2865120"/>
                <a:gd name="connsiteY33" fmla="*/ 762000 h 2625090"/>
                <a:gd name="connsiteX34" fmla="*/ 838200 w 2865120"/>
                <a:gd name="connsiteY34" fmla="*/ 723900 h 2625090"/>
                <a:gd name="connsiteX35" fmla="*/ 796290 w 2865120"/>
                <a:gd name="connsiteY35" fmla="*/ 704850 h 2625090"/>
                <a:gd name="connsiteX36" fmla="*/ 720090 w 2865120"/>
                <a:gd name="connsiteY36" fmla="*/ 681990 h 2625090"/>
                <a:gd name="connsiteX37" fmla="*/ 674370 w 2865120"/>
                <a:gd name="connsiteY37" fmla="*/ 662940 h 2625090"/>
                <a:gd name="connsiteX38" fmla="*/ 651510 w 2865120"/>
                <a:gd name="connsiteY38" fmla="*/ 643890 h 2625090"/>
                <a:gd name="connsiteX39" fmla="*/ 632460 w 2865120"/>
                <a:gd name="connsiteY39" fmla="*/ 598170 h 2625090"/>
                <a:gd name="connsiteX40" fmla="*/ 670560 w 2865120"/>
                <a:gd name="connsiteY40" fmla="*/ 556260 h 2625090"/>
                <a:gd name="connsiteX41" fmla="*/ 762000 w 2865120"/>
                <a:gd name="connsiteY41" fmla="*/ 537210 h 2625090"/>
                <a:gd name="connsiteX42" fmla="*/ 849630 w 2865120"/>
                <a:gd name="connsiteY42" fmla="*/ 514350 h 2625090"/>
                <a:gd name="connsiteX43" fmla="*/ 944880 w 2865120"/>
                <a:gd name="connsiteY43" fmla="*/ 495300 h 2625090"/>
                <a:gd name="connsiteX44" fmla="*/ 963930 w 2865120"/>
                <a:gd name="connsiteY44" fmla="*/ 514350 h 2625090"/>
                <a:gd name="connsiteX45" fmla="*/ 929640 w 2865120"/>
                <a:gd name="connsiteY45" fmla="*/ 571500 h 2625090"/>
                <a:gd name="connsiteX46" fmla="*/ 861060 w 2865120"/>
                <a:gd name="connsiteY46" fmla="*/ 582930 h 2625090"/>
                <a:gd name="connsiteX47" fmla="*/ 868680 w 2865120"/>
                <a:gd name="connsiteY47" fmla="*/ 647700 h 2625090"/>
                <a:gd name="connsiteX48" fmla="*/ 922020 w 2865120"/>
                <a:gd name="connsiteY48" fmla="*/ 720090 h 2625090"/>
                <a:gd name="connsiteX49" fmla="*/ 975360 w 2865120"/>
                <a:gd name="connsiteY49" fmla="*/ 727710 h 2625090"/>
                <a:gd name="connsiteX50" fmla="*/ 1070610 w 2865120"/>
                <a:gd name="connsiteY50" fmla="*/ 697230 h 2625090"/>
                <a:gd name="connsiteX51" fmla="*/ 1139190 w 2865120"/>
                <a:gd name="connsiteY51" fmla="*/ 678180 h 2625090"/>
                <a:gd name="connsiteX52" fmla="*/ 1177290 w 2865120"/>
                <a:gd name="connsiteY52" fmla="*/ 681990 h 2625090"/>
                <a:gd name="connsiteX53" fmla="*/ 1223010 w 2865120"/>
                <a:gd name="connsiteY53" fmla="*/ 697230 h 2625090"/>
                <a:gd name="connsiteX54" fmla="*/ 1261110 w 2865120"/>
                <a:gd name="connsiteY54" fmla="*/ 701040 h 2625090"/>
                <a:gd name="connsiteX55" fmla="*/ 1283970 w 2865120"/>
                <a:gd name="connsiteY55" fmla="*/ 704850 h 2625090"/>
                <a:gd name="connsiteX56" fmla="*/ 1291590 w 2865120"/>
                <a:gd name="connsiteY56" fmla="*/ 701040 h 2625090"/>
                <a:gd name="connsiteX57" fmla="*/ 1322070 w 2865120"/>
                <a:gd name="connsiteY57" fmla="*/ 655320 h 2625090"/>
                <a:gd name="connsiteX58" fmla="*/ 1367790 w 2865120"/>
                <a:gd name="connsiteY58" fmla="*/ 609600 h 2625090"/>
                <a:gd name="connsiteX59" fmla="*/ 1447800 w 2865120"/>
                <a:gd name="connsiteY59" fmla="*/ 579120 h 2625090"/>
                <a:gd name="connsiteX60" fmla="*/ 1520190 w 2865120"/>
                <a:gd name="connsiteY60" fmla="*/ 590550 h 2625090"/>
                <a:gd name="connsiteX61" fmla="*/ 1550670 w 2865120"/>
                <a:gd name="connsiteY61" fmla="*/ 624840 h 2625090"/>
                <a:gd name="connsiteX62" fmla="*/ 1592580 w 2865120"/>
                <a:gd name="connsiteY62" fmla="*/ 601980 h 2625090"/>
                <a:gd name="connsiteX63" fmla="*/ 1607820 w 2865120"/>
                <a:gd name="connsiteY63" fmla="*/ 567690 h 2625090"/>
                <a:gd name="connsiteX64" fmla="*/ 1630680 w 2865120"/>
                <a:gd name="connsiteY64" fmla="*/ 529590 h 2625090"/>
                <a:gd name="connsiteX65" fmla="*/ 1684020 w 2865120"/>
                <a:gd name="connsiteY65" fmla="*/ 472440 h 2625090"/>
                <a:gd name="connsiteX66" fmla="*/ 1691640 w 2865120"/>
                <a:gd name="connsiteY66" fmla="*/ 449580 h 2625090"/>
                <a:gd name="connsiteX67" fmla="*/ 1703070 w 2865120"/>
                <a:gd name="connsiteY67" fmla="*/ 411480 h 2625090"/>
                <a:gd name="connsiteX68" fmla="*/ 1748790 w 2865120"/>
                <a:gd name="connsiteY68" fmla="*/ 350520 h 2625090"/>
                <a:gd name="connsiteX69" fmla="*/ 1786890 w 2865120"/>
                <a:gd name="connsiteY69" fmla="*/ 308610 h 2625090"/>
                <a:gd name="connsiteX70" fmla="*/ 1817370 w 2865120"/>
                <a:gd name="connsiteY70" fmla="*/ 266700 h 2625090"/>
                <a:gd name="connsiteX71" fmla="*/ 1817370 w 2865120"/>
                <a:gd name="connsiteY71" fmla="*/ 266700 h 2625090"/>
                <a:gd name="connsiteX72" fmla="*/ 1859280 w 2865120"/>
                <a:gd name="connsiteY72" fmla="*/ 240030 h 2625090"/>
                <a:gd name="connsiteX73" fmla="*/ 1931670 w 2865120"/>
                <a:gd name="connsiteY73" fmla="*/ 213360 h 2625090"/>
                <a:gd name="connsiteX74" fmla="*/ 2034540 w 2865120"/>
                <a:gd name="connsiteY74" fmla="*/ 160020 h 2625090"/>
                <a:gd name="connsiteX75" fmla="*/ 2114550 w 2865120"/>
                <a:gd name="connsiteY75" fmla="*/ 133350 h 2625090"/>
                <a:gd name="connsiteX76" fmla="*/ 2179320 w 2865120"/>
                <a:gd name="connsiteY76" fmla="*/ 106680 h 2625090"/>
                <a:gd name="connsiteX77" fmla="*/ 2236470 w 2865120"/>
                <a:gd name="connsiteY77" fmla="*/ 99060 h 2625090"/>
                <a:gd name="connsiteX78" fmla="*/ 2236470 w 2865120"/>
                <a:gd name="connsiteY78" fmla="*/ 68580 h 2625090"/>
                <a:gd name="connsiteX79" fmla="*/ 2266950 w 2865120"/>
                <a:gd name="connsiteY79" fmla="*/ 30480 h 2625090"/>
                <a:gd name="connsiteX80" fmla="*/ 2289810 w 2865120"/>
                <a:gd name="connsiteY80" fmla="*/ 15240 h 2625090"/>
                <a:gd name="connsiteX81" fmla="*/ 2308860 w 2865120"/>
                <a:gd name="connsiteY81" fmla="*/ 0 h 2625090"/>
                <a:gd name="connsiteX82" fmla="*/ 2411730 w 2865120"/>
                <a:gd name="connsiteY82" fmla="*/ 0 h 2625090"/>
                <a:gd name="connsiteX83" fmla="*/ 2411730 w 2865120"/>
                <a:gd name="connsiteY83" fmla="*/ 22860 h 2625090"/>
                <a:gd name="connsiteX84" fmla="*/ 2411730 w 2865120"/>
                <a:gd name="connsiteY84" fmla="*/ 22860 h 2625090"/>
                <a:gd name="connsiteX85" fmla="*/ 2449830 w 2865120"/>
                <a:gd name="connsiteY85" fmla="*/ 57150 h 2625090"/>
                <a:gd name="connsiteX86" fmla="*/ 2506980 w 2865120"/>
                <a:gd name="connsiteY86" fmla="*/ 99060 h 2625090"/>
                <a:gd name="connsiteX87" fmla="*/ 2491740 w 2865120"/>
                <a:gd name="connsiteY87" fmla="*/ 144780 h 2625090"/>
                <a:gd name="connsiteX88" fmla="*/ 2442210 w 2865120"/>
                <a:gd name="connsiteY88" fmla="*/ 182880 h 2625090"/>
                <a:gd name="connsiteX89" fmla="*/ 2381250 w 2865120"/>
                <a:gd name="connsiteY89" fmla="*/ 175260 h 2625090"/>
                <a:gd name="connsiteX90" fmla="*/ 2362200 w 2865120"/>
                <a:gd name="connsiteY90" fmla="*/ 182880 h 2625090"/>
                <a:gd name="connsiteX91" fmla="*/ 2346960 w 2865120"/>
                <a:gd name="connsiteY91" fmla="*/ 228600 h 2625090"/>
                <a:gd name="connsiteX92" fmla="*/ 2343150 w 2865120"/>
                <a:gd name="connsiteY92" fmla="*/ 285750 h 2625090"/>
                <a:gd name="connsiteX93" fmla="*/ 2362200 w 2865120"/>
                <a:gd name="connsiteY93" fmla="*/ 335280 h 2625090"/>
                <a:gd name="connsiteX94" fmla="*/ 2404110 w 2865120"/>
                <a:gd name="connsiteY94" fmla="*/ 377190 h 2625090"/>
                <a:gd name="connsiteX95" fmla="*/ 2472690 w 2865120"/>
                <a:gd name="connsiteY95" fmla="*/ 369570 h 2625090"/>
                <a:gd name="connsiteX96" fmla="*/ 2518410 w 2865120"/>
                <a:gd name="connsiteY96" fmla="*/ 365760 h 2625090"/>
                <a:gd name="connsiteX97" fmla="*/ 2545080 w 2865120"/>
                <a:gd name="connsiteY97" fmla="*/ 373380 h 2625090"/>
                <a:gd name="connsiteX98" fmla="*/ 2575560 w 2865120"/>
                <a:gd name="connsiteY98" fmla="*/ 419100 h 2625090"/>
                <a:gd name="connsiteX99" fmla="*/ 2537460 w 2865120"/>
                <a:gd name="connsiteY99" fmla="*/ 449580 h 2625090"/>
                <a:gd name="connsiteX100" fmla="*/ 2522220 w 2865120"/>
                <a:gd name="connsiteY100" fmla="*/ 495300 h 2625090"/>
                <a:gd name="connsiteX101" fmla="*/ 2529840 w 2865120"/>
                <a:gd name="connsiteY101" fmla="*/ 548640 h 2625090"/>
                <a:gd name="connsiteX102" fmla="*/ 2548890 w 2865120"/>
                <a:gd name="connsiteY102" fmla="*/ 624840 h 2625090"/>
                <a:gd name="connsiteX103" fmla="*/ 2567940 w 2865120"/>
                <a:gd name="connsiteY103" fmla="*/ 693420 h 2625090"/>
                <a:gd name="connsiteX104" fmla="*/ 2590800 w 2865120"/>
                <a:gd name="connsiteY104" fmla="*/ 742950 h 2625090"/>
                <a:gd name="connsiteX105" fmla="*/ 2594610 w 2865120"/>
                <a:gd name="connsiteY105" fmla="*/ 777240 h 2625090"/>
                <a:gd name="connsiteX106" fmla="*/ 2522220 w 2865120"/>
                <a:gd name="connsiteY106" fmla="*/ 803910 h 2625090"/>
                <a:gd name="connsiteX107" fmla="*/ 2506980 w 2865120"/>
                <a:gd name="connsiteY107" fmla="*/ 838200 h 2625090"/>
                <a:gd name="connsiteX108" fmla="*/ 2503170 w 2865120"/>
                <a:gd name="connsiteY108" fmla="*/ 876300 h 2625090"/>
                <a:gd name="connsiteX109" fmla="*/ 2514600 w 2865120"/>
                <a:gd name="connsiteY109" fmla="*/ 902970 h 2625090"/>
                <a:gd name="connsiteX110" fmla="*/ 2472690 w 2865120"/>
                <a:gd name="connsiteY110" fmla="*/ 937260 h 2625090"/>
                <a:gd name="connsiteX111" fmla="*/ 2457450 w 2865120"/>
                <a:gd name="connsiteY111" fmla="*/ 971550 h 2625090"/>
                <a:gd name="connsiteX112" fmla="*/ 2472690 w 2865120"/>
                <a:gd name="connsiteY112" fmla="*/ 1017270 h 2625090"/>
                <a:gd name="connsiteX113" fmla="*/ 2499360 w 2865120"/>
                <a:gd name="connsiteY113" fmla="*/ 1059180 h 2625090"/>
                <a:gd name="connsiteX114" fmla="*/ 2518410 w 2865120"/>
                <a:gd name="connsiteY114" fmla="*/ 1082040 h 2625090"/>
                <a:gd name="connsiteX115" fmla="*/ 2552700 w 2865120"/>
                <a:gd name="connsiteY115" fmla="*/ 1089660 h 2625090"/>
                <a:gd name="connsiteX116" fmla="*/ 2617470 w 2865120"/>
                <a:gd name="connsiteY116" fmla="*/ 1112520 h 2625090"/>
                <a:gd name="connsiteX117" fmla="*/ 2678430 w 2865120"/>
                <a:gd name="connsiteY117" fmla="*/ 1143000 h 2625090"/>
                <a:gd name="connsiteX118" fmla="*/ 2724150 w 2865120"/>
                <a:gd name="connsiteY118" fmla="*/ 1158240 h 2625090"/>
                <a:gd name="connsiteX119" fmla="*/ 2724150 w 2865120"/>
                <a:gd name="connsiteY119" fmla="*/ 1207770 h 2625090"/>
                <a:gd name="connsiteX120" fmla="*/ 2739390 w 2865120"/>
                <a:gd name="connsiteY120" fmla="*/ 1238250 h 2625090"/>
                <a:gd name="connsiteX121" fmla="*/ 2788920 w 2865120"/>
                <a:gd name="connsiteY121" fmla="*/ 1257300 h 2625090"/>
                <a:gd name="connsiteX122" fmla="*/ 2815590 w 2865120"/>
                <a:gd name="connsiteY122" fmla="*/ 1283970 h 2625090"/>
                <a:gd name="connsiteX123" fmla="*/ 2800350 w 2865120"/>
                <a:gd name="connsiteY123" fmla="*/ 1329690 h 2625090"/>
                <a:gd name="connsiteX124" fmla="*/ 2823210 w 2865120"/>
                <a:gd name="connsiteY124" fmla="*/ 1390650 h 2625090"/>
                <a:gd name="connsiteX125" fmla="*/ 2857500 w 2865120"/>
                <a:gd name="connsiteY125" fmla="*/ 1417320 h 2625090"/>
                <a:gd name="connsiteX126" fmla="*/ 2865120 w 2865120"/>
                <a:gd name="connsiteY126" fmla="*/ 1619250 h 2625090"/>
                <a:gd name="connsiteX127" fmla="*/ 2792730 w 2865120"/>
                <a:gd name="connsiteY127" fmla="*/ 1588770 h 2625090"/>
                <a:gd name="connsiteX128" fmla="*/ 2682240 w 2865120"/>
                <a:gd name="connsiteY128" fmla="*/ 1543050 h 2625090"/>
                <a:gd name="connsiteX129" fmla="*/ 2575560 w 2865120"/>
                <a:gd name="connsiteY129" fmla="*/ 1485900 h 2625090"/>
                <a:gd name="connsiteX130" fmla="*/ 2548890 w 2865120"/>
                <a:gd name="connsiteY130" fmla="*/ 1466850 h 2625090"/>
                <a:gd name="connsiteX131" fmla="*/ 2487930 w 2865120"/>
                <a:gd name="connsiteY131" fmla="*/ 1421130 h 2625090"/>
                <a:gd name="connsiteX132" fmla="*/ 2465070 w 2865120"/>
                <a:gd name="connsiteY132" fmla="*/ 1394460 h 2625090"/>
                <a:gd name="connsiteX133" fmla="*/ 2457450 w 2865120"/>
                <a:gd name="connsiteY133" fmla="*/ 1383030 h 2625090"/>
                <a:gd name="connsiteX134" fmla="*/ 2423160 w 2865120"/>
                <a:gd name="connsiteY134" fmla="*/ 1337310 h 2625090"/>
                <a:gd name="connsiteX135" fmla="*/ 2400300 w 2865120"/>
                <a:gd name="connsiteY135" fmla="*/ 1207770 h 2625090"/>
                <a:gd name="connsiteX136" fmla="*/ 2400300 w 2865120"/>
                <a:gd name="connsiteY136" fmla="*/ 1150620 h 2625090"/>
                <a:gd name="connsiteX137" fmla="*/ 2373630 w 2865120"/>
                <a:gd name="connsiteY137" fmla="*/ 1070610 h 2625090"/>
                <a:gd name="connsiteX138" fmla="*/ 2354580 w 2865120"/>
                <a:gd name="connsiteY138" fmla="*/ 990600 h 2625090"/>
                <a:gd name="connsiteX139" fmla="*/ 2354580 w 2865120"/>
                <a:gd name="connsiteY139" fmla="*/ 929640 h 2625090"/>
                <a:gd name="connsiteX140" fmla="*/ 2308860 w 2865120"/>
                <a:gd name="connsiteY140" fmla="*/ 883920 h 2625090"/>
                <a:gd name="connsiteX141" fmla="*/ 2259330 w 2865120"/>
                <a:gd name="connsiteY141" fmla="*/ 853440 h 2625090"/>
                <a:gd name="connsiteX142" fmla="*/ 2259330 w 2865120"/>
                <a:gd name="connsiteY142" fmla="*/ 853440 h 2625090"/>
                <a:gd name="connsiteX143" fmla="*/ 2236470 w 2865120"/>
                <a:gd name="connsiteY143" fmla="*/ 883920 h 2625090"/>
                <a:gd name="connsiteX144" fmla="*/ 2270760 w 2865120"/>
                <a:gd name="connsiteY144" fmla="*/ 918210 h 2625090"/>
                <a:gd name="connsiteX145" fmla="*/ 2270760 w 2865120"/>
                <a:gd name="connsiteY145" fmla="*/ 960120 h 2625090"/>
                <a:gd name="connsiteX146" fmla="*/ 2274570 w 2865120"/>
                <a:gd name="connsiteY146" fmla="*/ 1017270 h 2625090"/>
                <a:gd name="connsiteX147" fmla="*/ 2251710 w 2865120"/>
                <a:gd name="connsiteY147" fmla="*/ 1043940 h 2625090"/>
                <a:gd name="connsiteX148" fmla="*/ 2221230 w 2865120"/>
                <a:gd name="connsiteY148" fmla="*/ 1028700 h 2625090"/>
                <a:gd name="connsiteX149" fmla="*/ 2221230 w 2865120"/>
                <a:gd name="connsiteY149" fmla="*/ 1028700 h 2625090"/>
                <a:gd name="connsiteX150" fmla="*/ 2183130 w 2865120"/>
                <a:gd name="connsiteY150" fmla="*/ 1009650 h 2625090"/>
                <a:gd name="connsiteX151" fmla="*/ 2145030 w 2865120"/>
                <a:gd name="connsiteY151" fmla="*/ 1036320 h 2625090"/>
                <a:gd name="connsiteX152" fmla="*/ 2103120 w 2865120"/>
                <a:gd name="connsiteY152" fmla="*/ 1108710 h 2625090"/>
                <a:gd name="connsiteX153" fmla="*/ 2106930 w 2865120"/>
                <a:gd name="connsiteY153" fmla="*/ 1181100 h 2625090"/>
                <a:gd name="connsiteX154" fmla="*/ 2133600 w 2865120"/>
                <a:gd name="connsiteY154" fmla="*/ 1245870 h 2625090"/>
                <a:gd name="connsiteX155" fmla="*/ 2160270 w 2865120"/>
                <a:gd name="connsiteY155" fmla="*/ 1253490 h 2625090"/>
                <a:gd name="connsiteX156" fmla="*/ 2202180 w 2865120"/>
                <a:gd name="connsiteY156" fmla="*/ 1253490 h 2625090"/>
                <a:gd name="connsiteX157" fmla="*/ 2190750 w 2865120"/>
                <a:gd name="connsiteY157" fmla="*/ 1287780 h 2625090"/>
                <a:gd name="connsiteX158" fmla="*/ 2148840 w 2865120"/>
                <a:gd name="connsiteY158" fmla="*/ 1341120 h 2625090"/>
                <a:gd name="connsiteX159" fmla="*/ 2084070 w 2865120"/>
                <a:gd name="connsiteY159" fmla="*/ 1363980 h 2625090"/>
                <a:gd name="connsiteX160" fmla="*/ 2019300 w 2865120"/>
                <a:gd name="connsiteY160" fmla="*/ 1367790 h 2625090"/>
                <a:gd name="connsiteX161" fmla="*/ 1969770 w 2865120"/>
                <a:gd name="connsiteY161" fmla="*/ 1424940 h 2625090"/>
                <a:gd name="connsiteX162" fmla="*/ 1931670 w 2865120"/>
                <a:gd name="connsiteY162" fmla="*/ 1470660 h 2625090"/>
                <a:gd name="connsiteX163" fmla="*/ 1866900 w 2865120"/>
                <a:gd name="connsiteY163" fmla="*/ 1493520 h 2625090"/>
                <a:gd name="connsiteX164" fmla="*/ 1813560 w 2865120"/>
                <a:gd name="connsiteY164" fmla="*/ 1520190 h 2625090"/>
                <a:gd name="connsiteX165" fmla="*/ 1760220 w 2865120"/>
                <a:gd name="connsiteY165" fmla="*/ 1558290 h 2625090"/>
                <a:gd name="connsiteX166" fmla="*/ 1733550 w 2865120"/>
                <a:gd name="connsiteY166" fmla="*/ 1634490 h 2625090"/>
                <a:gd name="connsiteX167" fmla="*/ 1722120 w 2865120"/>
                <a:gd name="connsiteY167" fmla="*/ 1710690 h 2625090"/>
                <a:gd name="connsiteX168" fmla="*/ 1703070 w 2865120"/>
                <a:gd name="connsiteY168" fmla="*/ 1786890 h 2625090"/>
                <a:gd name="connsiteX169" fmla="*/ 1691640 w 2865120"/>
                <a:gd name="connsiteY169" fmla="*/ 1851660 h 2625090"/>
                <a:gd name="connsiteX170" fmla="*/ 1680210 w 2865120"/>
                <a:gd name="connsiteY170" fmla="*/ 1943100 h 2625090"/>
                <a:gd name="connsiteX171" fmla="*/ 1680210 w 2865120"/>
                <a:gd name="connsiteY171" fmla="*/ 1981200 h 2625090"/>
                <a:gd name="connsiteX172" fmla="*/ 1680210 w 2865120"/>
                <a:gd name="connsiteY172" fmla="*/ 1981200 h 2625090"/>
                <a:gd name="connsiteX173" fmla="*/ 1699260 w 2865120"/>
                <a:gd name="connsiteY173" fmla="*/ 2011680 h 2625090"/>
                <a:gd name="connsiteX174" fmla="*/ 1744980 w 2865120"/>
                <a:gd name="connsiteY174" fmla="*/ 1962150 h 2625090"/>
                <a:gd name="connsiteX175" fmla="*/ 1779270 w 2865120"/>
                <a:gd name="connsiteY175" fmla="*/ 1950720 h 2625090"/>
                <a:gd name="connsiteX176" fmla="*/ 1794510 w 2865120"/>
                <a:gd name="connsiteY176" fmla="*/ 1988820 h 2625090"/>
                <a:gd name="connsiteX177" fmla="*/ 1828800 w 2865120"/>
                <a:gd name="connsiteY177" fmla="*/ 2026920 h 2625090"/>
                <a:gd name="connsiteX178" fmla="*/ 1866900 w 2865120"/>
                <a:gd name="connsiteY178" fmla="*/ 1996440 h 2625090"/>
                <a:gd name="connsiteX179" fmla="*/ 1912620 w 2865120"/>
                <a:gd name="connsiteY179" fmla="*/ 1962150 h 2625090"/>
                <a:gd name="connsiteX180" fmla="*/ 1965960 w 2865120"/>
                <a:gd name="connsiteY180" fmla="*/ 1969770 h 2625090"/>
                <a:gd name="connsiteX181" fmla="*/ 2004060 w 2865120"/>
                <a:gd name="connsiteY181" fmla="*/ 1965960 h 2625090"/>
                <a:gd name="connsiteX182" fmla="*/ 2065020 w 2865120"/>
                <a:gd name="connsiteY182" fmla="*/ 1924050 h 2625090"/>
                <a:gd name="connsiteX183" fmla="*/ 2095500 w 2865120"/>
                <a:gd name="connsiteY183" fmla="*/ 1924050 h 2625090"/>
                <a:gd name="connsiteX184" fmla="*/ 2179320 w 2865120"/>
                <a:gd name="connsiteY184" fmla="*/ 1981200 h 2625090"/>
                <a:gd name="connsiteX185" fmla="*/ 2209800 w 2865120"/>
                <a:gd name="connsiteY185" fmla="*/ 2011680 h 2625090"/>
                <a:gd name="connsiteX186" fmla="*/ 2286000 w 2865120"/>
                <a:gd name="connsiteY186" fmla="*/ 2061210 h 2625090"/>
                <a:gd name="connsiteX187" fmla="*/ 2354580 w 2865120"/>
                <a:gd name="connsiteY187" fmla="*/ 2106930 h 2625090"/>
                <a:gd name="connsiteX188" fmla="*/ 2415540 w 2865120"/>
                <a:gd name="connsiteY188" fmla="*/ 2133600 h 2625090"/>
                <a:gd name="connsiteX189" fmla="*/ 2415540 w 2865120"/>
                <a:gd name="connsiteY189" fmla="*/ 2133600 h 2625090"/>
                <a:gd name="connsiteX190" fmla="*/ 2388870 w 2865120"/>
                <a:gd name="connsiteY190" fmla="*/ 2179320 h 2625090"/>
                <a:gd name="connsiteX191" fmla="*/ 2419350 w 2865120"/>
                <a:gd name="connsiteY191" fmla="*/ 2247900 h 2625090"/>
                <a:gd name="connsiteX192" fmla="*/ 2468880 w 2865120"/>
                <a:gd name="connsiteY192" fmla="*/ 2289810 h 2625090"/>
                <a:gd name="connsiteX193" fmla="*/ 2518410 w 2865120"/>
                <a:gd name="connsiteY193" fmla="*/ 2305050 h 2625090"/>
                <a:gd name="connsiteX194" fmla="*/ 2564130 w 2865120"/>
                <a:gd name="connsiteY194" fmla="*/ 2331720 h 2625090"/>
                <a:gd name="connsiteX195" fmla="*/ 2613660 w 2865120"/>
                <a:gd name="connsiteY195" fmla="*/ 2381250 h 2625090"/>
                <a:gd name="connsiteX196" fmla="*/ 2594610 w 2865120"/>
                <a:gd name="connsiteY196" fmla="*/ 2392680 h 2625090"/>
                <a:gd name="connsiteX197" fmla="*/ 2526030 w 2865120"/>
                <a:gd name="connsiteY197" fmla="*/ 2404110 h 2625090"/>
                <a:gd name="connsiteX198" fmla="*/ 2495550 w 2865120"/>
                <a:gd name="connsiteY198" fmla="*/ 2396490 h 2625090"/>
                <a:gd name="connsiteX199" fmla="*/ 2449830 w 2865120"/>
                <a:gd name="connsiteY199" fmla="*/ 2362200 h 2625090"/>
                <a:gd name="connsiteX200" fmla="*/ 2442210 w 2865120"/>
                <a:gd name="connsiteY200" fmla="*/ 2350770 h 2625090"/>
                <a:gd name="connsiteX201" fmla="*/ 2377440 w 2865120"/>
                <a:gd name="connsiteY201" fmla="*/ 2289810 h 2625090"/>
                <a:gd name="connsiteX202" fmla="*/ 2343150 w 2865120"/>
                <a:gd name="connsiteY202" fmla="*/ 2232660 h 2625090"/>
                <a:gd name="connsiteX203" fmla="*/ 2301240 w 2865120"/>
                <a:gd name="connsiteY203" fmla="*/ 2186940 h 2625090"/>
                <a:gd name="connsiteX204" fmla="*/ 2270760 w 2865120"/>
                <a:gd name="connsiteY204" fmla="*/ 2129790 h 2625090"/>
                <a:gd name="connsiteX205" fmla="*/ 2221230 w 2865120"/>
                <a:gd name="connsiteY205" fmla="*/ 2091690 h 2625090"/>
                <a:gd name="connsiteX206" fmla="*/ 2160270 w 2865120"/>
                <a:gd name="connsiteY206" fmla="*/ 2049780 h 2625090"/>
                <a:gd name="connsiteX207" fmla="*/ 2129790 w 2865120"/>
                <a:gd name="connsiteY207" fmla="*/ 2053590 h 2625090"/>
                <a:gd name="connsiteX208" fmla="*/ 2129790 w 2865120"/>
                <a:gd name="connsiteY208" fmla="*/ 2114550 h 2625090"/>
                <a:gd name="connsiteX209" fmla="*/ 2183130 w 2865120"/>
                <a:gd name="connsiteY209" fmla="*/ 2194560 h 2625090"/>
                <a:gd name="connsiteX210" fmla="*/ 2202180 w 2865120"/>
                <a:gd name="connsiteY210" fmla="*/ 2225040 h 2625090"/>
                <a:gd name="connsiteX211" fmla="*/ 2236470 w 2865120"/>
                <a:gd name="connsiteY211" fmla="*/ 2274570 h 2625090"/>
                <a:gd name="connsiteX212" fmla="*/ 2247900 w 2865120"/>
                <a:gd name="connsiteY212" fmla="*/ 2305050 h 2625090"/>
                <a:gd name="connsiteX213" fmla="*/ 2251710 w 2865120"/>
                <a:gd name="connsiteY213" fmla="*/ 2327910 h 2625090"/>
                <a:gd name="connsiteX214" fmla="*/ 2251710 w 2865120"/>
                <a:gd name="connsiteY214" fmla="*/ 2362200 h 2625090"/>
                <a:gd name="connsiteX215" fmla="*/ 2263140 w 2865120"/>
                <a:gd name="connsiteY215" fmla="*/ 2415540 h 2625090"/>
                <a:gd name="connsiteX216" fmla="*/ 2270760 w 2865120"/>
                <a:gd name="connsiteY216" fmla="*/ 2491740 h 2625090"/>
                <a:gd name="connsiteX217" fmla="*/ 2255520 w 2865120"/>
                <a:gd name="connsiteY217" fmla="*/ 2545080 h 2625090"/>
                <a:gd name="connsiteX218" fmla="*/ 2255520 w 2865120"/>
                <a:gd name="connsiteY218" fmla="*/ 2598420 h 2625090"/>
                <a:gd name="connsiteX219" fmla="*/ 2255520 w 2865120"/>
                <a:gd name="connsiteY219" fmla="*/ 2625090 h 2625090"/>
                <a:gd name="connsiteX220" fmla="*/ 2255520 w 2865120"/>
                <a:gd name="connsiteY220" fmla="*/ 2625090 h 2625090"/>
                <a:gd name="connsiteX0" fmla="*/ 95250 w 2865120"/>
                <a:gd name="connsiteY0" fmla="*/ 1158240 h 2625090"/>
                <a:gd name="connsiteX1" fmla="*/ 80010 w 2865120"/>
                <a:gd name="connsiteY1" fmla="*/ 1085850 h 2625090"/>
                <a:gd name="connsiteX2" fmla="*/ 57150 w 2865120"/>
                <a:gd name="connsiteY2" fmla="*/ 1043940 h 2625090"/>
                <a:gd name="connsiteX3" fmla="*/ 41910 w 2865120"/>
                <a:gd name="connsiteY3" fmla="*/ 1024890 h 2625090"/>
                <a:gd name="connsiteX4" fmla="*/ 15240 w 2865120"/>
                <a:gd name="connsiteY4" fmla="*/ 986790 h 2625090"/>
                <a:gd name="connsiteX5" fmla="*/ 0 w 2865120"/>
                <a:gd name="connsiteY5" fmla="*/ 960120 h 2625090"/>
                <a:gd name="connsiteX6" fmla="*/ 3810 w 2865120"/>
                <a:gd name="connsiteY6" fmla="*/ 933450 h 2625090"/>
                <a:gd name="connsiteX7" fmla="*/ 34290 w 2865120"/>
                <a:gd name="connsiteY7" fmla="*/ 895350 h 2625090"/>
                <a:gd name="connsiteX8" fmla="*/ 53340 w 2865120"/>
                <a:gd name="connsiteY8" fmla="*/ 887730 h 2625090"/>
                <a:gd name="connsiteX9" fmla="*/ 110490 w 2865120"/>
                <a:gd name="connsiteY9" fmla="*/ 914400 h 2625090"/>
                <a:gd name="connsiteX10" fmla="*/ 179070 w 2865120"/>
                <a:gd name="connsiteY10" fmla="*/ 937260 h 2625090"/>
                <a:gd name="connsiteX11" fmla="*/ 247650 w 2865120"/>
                <a:gd name="connsiteY11" fmla="*/ 937260 h 2625090"/>
                <a:gd name="connsiteX12" fmla="*/ 300990 w 2865120"/>
                <a:gd name="connsiteY12" fmla="*/ 941070 h 2625090"/>
                <a:gd name="connsiteX13" fmla="*/ 358140 w 2865120"/>
                <a:gd name="connsiteY13" fmla="*/ 944880 h 2625090"/>
                <a:gd name="connsiteX14" fmla="*/ 373380 w 2865120"/>
                <a:gd name="connsiteY14" fmla="*/ 887730 h 2625090"/>
                <a:gd name="connsiteX15" fmla="*/ 411480 w 2865120"/>
                <a:gd name="connsiteY15" fmla="*/ 861060 h 2625090"/>
                <a:gd name="connsiteX16" fmla="*/ 521970 w 2865120"/>
                <a:gd name="connsiteY16" fmla="*/ 872490 h 2625090"/>
                <a:gd name="connsiteX17" fmla="*/ 582930 w 2865120"/>
                <a:gd name="connsiteY17" fmla="*/ 918210 h 2625090"/>
                <a:gd name="connsiteX18" fmla="*/ 628650 w 2865120"/>
                <a:gd name="connsiteY18" fmla="*/ 967740 h 2625090"/>
                <a:gd name="connsiteX19" fmla="*/ 659130 w 2865120"/>
                <a:gd name="connsiteY19" fmla="*/ 990600 h 2625090"/>
                <a:gd name="connsiteX20" fmla="*/ 701040 w 2865120"/>
                <a:gd name="connsiteY20" fmla="*/ 1017270 h 2625090"/>
                <a:gd name="connsiteX21" fmla="*/ 712470 w 2865120"/>
                <a:gd name="connsiteY21" fmla="*/ 986790 h 2625090"/>
                <a:gd name="connsiteX22" fmla="*/ 701040 w 2865120"/>
                <a:gd name="connsiteY22" fmla="*/ 944880 h 2625090"/>
                <a:gd name="connsiteX23" fmla="*/ 723900 w 2865120"/>
                <a:gd name="connsiteY23" fmla="*/ 929640 h 2625090"/>
                <a:gd name="connsiteX24" fmla="*/ 781050 w 2865120"/>
                <a:gd name="connsiteY24" fmla="*/ 941070 h 2625090"/>
                <a:gd name="connsiteX25" fmla="*/ 800100 w 2865120"/>
                <a:gd name="connsiteY25" fmla="*/ 922020 h 2625090"/>
                <a:gd name="connsiteX26" fmla="*/ 838200 w 2865120"/>
                <a:gd name="connsiteY26" fmla="*/ 899160 h 2625090"/>
                <a:gd name="connsiteX27" fmla="*/ 883920 w 2865120"/>
                <a:gd name="connsiteY27" fmla="*/ 887730 h 2625090"/>
                <a:gd name="connsiteX28" fmla="*/ 910590 w 2865120"/>
                <a:gd name="connsiteY28" fmla="*/ 876300 h 2625090"/>
                <a:gd name="connsiteX29" fmla="*/ 910590 w 2865120"/>
                <a:gd name="connsiteY29" fmla="*/ 876300 h 2625090"/>
                <a:gd name="connsiteX30" fmla="*/ 883920 w 2865120"/>
                <a:gd name="connsiteY30" fmla="*/ 842010 h 2625090"/>
                <a:gd name="connsiteX31" fmla="*/ 876300 w 2865120"/>
                <a:gd name="connsiteY31" fmla="*/ 819150 h 2625090"/>
                <a:gd name="connsiteX32" fmla="*/ 876300 w 2865120"/>
                <a:gd name="connsiteY32" fmla="*/ 781050 h 2625090"/>
                <a:gd name="connsiteX33" fmla="*/ 876300 w 2865120"/>
                <a:gd name="connsiteY33" fmla="*/ 762000 h 2625090"/>
                <a:gd name="connsiteX34" fmla="*/ 838200 w 2865120"/>
                <a:gd name="connsiteY34" fmla="*/ 723900 h 2625090"/>
                <a:gd name="connsiteX35" fmla="*/ 796290 w 2865120"/>
                <a:gd name="connsiteY35" fmla="*/ 704850 h 2625090"/>
                <a:gd name="connsiteX36" fmla="*/ 720090 w 2865120"/>
                <a:gd name="connsiteY36" fmla="*/ 681990 h 2625090"/>
                <a:gd name="connsiteX37" fmla="*/ 674370 w 2865120"/>
                <a:gd name="connsiteY37" fmla="*/ 662940 h 2625090"/>
                <a:gd name="connsiteX38" fmla="*/ 651510 w 2865120"/>
                <a:gd name="connsiteY38" fmla="*/ 643890 h 2625090"/>
                <a:gd name="connsiteX39" fmla="*/ 632460 w 2865120"/>
                <a:gd name="connsiteY39" fmla="*/ 598170 h 2625090"/>
                <a:gd name="connsiteX40" fmla="*/ 670560 w 2865120"/>
                <a:gd name="connsiteY40" fmla="*/ 556260 h 2625090"/>
                <a:gd name="connsiteX41" fmla="*/ 762000 w 2865120"/>
                <a:gd name="connsiteY41" fmla="*/ 537210 h 2625090"/>
                <a:gd name="connsiteX42" fmla="*/ 849630 w 2865120"/>
                <a:gd name="connsiteY42" fmla="*/ 514350 h 2625090"/>
                <a:gd name="connsiteX43" fmla="*/ 944880 w 2865120"/>
                <a:gd name="connsiteY43" fmla="*/ 495300 h 2625090"/>
                <a:gd name="connsiteX44" fmla="*/ 963930 w 2865120"/>
                <a:gd name="connsiteY44" fmla="*/ 514350 h 2625090"/>
                <a:gd name="connsiteX45" fmla="*/ 929640 w 2865120"/>
                <a:gd name="connsiteY45" fmla="*/ 571500 h 2625090"/>
                <a:gd name="connsiteX46" fmla="*/ 861060 w 2865120"/>
                <a:gd name="connsiteY46" fmla="*/ 582930 h 2625090"/>
                <a:gd name="connsiteX47" fmla="*/ 868680 w 2865120"/>
                <a:gd name="connsiteY47" fmla="*/ 647700 h 2625090"/>
                <a:gd name="connsiteX48" fmla="*/ 922020 w 2865120"/>
                <a:gd name="connsiteY48" fmla="*/ 720090 h 2625090"/>
                <a:gd name="connsiteX49" fmla="*/ 975360 w 2865120"/>
                <a:gd name="connsiteY49" fmla="*/ 727710 h 2625090"/>
                <a:gd name="connsiteX50" fmla="*/ 1070610 w 2865120"/>
                <a:gd name="connsiteY50" fmla="*/ 697230 h 2625090"/>
                <a:gd name="connsiteX51" fmla="*/ 1139190 w 2865120"/>
                <a:gd name="connsiteY51" fmla="*/ 678180 h 2625090"/>
                <a:gd name="connsiteX52" fmla="*/ 1177290 w 2865120"/>
                <a:gd name="connsiteY52" fmla="*/ 681990 h 2625090"/>
                <a:gd name="connsiteX53" fmla="*/ 1223010 w 2865120"/>
                <a:gd name="connsiteY53" fmla="*/ 697230 h 2625090"/>
                <a:gd name="connsiteX54" fmla="*/ 1261110 w 2865120"/>
                <a:gd name="connsiteY54" fmla="*/ 701040 h 2625090"/>
                <a:gd name="connsiteX55" fmla="*/ 1283970 w 2865120"/>
                <a:gd name="connsiteY55" fmla="*/ 704850 h 2625090"/>
                <a:gd name="connsiteX56" fmla="*/ 1291590 w 2865120"/>
                <a:gd name="connsiteY56" fmla="*/ 701040 h 2625090"/>
                <a:gd name="connsiteX57" fmla="*/ 1322070 w 2865120"/>
                <a:gd name="connsiteY57" fmla="*/ 655320 h 2625090"/>
                <a:gd name="connsiteX58" fmla="*/ 1367790 w 2865120"/>
                <a:gd name="connsiteY58" fmla="*/ 609600 h 2625090"/>
                <a:gd name="connsiteX59" fmla="*/ 1447800 w 2865120"/>
                <a:gd name="connsiteY59" fmla="*/ 579120 h 2625090"/>
                <a:gd name="connsiteX60" fmla="*/ 1520190 w 2865120"/>
                <a:gd name="connsiteY60" fmla="*/ 590550 h 2625090"/>
                <a:gd name="connsiteX61" fmla="*/ 1550670 w 2865120"/>
                <a:gd name="connsiteY61" fmla="*/ 624840 h 2625090"/>
                <a:gd name="connsiteX62" fmla="*/ 1592580 w 2865120"/>
                <a:gd name="connsiteY62" fmla="*/ 601980 h 2625090"/>
                <a:gd name="connsiteX63" fmla="*/ 1607820 w 2865120"/>
                <a:gd name="connsiteY63" fmla="*/ 567690 h 2625090"/>
                <a:gd name="connsiteX64" fmla="*/ 1630680 w 2865120"/>
                <a:gd name="connsiteY64" fmla="*/ 529590 h 2625090"/>
                <a:gd name="connsiteX65" fmla="*/ 1684020 w 2865120"/>
                <a:gd name="connsiteY65" fmla="*/ 472440 h 2625090"/>
                <a:gd name="connsiteX66" fmla="*/ 1691640 w 2865120"/>
                <a:gd name="connsiteY66" fmla="*/ 449580 h 2625090"/>
                <a:gd name="connsiteX67" fmla="*/ 1703070 w 2865120"/>
                <a:gd name="connsiteY67" fmla="*/ 411480 h 2625090"/>
                <a:gd name="connsiteX68" fmla="*/ 1748790 w 2865120"/>
                <a:gd name="connsiteY68" fmla="*/ 350520 h 2625090"/>
                <a:gd name="connsiteX69" fmla="*/ 1786890 w 2865120"/>
                <a:gd name="connsiteY69" fmla="*/ 308610 h 2625090"/>
                <a:gd name="connsiteX70" fmla="*/ 1817370 w 2865120"/>
                <a:gd name="connsiteY70" fmla="*/ 266700 h 2625090"/>
                <a:gd name="connsiteX71" fmla="*/ 1817370 w 2865120"/>
                <a:gd name="connsiteY71" fmla="*/ 266700 h 2625090"/>
                <a:gd name="connsiteX72" fmla="*/ 1859280 w 2865120"/>
                <a:gd name="connsiteY72" fmla="*/ 240030 h 2625090"/>
                <a:gd name="connsiteX73" fmla="*/ 1931670 w 2865120"/>
                <a:gd name="connsiteY73" fmla="*/ 213360 h 2625090"/>
                <a:gd name="connsiteX74" fmla="*/ 2034540 w 2865120"/>
                <a:gd name="connsiteY74" fmla="*/ 160020 h 2625090"/>
                <a:gd name="connsiteX75" fmla="*/ 2114550 w 2865120"/>
                <a:gd name="connsiteY75" fmla="*/ 133350 h 2625090"/>
                <a:gd name="connsiteX76" fmla="*/ 2179320 w 2865120"/>
                <a:gd name="connsiteY76" fmla="*/ 106680 h 2625090"/>
                <a:gd name="connsiteX77" fmla="*/ 2236470 w 2865120"/>
                <a:gd name="connsiteY77" fmla="*/ 99060 h 2625090"/>
                <a:gd name="connsiteX78" fmla="*/ 2236470 w 2865120"/>
                <a:gd name="connsiteY78" fmla="*/ 68580 h 2625090"/>
                <a:gd name="connsiteX79" fmla="*/ 2266950 w 2865120"/>
                <a:gd name="connsiteY79" fmla="*/ 30480 h 2625090"/>
                <a:gd name="connsiteX80" fmla="*/ 2289810 w 2865120"/>
                <a:gd name="connsiteY80" fmla="*/ 15240 h 2625090"/>
                <a:gd name="connsiteX81" fmla="*/ 2308860 w 2865120"/>
                <a:gd name="connsiteY81" fmla="*/ 0 h 2625090"/>
                <a:gd name="connsiteX82" fmla="*/ 2411730 w 2865120"/>
                <a:gd name="connsiteY82" fmla="*/ 0 h 2625090"/>
                <a:gd name="connsiteX83" fmla="*/ 2411730 w 2865120"/>
                <a:gd name="connsiteY83" fmla="*/ 22860 h 2625090"/>
                <a:gd name="connsiteX84" fmla="*/ 2411730 w 2865120"/>
                <a:gd name="connsiteY84" fmla="*/ 22860 h 2625090"/>
                <a:gd name="connsiteX85" fmla="*/ 2449830 w 2865120"/>
                <a:gd name="connsiteY85" fmla="*/ 57150 h 2625090"/>
                <a:gd name="connsiteX86" fmla="*/ 2506980 w 2865120"/>
                <a:gd name="connsiteY86" fmla="*/ 99060 h 2625090"/>
                <a:gd name="connsiteX87" fmla="*/ 2491740 w 2865120"/>
                <a:gd name="connsiteY87" fmla="*/ 144780 h 2625090"/>
                <a:gd name="connsiteX88" fmla="*/ 2442210 w 2865120"/>
                <a:gd name="connsiteY88" fmla="*/ 182880 h 2625090"/>
                <a:gd name="connsiteX89" fmla="*/ 2381250 w 2865120"/>
                <a:gd name="connsiteY89" fmla="*/ 175260 h 2625090"/>
                <a:gd name="connsiteX90" fmla="*/ 2362200 w 2865120"/>
                <a:gd name="connsiteY90" fmla="*/ 182880 h 2625090"/>
                <a:gd name="connsiteX91" fmla="*/ 2346960 w 2865120"/>
                <a:gd name="connsiteY91" fmla="*/ 228600 h 2625090"/>
                <a:gd name="connsiteX92" fmla="*/ 2343150 w 2865120"/>
                <a:gd name="connsiteY92" fmla="*/ 285750 h 2625090"/>
                <a:gd name="connsiteX93" fmla="*/ 2362200 w 2865120"/>
                <a:gd name="connsiteY93" fmla="*/ 335280 h 2625090"/>
                <a:gd name="connsiteX94" fmla="*/ 2404110 w 2865120"/>
                <a:gd name="connsiteY94" fmla="*/ 377190 h 2625090"/>
                <a:gd name="connsiteX95" fmla="*/ 2472690 w 2865120"/>
                <a:gd name="connsiteY95" fmla="*/ 369570 h 2625090"/>
                <a:gd name="connsiteX96" fmla="*/ 2518410 w 2865120"/>
                <a:gd name="connsiteY96" fmla="*/ 365760 h 2625090"/>
                <a:gd name="connsiteX97" fmla="*/ 2545080 w 2865120"/>
                <a:gd name="connsiteY97" fmla="*/ 373380 h 2625090"/>
                <a:gd name="connsiteX98" fmla="*/ 2575560 w 2865120"/>
                <a:gd name="connsiteY98" fmla="*/ 419100 h 2625090"/>
                <a:gd name="connsiteX99" fmla="*/ 2537460 w 2865120"/>
                <a:gd name="connsiteY99" fmla="*/ 449580 h 2625090"/>
                <a:gd name="connsiteX100" fmla="*/ 2522220 w 2865120"/>
                <a:gd name="connsiteY100" fmla="*/ 495300 h 2625090"/>
                <a:gd name="connsiteX101" fmla="*/ 2529840 w 2865120"/>
                <a:gd name="connsiteY101" fmla="*/ 548640 h 2625090"/>
                <a:gd name="connsiteX102" fmla="*/ 2548890 w 2865120"/>
                <a:gd name="connsiteY102" fmla="*/ 624840 h 2625090"/>
                <a:gd name="connsiteX103" fmla="*/ 2567940 w 2865120"/>
                <a:gd name="connsiteY103" fmla="*/ 693420 h 2625090"/>
                <a:gd name="connsiteX104" fmla="*/ 2590800 w 2865120"/>
                <a:gd name="connsiteY104" fmla="*/ 742950 h 2625090"/>
                <a:gd name="connsiteX105" fmla="*/ 2594610 w 2865120"/>
                <a:gd name="connsiteY105" fmla="*/ 777240 h 2625090"/>
                <a:gd name="connsiteX106" fmla="*/ 2522220 w 2865120"/>
                <a:gd name="connsiteY106" fmla="*/ 803910 h 2625090"/>
                <a:gd name="connsiteX107" fmla="*/ 2506980 w 2865120"/>
                <a:gd name="connsiteY107" fmla="*/ 838200 h 2625090"/>
                <a:gd name="connsiteX108" fmla="*/ 2503170 w 2865120"/>
                <a:gd name="connsiteY108" fmla="*/ 876300 h 2625090"/>
                <a:gd name="connsiteX109" fmla="*/ 2514600 w 2865120"/>
                <a:gd name="connsiteY109" fmla="*/ 902970 h 2625090"/>
                <a:gd name="connsiteX110" fmla="*/ 2472690 w 2865120"/>
                <a:gd name="connsiteY110" fmla="*/ 937260 h 2625090"/>
                <a:gd name="connsiteX111" fmla="*/ 2457450 w 2865120"/>
                <a:gd name="connsiteY111" fmla="*/ 971550 h 2625090"/>
                <a:gd name="connsiteX112" fmla="*/ 2472690 w 2865120"/>
                <a:gd name="connsiteY112" fmla="*/ 1017270 h 2625090"/>
                <a:gd name="connsiteX113" fmla="*/ 2499360 w 2865120"/>
                <a:gd name="connsiteY113" fmla="*/ 1059180 h 2625090"/>
                <a:gd name="connsiteX114" fmla="*/ 2518410 w 2865120"/>
                <a:gd name="connsiteY114" fmla="*/ 1082040 h 2625090"/>
                <a:gd name="connsiteX115" fmla="*/ 2552700 w 2865120"/>
                <a:gd name="connsiteY115" fmla="*/ 1089660 h 2625090"/>
                <a:gd name="connsiteX116" fmla="*/ 2617470 w 2865120"/>
                <a:gd name="connsiteY116" fmla="*/ 1112520 h 2625090"/>
                <a:gd name="connsiteX117" fmla="*/ 2678430 w 2865120"/>
                <a:gd name="connsiteY117" fmla="*/ 1143000 h 2625090"/>
                <a:gd name="connsiteX118" fmla="*/ 2724150 w 2865120"/>
                <a:gd name="connsiteY118" fmla="*/ 1158240 h 2625090"/>
                <a:gd name="connsiteX119" fmla="*/ 2724150 w 2865120"/>
                <a:gd name="connsiteY119" fmla="*/ 1207770 h 2625090"/>
                <a:gd name="connsiteX120" fmla="*/ 2739390 w 2865120"/>
                <a:gd name="connsiteY120" fmla="*/ 1238250 h 2625090"/>
                <a:gd name="connsiteX121" fmla="*/ 2788920 w 2865120"/>
                <a:gd name="connsiteY121" fmla="*/ 1257300 h 2625090"/>
                <a:gd name="connsiteX122" fmla="*/ 2815590 w 2865120"/>
                <a:gd name="connsiteY122" fmla="*/ 1283970 h 2625090"/>
                <a:gd name="connsiteX123" fmla="*/ 2800350 w 2865120"/>
                <a:gd name="connsiteY123" fmla="*/ 1329690 h 2625090"/>
                <a:gd name="connsiteX124" fmla="*/ 2823210 w 2865120"/>
                <a:gd name="connsiteY124" fmla="*/ 1390650 h 2625090"/>
                <a:gd name="connsiteX125" fmla="*/ 2857500 w 2865120"/>
                <a:gd name="connsiteY125" fmla="*/ 1417320 h 2625090"/>
                <a:gd name="connsiteX126" fmla="*/ 2865120 w 2865120"/>
                <a:gd name="connsiteY126" fmla="*/ 1619250 h 2625090"/>
                <a:gd name="connsiteX127" fmla="*/ 2792730 w 2865120"/>
                <a:gd name="connsiteY127" fmla="*/ 1588770 h 2625090"/>
                <a:gd name="connsiteX128" fmla="*/ 2682240 w 2865120"/>
                <a:gd name="connsiteY128" fmla="*/ 1543050 h 2625090"/>
                <a:gd name="connsiteX129" fmla="*/ 2575560 w 2865120"/>
                <a:gd name="connsiteY129" fmla="*/ 1485900 h 2625090"/>
                <a:gd name="connsiteX130" fmla="*/ 2548890 w 2865120"/>
                <a:gd name="connsiteY130" fmla="*/ 1466850 h 2625090"/>
                <a:gd name="connsiteX131" fmla="*/ 2487930 w 2865120"/>
                <a:gd name="connsiteY131" fmla="*/ 1421130 h 2625090"/>
                <a:gd name="connsiteX132" fmla="*/ 2465070 w 2865120"/>
                <a:gd name="connsiteY132" fmla="*/ 1394460 h 2625090"/>
                <a:gd name="connsiteX133" fmla="*/ 2457450 w 2865120"/>
                <a:gd name="connsiteY133" fmla="*/ 1383030 h 2625090"/>
                <a:gd name="connsiteX134" fmla="*/ 2423160 w 2865120"/>
                <a:gd name="connsiteY134" fmla="*/ 1337310 h 2625090"/>
                <a:gd name="connsiteX135" fmla="*/ 2400300 w 2865120"/>
                <a:gd name="connsiteY135" fmla="*/ 1207770 h 2625090"/>
                <a:gd name="connsiteX136" fmla="*/ 2400300 w 2865120"/>
                <a:gd name="connsiteY136" fmla="*/ 1150620 h 2625090"/>
                <a:gd name="connsiteX137" fmla="*/ 2373630 w 2865120"/>
                <a:gd name="connsiteY137" fmla="*/ 1070610 h 2625090"/>
                <a:gd name="connsiteX138" fmla="*/ 2354580 w 2865120"/>
                <a:gd name="connsiteY138" fmla="*/ 990600 h 2625090"/>
                <a:gd name="connsiteX139" fmla="*/ 2354580 w 2865120"/>
                <a:gd name="connsiteY139" fmla="*/ 929640 h 2625090"/>
                <a:gd name="connsiteX140" fmla="*/ 2308860 w 2865120"/>
                <a:gd name="connsiteY140" fmla="*/ 883920 h 2625090"/>
                <a:gd name="connsiteX141" fmla="*/ 2259330 w 2865120"/>
                <a:gd name="connsiteY141" fmla="*/ 853440 h 2625090"/>
                <a:gd name="connsiteX142" fmla="*/ 2259330 w 2865120"/>
                <a:gd name="connsiteY142" fmla="*/ 853440 h 2625090"/>
                <a:gd name="connsiteX143" fmla="*/ 2236470 w 2865120"/>
                <a:gd name="connsiteY143" fmla="*/ 883920 h 2625090"/>
                <a:gd name="connsiteX144" fmla="*/ 2270760 w 2865120"/>
                <a:gd name="connsiteY144" fmla="*/ 918210 h 2625090"/>
                <a:gd name="connsiteX145" fmla="*/ 2270760 w 2865120"/>
                <a:gd name="connsiteY145" fmla="*/ 960120 h 2625090"/>
                <a:gd name="connsiteX146" fmla="*/ 2274570 w 2865120"/>
                <a:gd name="connsiteY146" fmla="*/ 1017270 h 2625090"/>
                <a:gd name="connsiteX147" fmla="*/ 2251710 w 2865120"/>
                <a:gd name="connsiteY147" fmla="*/ 1043940 h 2625090"/>
                <a:gd name="connsiteX148" fmla="*/ 2221230 w 2865120"/>
                <a:gd name="connsiteY148" fmla="*/ 1028700 h 2625090"/>
                <a:gd name="connsiteX149" fmla="*/ 2221230 w 2865120"/>
                <a:gd name="connsiteY149" fmla="*/ 1028700 h 2625090"/>
                <a:gd name="connsiteX150" fmla="*/ 2183130 w 2865120"/>
                <a:gd name="connsiteY150" fmla="*/ 1009650 h 2625090"/>
                <a:gd name="connsiteX151" fmla="*/ 2129790 w 2865120"/>
                <a:gd name="connsiteY151" fmla="*/ 1036320 h 2625090"/>
                <a:gd name="connsiteX152" fmla="*/ 2103120 w 2865120"/>
                <a:gd name="connsiteY152" fmla="*/ 1108710 h 2625090"/>
                <a:gd name="connsiteX153" fmla="*/ 2106930 w 2865120"/>
                <a:gd name="connsiteY153" fmla="*/ 1181100 h 2625090"/>
                <a:gd name="connsiteX154" fmla="*/ 2133600 w 2865120"/>
                <a:gd name="connsiteY154" fmla="*/ 1245870 h 2625090"/>
                <a:gd name="connsiteX155" fmla="*/ 2160270 w 2865120"/>
                <a:gd name="connsiteY155" fmla="*/ 1253490 h 2625090"/>
                <a:gd name="connsiteX156" fmla="*/ 2202180 w 2865120"/>
                <a:gd name="connsiteY156" fmla="*/ 1253490 h 2625090"/>
                <a:gd name="connsiteX157" fmla="*/ 2190750 w 2865120"/>
                <a:gd name="connsiteY157" fmla="*/ 1287780 h 2625090"/>
                <a:gd name="connsiteX158" fmla="*/ 2148840 w 2865120"/>
                <a:gd name="connsiteY158" fmla="*/ 1341120 h 2625090"/>
                <a:gd name="connsiteX159" fmla="*/ 2084070 w 2865120"/>
                <a:gd name="connsiteY159" fmla="*/ 1363980 h 2625090"/>
                <a:gd name="connsiteX160" fmla="*/ 2019300 w 2865120"/>
                <a:gd name="connsiteY160" fmla="*/ 1367790 h 2625090"/>
                <a:gd name="connsiteX161" fmla="*/ 1969770 w 2865120"/>
                <a:gd name="connsiteY161" fmla="*/ 1424940 h 2625090"/>
                <a:gd name="connsiteX162" fmla="*/ 1931670 w 2865120"/>
                <a:gd name="connsiteY162" fmla="*/ 1470660 h 2625090"/>
                <a:gd name="connsiteX163" fmla="*/ 1866900 w 2865120"/>
                <a:gd name="connsiteY163" fmla="*/ 1493520 h 2625090"/>
                <a:gd name="connsiteX164" fmla="*/ 1813560 w 2865120"/>
                <a:gd name="connsiteY164" fmla="*/ 1520190 h 2625090"/>
                <a:gd name="connsiteX165" fmla="*/ 1760220 w 2865120"/>
                <a:gd name="connsiteY165" fmla="*/ 1558290 h 2625090"/>
                <a:gd name="connsiteX166" fmla="*/ 1733550 w 2865120"/>
                <a:gd name="connsiteY166" fmla="*/ 1634490 h 2625090"/>
                <a:gd name="connsiteX167" fmla="*/ 1722120 w 2865120"/>
                <a:gd name="connsiteY167" fmla="*/ 1710690 h 2625090"/>
                <a:gd name="connsiteX168" fmla="*/ 1703070 w 2865120"/>
                <a:gd name="connsiteY168" fmla="*/ 1786890 h 2625090"/>
                <a:gd name="connsiteX169" fmla="*/ 1691640 w 2865120"/>
                <a:gd name="connsiteY169" fmla="*/ 1851660 h 2625090"/>
                <a:gd name="connsiteX170" fmla="*/ 1680210 w 2865120"/>
                <a:gd name="connsiteY170" fmla="*/ 1943100 h 2625090"/>
                <a:gd name="connsiteX171" fmla="*/ 1680210 w 2865120"/>
                <a:gd name="connsiteY171" fmla="*/ 1981200 h 2625090"/>
                <a:gd name="connsiteX172" fmla="*/ 1680210 w 2865120"/>
                <a:gd name="connsiteY172" fmla="*/ 1981200 h 2625090"/>
                <a:gd name="connsiteX173" fmla="*/ 1699260 w 2865120"/>
                <a:gd name="connsiteY173" fmla="*/ 2011680 h 2625090"/>
                <a:gd name="connsiteX174" fmla="*/ 1744980 w 2865120"/>
                <a:gd name="connsiteY174" fmla="*/ 1962150 h 2625090"/>
                <a:gd name="connsiteX175" fmla="*/ 1779270 w 2865120"/>
                <a:gd name="connsiteY175" fmla="*/ 1950720 h 2625090"/>
                <a:gd name="connsiteX176" fmla="*/ 1794510 w 2865120"/>
                <a:gd name="connsiteY176" fmla="*/ 1988820 h 2625090"/>
                <a:gd name="connsiteX177" fmla="*/ 1828800 w 2865120"/>
                <a:gd name="connsiteY177" fmla="*/ 2026920 h 2625090"/>
                <a:gd name="connsiteX178" fmla="*/ 1866900 w 2865120"/>
                <a:gd name="connsiteY178" fmla="*/ 1996440 h 2625090"/>
                <a:gd name="connsiteX179" fmla="*/ 1912620 w 2865120"/>
                <a:gd name="connsiteY179" fmla="*/ 1962150 h 2625090"/>
                <a:gd name="connsiteX180" fmla="*/ 1965960 w 2865120"/>
                <a:gd name="connsiteY180" fmla="*/ 1969770 h 2625090"/>
                <a:gd name="connsiteX181" fmla="*/ 2004060 w 2865120"/>
                <a:gd name="connsiteY181" fmla="*/ 1965960 h 2625090"/>
                <a:gd name="connsiteX182" fmla="*/ 2065020 w 2865120"/>
                <a:gd name="connsiteY182" fmla="*/ 1924050 h 2625090"/>
                <a:gd name="connsiteX183" fmla="*/ 2095500 w 2865120"/>
                <a:gd name="connsiteY183" fmla="*/ 1924050 h 2625090"/>
                <a:gd name="connsiteX184" fmla="*/ 2179320 w 2865120"/>
                <a:gd name="connsiteY184" fmla="*/ 1981200 h 2625090"/>
                <a:gd name="connsiteX185" fmla="*/ 2209800 w 2865120"/>
                <a:gd name="connsiteY185" fmla="*/ 2011680 h 2625090"/>
                <a:gd name="connsiteX186" fmla="*/ 2286000 w 2865120"/>
                <a:gd name="connsiteY186" fmla="*/ 2061210 h 2625090"/>
                <a:gd name="connsiteX187" fmla="*/ 2354580 w 2865120"/>
                <a:gd name="connsiteY187" fmla="*/ 2106930 h 2625090"/>
                <a:gd name="connsiteX188" fmla="*/ 2415540 w 2865120"/>
                <a:gd name="connsiteY188" fmla="*/ 2133600 h 2625090"/>
                <a:gd name="connsiteX189" fmla="*/ 2415540 w 2865120"/>
                <a:gd name="connsiteY189" fmla="*/ 2133600 h 2625090"/>
                <a:gd name="connsiteX190" fmla="*/ 2388870 w 2865120"/>
                <a:gd name="connsiteY190" fmla="*/ 2179320 h 2625090"/>
                <a:gd name="connsiteX191" fmla="*/ 2419350 w 2865120"/>
                <a:gd name="connsiteY191" fmla="*/ 2247900 h 2625090"/>
                <a:gd name="connsiteX192" fmla="*/ 2468880 w 2865120"/>
                <a:gd name="connsiteY192" fmla="*/ 2289810 h 2625090"/>
                <a:gd name="connsiteX193" fmla="*/ 2518410 w 2865120"/>
                <a:gd name="connsiteY193" fmla="*/ 2305050 h 2625090"/>
                <a:gd name="connsiteX194" fmla="*/ 2564130 w 2865120"/>
                <a:gd name="connsiteY194" fmla="*/ 2331720 h 2625090"/>
                <a:gd name="connsiteX195" fmla="*/ 2613660 w 2865120"/>
                <a:gd name="connsiteY195" fmla="*/ 2381250 h 2625090"/>
                <a:gd name="connsiteX196" fmla="*/ 2594610 w 2865120"/>
                <a:gd name="connsiteY196" fmla="*/ 2392680 h 2625090"/>
                <a:gd name="connsiteX197" fmla="*/ 2526030 w 2865120"/>
                <a:gd name="connsiteY197" fmla="*/ 2404110 h 2625090"/>
                <a:gd name="connsiteX198" fmla="*/ 2495550 w 2865120"/>
                <a:gd name="connsiteY198" fmla="*/ 2396490 h 2625090"/>
                <a:gd name="connsiteX199" fmla="*/ 2449830 w 2865120"/>
                <a:gd name="connsiteY199" fmla="*/ 2362200 h 2625090"/>
                <a:gd name="connsiteX200" fmla="*/ 2442210 w 2865120"/>
                <a:gd name="connsiteY200" fmla="*/ 2350770 h 2625090"/>
                <a:gd name="connsiteX201" fmla="*/ 2377440 w 2865120"/>
                <a:gd name="connsiteY201" fmla="*/ 2289810 h 2625090"/>
                <a:gd name="connsiteX202" fmla="*/ 2343150 w 2865120"/>
                <a:gd name="connsiteY202" fmla="*/ 2232660 h 2625090"/>
                <a:gd name="connsiteX203" fmla="*/ 2301240 w 2865120"/>
                <a:gd name="connsiteY203" fmla="*/ 2186940 h 2625090"/>
                <a:gd name="connsiteX204" fmla="*/ 2270760 w 2865120"/>
                <a:gd name="connsiteY204" fmla="*/ 2129790 h 2625090"/>
                <a:gd name="connsiteX205" fmla="*/ 2221230 w 2865120"/>
                <a:gd name="connsiteY205" fmla="*/ 2091690 h 2625090"/>
                <a:gd name="connsiteX206" fmla="*/ 2160270 w 2865120"/>
                <a:gd name="connsiteY206" fmla="*/ 2049780 h 2625090"/>
                <a:gd name="connsiteX207" fmla="*/ 2129790 w 2865120"/>
                <a:gd name="connsiteY207" fmla="*/ 2053590 h 2625090"/>
                <a:gd name="connsiteX208" fmla="*/ 2129790 w 2865120"/>
                <a:gd name="connsiteY208" fmla="*/ 2114550 h 2625090"/>
                <a:gd name="connsiteX209" fmla="*/ 2183130 w 2865120"/>
                <a:gd name="connsiteY209" fmla="*/ 2194560 h 2625090"/>
                <a:gd name="connsiteX210" fmla="*/ 2202180 w 2865120"/>
                <a:gd name="connsiteY210" fmla="*/ 2225040 h 2625090"/>
                <a:gd name="connsiteX211" fmla="*/ 2236470 w 2865120"/>
                <a:gd name="connsiteY211" fmla="*/ 2274570 h 2625090"/>
                <a:gd name="connsiteX212" fmla="*/ 2247900 w 2865120"/>
                <a:gd name="connsiteY212" fmla="*/ 2305050 h 2625090"/>
                <a:gd name="connsiteX213" fmla="*/ 2251710 w 2865120"/>
                <a:gd name="connsiteY213" fmla="*/ 2327910 h 2625090"/>
                <a:gd name="connsiteX214" fmla="*/ 2251710 w 2865120"/>
                <a:gd name="connsiteY214" fmla="*/ 2362200 h 2625090"/>
                <a:gd name="connsiteX215" fmla="*/ 2263140 w 2865120"/>
                <a:gd name="connsiteY215" fmla="*/ 2415540 h 2625090"/>
                <a:gd name="connsiteX216" fmla="*/ 2270760 w 2865120"/>
                <a:gd name="connsiteY216" fmla="*/ 2491740 h 2625090"/>
                <a:gd name="connsiteX217" fmla="*/ 2255520 w 2865120"/>
                <a:gd name="connsiteY217" fmla="*/ 2545080 h 2625090"/>
                <a:gd name="connsiteX218" fmla="*/ 2255520 w 2865120"/>
                <a:gd name="connsiteY218" fmla="*/ 2598420 h 2625090"/>
                <a:gd name="connsiteX219" fmla="*/ 2255520 w 2865120"/>
                <a:gd name="connsiteY219" fmla="*/ 2625090 h 2625090"/>
                <a:gd name="connsiteX220" fmla="*/ 2255520 w 2865120"/>
                <a:gd name="connsiteY220" fmla="*/ 2625090 h 2625090"/>
                <a:gd name="connsiteX0" fmla="*/ 95250 w 2865120"/>
                <a:gd name="connsiteY0" fmla="*/ 1158240 h 2625090"/>
                <a:gd name="connsiteX1" fmla="*/ 80010 w 2865120"/>
                <a:gd name="connsiteY1" fmla="*/ 1085850 h 2625090"/>
                <a:gd name="connsiteX2" fmla="*/ 57150 w 2865120"/>
                <a:gd name="connsiteY2" fmla="*/ 1043940 h 2625090"/>
                <a:gd name="connsiteX3" fmla="*/ 41910 w 2865120"/>
                <a:gd name="connsiteY3" fmla="*/ 1024890 h 2625090"/>
                <a:gd name="connsiteX4" fmla="*/ 15240 w 2865120"/>
                <a:gd name="connsiteY4" fmla="*/ 986790 h 2625090"/>
                <a:gd name="connsiteX5" fmla="*/ 0 w 2865120"/>
                <a:gd name="connsiteY5" fmla="*/ 960120 h 2625090"/>
                <a:gd name="connsiteX6" fmla="*/ 3810 w 2865120"/>
                <a:gd name="connsiteY6" fmla="*/ 933450 h 2625090"/>
                <a:gd name="connsiteX7" fmla="*/ 34290 w 2865120"/>
                <a:gd name="connsiteY7" fmla="*/ 895350 h 2625090"/>
                <a:gd name="connsiteX8" fmla="*/ 53340 w 2865120"/>
                <a:gd name="connsiteY8" fmla="*/ 887730 h 2625090"/>
                <a:gd name="connsiteX9" fmla="*/ 110490 w 2865120"/>
                <a:gd name="connsiteY9" fmla="*/ 914400 h 2625090"/>
                <a:gd name="connsiteX10" fmla="*/ 179070 w 2865120"/>
                <a:gd name="connsiteY10" fmla="*/ 937260 h 2625090"/>
                <a:gd name="connsiteX11" fmla="*/ 247650 w 2865120"/>
                <a:gd name="connsiteY11" fmla="*/ 937260 h 2625090"/>
                <a:gd name="connsiteX12" fmla="*/ 300990 w 2865120"/>
                <a:gd name="connsiteY12" fmla="*/ 941070 h 2625090"/>
                <a:gd name="connsiteX13" fmla="*/ 358140 w 2865120"/>
                <a:gd name="connsiteY13" fmla="*/ 944880 h 2625090"/>
                <a:gd name="connsiteX14" fmla="*/ 373380 w 2865120"/>
                <a:gd name="connsiteY14" fmla="*/ 887730 h 2625090"/>
                <a:gd name="connsiteX15" fmla="*/ 411480 w 2865120"/>
                <a:gd name="connsiteY15" fmla="*/ 861060 h 2625090"/>
                <a:gd name="connsiteX16" fmla="*/ 521970 w 2865120"/>
                <a:gd name="connsiteY16" fmla="*/ 872490 h 2625090"/>
                <a:gd name="connsiteX17" fmla="*/ 582930 w 2865120"/>
                <a:gd name="connsiteY17" fmla="*/ 918210 h 2625090"/>
                <a:gd name="connsiteX18" fmla="*/ 628650 w 2865120"/>
                <a:gd name="connsiteY18" fmla="*/ 967740 h 2625090"/>
                <a:gd name="connsiteX19" fmla="*/ 659130 w 2865120"/>
                <a:gd name="connsiteY19" fmla="*/ 990600 h 2625090"/>
                <a:gd name="connsiteX20" fmla="*/ 701040 w 2865120"/>
                <a:gd name="connsiteY20" fmla="*/ 1017270 h 2625090"/>
                <a:gd name="connsiteX21" fmla="*/ 712470 w 2865120"/>
                <a:gd name="connsiteY21" fmla="*/ 986790 h 2625090"/>
                <a:gd name="connsiteX22" fmla="*/ 701040 w 2865120"/>
                <a:gd name="connsiteY22" fmla="*/ 944880 h 2625090"/>
                <a:gd name="connsiteX23" fmla="*/ 723900 w 2865120"/>
                <a:gd name="connsiteY23" fmla="*/ 929640 h 2625090"/>
                <a:gd name="connsiteX24" fmla="*/ 781050 w 2865120"/>
                <a:gd name="connsiteY24" fmla="*/ 941070 h 2625090"/>
                <a:gd name="connsiteX25" fmla="*/ 800100 w 2865120"/>
                <a:gd name="connsiteY25" fmla="*/ 922020 h 2625090"/>
                <a:gd name="connsiteX26" fmla="*/ 838200 w 2865120"/>
                <a:gd name="connsiteY26" fmla="*/ 899160 h 2625090"/>
                <a:gd name="connsiteX27" fmla="*/ 883920 w 2865120"/>
                <a:gd name="connsiteY27" fmla="*/ 887730 h 2625090"/>
                <a:gd name="connsiteX28" fmla="*/ 910590 w 2865120"/>
                <a:gd name="connsiteY28" fmla="*/ 876300 h 2625090"/>
                <a:gd name="connsiteX29" fmla="*/ 910590 w 2865120"/>
                <a:gd name="connsiteY29" fmla="*/ 876300 h 2625090"/>
                <a:gd name="connsiteX30" fmla="*/ 883920 w 2865120"/>
                <a:gd name="connsiteY30" fmla="*/ 842010 h 2625090"/>
                <a:gd name="connsiteX31" fmla="*/ 876300 w 2865120"/>
                <a:gd name="connsiteY31" fmla="*/ 819150 h 2625090"/>
                <a:gd name="connsiteX32" fmla="*/ 876300 w 2865120"/>
                <a:gd name="connsiteY32" fmla="*/ 781050 h 2625090"/>
                <a:gd name="connsiteX33" fmla="*/ 876300 w 2865120"/>
                <a:gd name="connsiteY33" fmla="*/ 762000 h 2625090"/>
                <a:gd name="connsiteX34" fmla="*/ 838200 w 2865120"/>
                <a:gd name="connsiteY34" fmla="*/ 723900 h 2625090"/>
                <a:gd name="connsiteX35" fmla="*/ 796290 w 2865120"/>
                <a:gd name="connsiteY35" fmla="*/ 704850 h 2625090"/>
                <a:gd name="connsiteX36" fmla="*/ 720090 w 2865120"/>
                <a:gd name="connsiteY36" fmla="*/ 681990 h 2625090"/>
                <a:gd name="connsiteX37" fmla="*/ 674370 w 2865120"/>
                <a:gd name="connsiteY37" fmla="*/ 662940 h 2625090"/>
                <a:gd name="connsiteX38" fmla="*/ 651510 w 2865120"/>
                <a:gd name="connsiteY38" fmla="*/ 643890 h 2625090"/>
                <a:gd name="connsiteX39" fmla="*/ 632460 w 2865120"/>
                <a:gd name="connsiteY39" fmla="*/ 598170 h 2625090"/>
                <a:gd name="connsiteX40" fmla="*/ 670560 w 2865120"/>
                <a:gd name="connsiteY40" fmla="*/ 556260 h 2625090"/>
                <a:gd name="connsiteX41" fmla="*/ 762000 w 2865120"/>
                <a:gd name="connsiteY41" fmla="*/ 537210 h 2625090"/>
                <a:gd name="connsiteX42" fmla="*/ 849630 w 2865120"/>
                <a:gd name="connsiteY42" fmla="*/ 514350 h 2625090"/>
                <a:gd name="connsiteX43" fmla="*/ 944880 w 2865120"/>
                <a:gd name="connsiteY43" fmla="*/ 495300 h 2625090"/>
                <a:gd name="connsiteX44" fmla="*/ 963930 w 2865120"/>
                <a:gd name="connsiteY44" fmla="*/ 514350 h 2625090"/>
                <a:gd name="connsiteX45" fmla="*/ 929640 w 2865120"/>
                <a:gd name="connsiteY45" fmla="*/ 571500 h 2625090"/>
                <a:gd name="connsiteX46" fmla="*/ 861060 w 2865120"/>
                <a:gd name="connsiteY46" fmla="*/ 582930 h 2625090"/>
                <a:gd name="connsiteX47" fmla="*/ 868680 w 2865120"/>
                <a:gd name="connsiteY47" fmla="*/ 647700 h 2625090"/>
                <a:gd name="connsiteX48" fmla="*/ 922020 w 2865120"/>
                <a:gd name="connsiteY48" fmla="*/ 720090 h 2625090"/>
                <a:gd name="connsiteX49" fmla="*/ 975360 w 2865120"/>
                <a:gd name="connsiteY49" fmla="*/ 727710 h 2625090"/>
                <a:gd name="connsiteX50" fmla="*/ 1070610 w 2865120"/>
                <a:gd name="connsiteY50" fmla="*/ 697230 h 2625090"/>
                <a:gd name="connsiteX51" fmla="*/ 1139190 w 2865120"/>
                <a:gd name="connsiteY51" fmla="*/ 678180 h 2625090"/>
                <a:gd name="connsiteX52" fmla="*/ 1177290 w 2865120"/>
                <a:gd name="connsiteY52" fmla="*/ 681990 h 2625090"/>
                <a:gd name="connsiteX53" fmla="*/ 1223010 w 2865120"/>
                <a:gd name="connsiteY53" fmla="*/ 697230 h 2625090"/>
                <a:gd name="connsiteX54" fmla="*/ 1261110 w 2865120"/>
                <a:gd name="connsiteY54" fmla="*/ 701040 h 2625090"/>
                <a:gd name="connsiteX55" fmla="*/ 1283970 w 2865120"/>
                <a:gd name="connsiteY55" fmla="*/ 704850 h 2625090"/>
                <a:gd name="connsiteX56" fmla="*/ 1291590 w 2865120"/>
                <a:gd name="connsiteY56" fmla="*/ 701040 h 2625090"/>
                <a:gd name="connsiteX57" fmla="*/ 1322070 w 2865120"/>
                <a:gd name="connsiteY57" fmla="*/ 655320 h 2625090"/>
                <a:gd name="connsiteX58" fmla="*/ 1367790 w 2865120"/>
                <a:gd name="connsiteY58" fmla="*/ 609600 h 2625090"/>
                <a:gd name="connsiteX59" fmla="*/ 1447800 w 2865120"/>
                <a:gd name="connsiteY59" fmla="*/ 579120 h 2625090"/>
                <a:gd name="connsiteX60" fmla="*/ 1520190 w 2865120"/>
                <a:gd name="connsiteY60" fmla="*/ 590550 h 2625090"/>
                <a:gd name="connsiteX61" fmla="*/ 1550670 w 2865120"/>
                <a:gd name="connsiteY61" fmla="*/ 624840 h 2625090"/>
                <a:gd name="connsiteX62" fmla="*/ 1592580 w 2865120"/>
                <a:gd name="connsiteY62" fmla="*/ 601980 h 2625090"/>
                <a:gd name="connsiteX63" fmla="*/ 1607820 w 2865120"/>
                <a:gd name="connsiteY63" fmla="*/ 567690 h 2625090"/>
                <a:gd name="connsiteX64" fmla="*/ 1630680 w 2865120"/>
                <a:gd name="connsiteY64" fmla="*/ 529590 h 2625090"/>
                <a:gd name="connsiteX65" fmla="*/ 1684020 w 2865120"/>
                <a:gd name="connsiteY65" fmla="*/ 472440 h 2625090"/>
                <a:gd name="connsiteX66" fmla="*/ 1691640 w 2865120"/>
                <a:gd name="connsiteY66" fmla="*/ 449580 h 2625090"/>
                <a:gd name="connsiteX67" fmla="*/ 1703070 w 2865120"/>
                <a:gd name="connsiteY67" fmla="*/ 411480 h 2625090"/>
                <a:gd name="connsiteX68" fmla="*/ 1748790 w 2865120"/>
                <a:gd name="connsiteY68" fmla="*/ 350520 h 2625090"/>
                <a:gd name="connsiteX69" fmla="*/ 1786890 w 2865120"/>
                <a:gd name="connsiteY69" fmla="*/ 308610 h 2625090"/>
                <a:gd name="connsiteX70" fmla="*/ 1817370 w 2865120"/>
                <a:gd name="connsiteY70" fmla="*/ 266700 h 2625090"/>
                <a:gd name="connsiteX71" fmla="*/ 1817370 w 2865120"/>
                <a:gd name="connsiteY71" fmla="*/ 266700 h 2625090"/>
                <a:gd name="connsiteX72" fmla="*/ 1859280 w 2865120"/>
                <a:gd name="connsiteY72" fmla="*/ 240030 h 2625090"/>
                <a:gd name="connsiteX73" fmla="*/ 1931670 w 2865120"/>
                <a:gd name="connsiteY73" fmla="*/ 213360 h 2625090"/>
                <a:gd name="connsiteX74" fmla="*/ 2034540 w 2865120"/>
                <a:gd name="connsiteY74" fmla="*/ 160020 h 2625090"/>
                <a:gd name="connsiteX75" fmla="*/ 2114550 w 2865120"/>
                <a:gd name="connsiteY75" fmla="*/ 133350 h 2625090"/>
                <a:gd name="connsiteX76" fmla="*/ 2179320 w 2865120"/>
                <a:gd name="connsiteY76" fmla="*/ 106680 h 2625090"/>
                <a:gd name="connsiteX77" fmla="*/ 2236470 w 2865120"/>
                <a:gd name="connsiteY77" fmla="*/ 99060 h 2625090"/>
                <a:gd name="connsiteX78" fmla="*/ 2236470 w 2865120"/>
                <a:gd name="connsiteY78" fmla="*/ 68580 h 2625090"/>
                <a:gd name="connsiteX79" fmla="*/ 2266950 w 2865120"/>
                <a:gd name="connsiteY79" fmla="*/ 30480 h 2625090"/>
                <a:gd name="connsiteX80" fmla="*/ 2289810 w 2865120"/>
                <a:gd name="connsiteY80" fmla="*/ 15240 h 2625090"/>
                <a:gd name="connsiteX81" fmla="*/ 2308860 w 2865120"/>
                <a:gd name="connsiteY81" fmla="*/ 0 h 2625090"/>
                <a:gd name="connsiteX82" fmla="*/ 2411730 w 2865120"/>
                <a:gd name="connsiteY82" fmla="*/ 0 h 2625090"/>
                <a:gd name="connsiteX83" fmla="*/ 2411730 w 2865120"/>
                <a:gd name="connsiteY83" fmla="*/ 22860 h 2625090"/>
                <a:gd name="connsiteX84" fmla="*/ 2411730 w 2865120"/>
                <a:gd name="connsiteY84" fmla="*/ 22860 h 2625090"/>
                <a:gd name="connsiteX85" fmla="*/ 2449830 w 2865120"/>
                <a:gd name="connsiteY85" fmla="*/ 57150 h 2625090"/>
                <a:gd name="connsiteX86" fmla="*/ 2506980 w 2865120"/>
                <a:gd name="connsiteY86" fmla="*/ 99060 h 2625090"/>
                <a:gd name="connsiteX87" fmla="*/ 2491740 w 2865120"/>
                <a:gd name="connsiteY87" fmla="*/ 144780 h 2625090"/>
                <a:gd name="connsiteX88" fmla="*/ 2442210 w 2865120"/>
                <a:gd name="connsiteY88" fmla="*/ 182880 h 2625090"/>
                <a:gd name="connsiteX89" fmla="*/ 2381250 w 2865120"/>
                <a:gd name="connsiteY89" fmla="*/ 175260 h 2625090"/>
                <a:gd name="connsiteX90" fmla="*/ 2362200 w 2865120"/>
                <a:gd name="connsiteY90" fmla="*/ 182880 h 2625090"/>
                <a:gd name="connsiteX91" fmla="*/ 2346960 w 2865120"/>
                <a:gd name="connsiteY91" fmla="*/ 228600 h 2625090"/>
                <a:gd name="connsiteX92" fmla="*/ 2343150 w 2865120"/>
                <a:gd name="connsiteY92" fmla="*/ 285750 h 2625090"/>
                <a:gd name="connsiteX93" fmla="*/ 2362200 w 2865120"/>
                <a:gd name="connsiteY93" fmla="*/ 335280 h 2625090"/>
                <a:gd name="connsiteX94" fmla="*/ 2404110 w 2865120"/>
                <a:gd name="connsiteY94" fmla="*/ 377190 h 2625090"/>
                <a:gd name="connsiteX95" fmla="*/ 2472690 w 2865120"/>
                <a:gd name="connsiteY95" fmla="*/ 369570 h 2625090"/>
                <a:gd name="connsiteX96" fmla="*/ 2518410 w 2865120"/>
                <a:gd name="connsiteY96" fmla="*/ 365760 h 2625090"/>
                <a:gd name="connsiteX97" fmla="*/ 2545080 w 2865120"/>
                <a:gd name="connsiteY97" fmla="*/ 373380 h 2625090"/>
                <a:gd name="connsiteX98" fmla="*/ 2575560 w 2865120"/>
                <a:gd name="connsiteY98" fmla="*/ 419100 h 2625090"/>
                <a:gd name="connsiteX99" fmla="*/ 2537460 w 2865120"/>
                <a:gd name="connsiteY99" fmla="*/ 449580 h 2625090"/>
                <a:gd name="connsiteX100" fmla="*/ 2522220 w 2865120"/>
                <a:gd name="connsiteY100" fmla="*/ 495300 h 2625090"/>
                <a:gd name="connsiteX101" fmla="*/ 2529840 w 2865120"/>
                <a:gd name="connsiteY101" fmla="*/ 548640 h 2625090"/>
                <a:gd name="connsiteX102" fmla="*/ 2548890 w 2865120"/>
                <a:gd name="connsiteY102" fmla="*/ 624840 h 2625090"/>
                <a:gd name="connsiteX103" fmla="*/ 2567940 w 2865120"/>
                <a:gd name="connsiteY103" fmla="*/ 693420 h 2625090"/>
                <a:gd name="connsiteX104" fmla="*/ 2590800 w 2865120"/>
                <a:gd name="connsiteY104" fmla="*/ 742950 h 2625090"/>
                <a:gd name="connsiteX105" fmla="*/ 2594610 w 2865120"/>
                <a:gd name="connsiteY105" fmla="*/ 777240 h 2625090"/>
                <a:gd name="connsiteX106" fmla="*/ 2522220 w 2865120"/>
                <a:gd name="connsiteY106" fmla="*/ 803910 h 2625090"/>
                <a:gd name="connsiteX107" fmla="*/ 2506980 w 2865120"/>
                <a:gd name="connsiteY107" fmla="*/ 838200 h 2625090"/>
                <a:gd name="connsiteX108" fmla="*/ 2503170 w 2865120"/>
                <a:gd name="connsiteY108" fmla="*/ 876300 h 2625090"/>
                <a:gd name="connsiteX109" fmla="*/ 2514600 w 2865120"/>
                <a:gd name="connsiteY109" fmla="*/ 902970 h 2625090"/>
                <a:gd name="connsiteX110" fmla="*/ 2472690 w 2865120"/>
                <a:gd name="connsiteY110" fmla="*/ 937260 h 2625090"/>
                <a:gd name="connsiteX111" fmla="*/ 2457450 w 2865120"/>
                <a:gd name="connsiteY111" fmla="*/ 971550 h 2625090"/>
                <a:gd name="connsiteX112" fmla="*/ 2472690 w 2865120"/>
                <a:gd name="connsiteY112" fmla="*/ 1017270 h 2625090"/>
                <a:gd name="connsiteX113" fmla="*/ 2499360 w 2865120"/>
                <a:gd name="connsiteY113" fmla="*/ 1059180 h 2625090"/>
                <a:gd name="connsiteX114" fmla="*/ 2518410 w 2865120"/>
                <a:gd name="connsiteY114" fmla="*/ 1082040 h 2625090"/>
                <a:gd name="connsiteX115" fmla="*/ 2552700 w 2865120"/>
                <a:gd name="connsiteY115" fmla="*/ 1089660 h 2625090"/>
                <a:gd name="connsiteX116" fmla="*/ 2617470 w 2865120"/>
                <a:gd name="connsiteY116" fmla="*/ 1112520 h 2625090"/>
                <a:gd name="connsiteX117" fmla="*/ 2678430 w 2865120"/>
                <a:gd name="connsiteY117" fmla="*/ 1143000 h 2625090"/>
                <a:gd name="connsiteX118" fmla="*/ 2724150 w 2865120"/>
                <a:gd name="connsiteY118" fmla="*/ 1158240 h 2625090"/>
                <a:gd name="connsiteX119" fmla="*/ 2724150 w 2865120"/>
                <a:gd name="connsiteY119" fmla="*/ 1207770 h 2625090"/>
                <a:gd name="connsiteX120" fmla="*/ 2739390 w 2865120"/>
                <a:gd name="connsiteY120" fmla="*/ 1238250 h 2625090"/>
                <a:gd name="connsiteX121" fmla="*/ 2788920 w 2865120"/>
                <a:gd name="connsiteY121" fmla="*/ 1257300 h 2625090"/>
                <a:gd name="connsiteX122" fmla="*/ 2815590 w 2865120"/>
                <a:gd name="connsiteY122" fmla="*/ 1283970 h 2625090"/>
                <a:gd name="connsiteX123" fmla="*/ 2800350 w 2865120"/>
                <a:gd name="connsiteY123" fmla="*/ 1329690 h 2625090"/>
                <a:gd name="connsiteX124" fmla="*/ 2823210 w 2865120"/>
                <a:gd name="connsiteY124" fmla="*/ 1390650 h 2625090"/>
                <a:gd name="connsiteX125" fmla="*/ 2857500 w 2865120"/>
                <a:gd name="connsiteY125" fmla="*/ 1417320 h 2625090"/>
                <a:gd name="connsiteX126" fmla="*/ 2865120 w 2865120"/>
                <a:gd name="connsiteY126" fmla="*/ 1619250 h 2625090"/>
                <a:gd name="connsiteX127" fmla="*/ 2792730 w 2865120"/>
                <a:gd name="connsiteY127" fmla="*/ 1588770 h 2625090"/>
                <a:gd name="connsiteX128" fmla="*/ 2682240 w 2865120"/>
                <a:gd name="connsiteY128" fmla="*/ 1543050 h 2625090"/>
                <a:gd name="connsiteX129" fmla="*/ 2575560 w 2865120"/>
                <a:gd name="connsiteY129" fmla="*/ 1485900 h 2625090"/>
                <a:gd name="connsiteX130" fmla="*/ 2548890 w 2865120"/>
                <a:gd name="connsiteY130" fmla="*/ 1466850 h 2625090"/>
                <a:gd name="connsiteX131" fmla="*/ 2487930 w 2865120"/>
                <a:gd name="connsiteY131" fmla="*/ 1421130 h 2625090"/>
                <a:gd name="connsiteX132" fmla="*/ 2465070 w 2865120"/>
                <a:gd name="connsiteY132" fmla="*/ 1394460 h 2625090"/>
                <a:gd name="connsiteX133" fmla="*/ 2457450 w 2865120"/>
                <a:gd name="connsiteY133" fmla="*/ 1383030 h 2625090"/>
                <a:gd name="connsiteX134" fmla="*/ 2423160 w 2865120"/>
                <a:gd name="connsiteY134" fmla="*/ 1337310 h 2625090"/>
                <a:gd name="connsiteX135" fmla="*/ 2400300 w 2865120"/>
                <a:gd name="connsiteY135" fmla="*/ 1207770 h 2625090"/>
                <a:gd name="connsiteX136" fmla="*/ 2400300 w 2865120"/>
                <a:gd name="connsiteY136" fmla="*/ 1150620 h 2625090"/>
                <a:gd name="connsiteX137" fmla="*/ 2373630 w 2865120"/>
                <a:gd name="connsiteY137" fmla="*/ 1070610 h 2625090"/>
                <a:gd name="connsiteX138" fmla="*/ 2354580 w 2865120"/>
                <a:gd name="connsiteY138" fmla="*/ 990600 h 2625090"/>
                <a:gd name="connsiteX139" fmla="*/ 2354580 w 2865120"/>
                <a:gd name="connsiteY139" fmla="*/ 929640 h 2625090"/>
                <a:gd name="connsiteX140" fmla="*/ 2308860 w 2865120"/>
                <a:gd name="connsiteY140" fmla="*/ 883920 h 2625090"/>
                <a:gd name="connsiteX141" fmla="*/ 2259330 w 2865120"/>
                <a:gd name="connsiteY141" fmla="*/ 853440 h 2625090"/>
                <a:gd name="connsiteX142" fmla="*/ 2259330 w 2865120"/>
                <a:gd name="connsiteY142" fmla="*/ 853440 h 2625090"/>
                <a:gd name="connsiteX143" fmla="*/ 2236470 w 2865120"/>
                <a:gd name="connsiteY143" fmla="*/ 883920 h 2625090"/>
                <a:gd name="connsiteX144" fmla="*/ 2270760 w 2865120"/>
                <a:gd name="connsiteY144" fmla="*/ 918210 h 2625090"/>
                <a:gd name="connsiteX145" fmla="*/ 2270760 w 2865120"/>
                <a:gd name="connsiteY145" fmla="*/ 960120 h 2625090"/>
                <a:gd name="connsiteX146" fmla="*/ 2274570 w 2865120"/>
                <a:gd name="connsiteY146" fmla="*/ 1017270 h 2625090"/>
                <a:gd name="connsiteX147" fmla="*/ 2251710 w 2865120"/>
                <a:gd name="connsiteY147" fmla="*/ 1043940 h 2625090"/>
                <a:gd name="connsiteX148" fmla="*/ 2221230 w 2865120"/>
                <a:gd name="connsiteY148" fmla="*/ 1028700 h 2625090"/>
                <a:gd name="connsiteX149" fmla="*/ 2221230 w 2865120"/>
                <a:gd name="connsiteY149" fmla="*/ 1028700 h 2625090"/>
                <a:gd name="connsiteX150" fmla="*/ 2183130 w 2865120"/>
                <a:gd name="connsiteY150" fmla="*/ 1009650 h 2625090"/>
                <a:gd name="connsiteX151" fmla="*/ 2129790 w 2865120"/>
                <a:gd name="connsiteY151" fmla="*/ 1036320 h 2625090"/>
                <a:gd name="connsiteX152" fmla="*/ 2099310 w 2865120"/>
                <a:gd name="connsiteY152" fmla="*/ 1082040 h 2625090"/>
                <a:gd name="connsiteX153" fmla="*/ 2106930 w 2865120"/>
                <a:gd name="connsiteY153" fmla="*/ 1181100 h 2625090"/>
                <a:gd name="connsiteX154" fmla="*/ 2133600 w 2865120"/>
                <a:gd name="connsiteY154" fmla="*/ 1245870 h 2625090"/>
                <a:gd name="connsiteX155" fmla="*/ 2160270 w 2865120"/>
                <a:gd name="connsiteY155" fmla="*/ 1253490 h 2625090"/>
                <a:gd name="connsiteX156" fmla="*/ 2202180 w 2865120"/>
                <a:gd name="connsiteY156" fmla="*/ 1253490 h 2625090"/>
                <a:gd name="connsiteX157" fmla="*/ 2190750 w 2865120"/>
                <a:gd name="connsiteY157" fmla="*/ 1287780 h 2625090"/>
                <a:gd name="connsiteX158" fmla="*/ 2148840 w 2865120"/>
                <a:gd name="connsiteY158" fmla="*/ 1341120 h 2625090"/>
                <a:gd name="connsiteX159" fmla="*/ 2084070 w 2865120"/>
                <a:gd name="connsiteY159" fmla="*/ 1363980 h 2625090"/>
                <a:gd name="connsiteX160" fmla="*/ 2019300 w 2865120"/>
                <a:gd name="connsiteY160" fmla="*/ 1367790 h 2625090"/>
                <a:gd name="connsiteX161" fmla="*/ 1969770 w 2865120"/>
                <a:gd name="connsiteY161" fmla="*/ 1424940 h 2625090"/>
                <a:gd name="connsiteX162" fmla="*/ 1931670 w 2865120"/>
                <a:gd name="connsiteY162" fmla="*/ 1470660 h 2625090"/>
                <a:gd name="connsiteX163" fmla="*/ 1866900 w 2865120"/>
                <a:gd name="connsiteY163" fmla="*/ 1493520 h 2625090"/>
                <a:gd name="connsiteX164" fmla="*/ 1813560 w 2865120"/>
                <a:gd name="connsiteY164" fmla="*/ 1520190 h 2625090"/>
                <a:gd name="connsiteX165" fmla="*/ 1760220 w 2865120"/>
                <a:gd name="connsiteY165" fmla="*/ 1558290 h 2625090"/>
                <a:gd name="connsiteX166" fmla="*/ 1733550 w 2865120"/>
                <a:gd name="connsiteY166" fmla="*/ 1634490 h 2625090"/>
                <a:gd name="connsiteX167" fmla="*/ 1722120 w 2865120"/>
                <a:gd name="connsiteY167" fmla="*/ 1710690 h 2625090"/>
                <a:gd name="connsiteX168" fmla="*/ 1703070 w 2865120"/>
                <a:gd name="connsiteY168" fmla="*/ 1786890 h 2625090"/>
                <a:gd name="connsiteX169" fmla="*/ 1691640 w 2865120"/>
                <a:gd name="connsiteY169" fmla="*/ 1851660 h 2625090"/>
                <a:gd name="connsiteX170" fmla="*/ 1680210 w 2865120"/>
                <a:gd name="connsiteY170" fmla="*/ 1943100 h 2625090"/>
                <a:gd name="connsiteX171" fmla="*/ 1680210 w 2865120"/>
                <a:gd name="connsiteY171" fmla="*/ 1981200 h 2625090"/>
                <a:gd name="connsiteX172" fmla="*/ 1680210 w 2865120"/>
                <a:gd name="connsiteY172" fmla="*/ 1981200 h 2625090"/>
                <a:gd name="connsiteX173" fmla="*/ 1699260 w 2865120"/>
                <a:gd name="connsiteY173" fmla="*/ 2011680 h 2625090"/>
                <a:gd name="connsiteX174" fmla="*/ 1744980 w 2865120"/>
                <a:gd name="connsiteY174" fmla="*/ 1962150 h 2625090"/>
                <a:gd name="connsiteX175" fmla="*/ 1779270 w 2865120"/>
                <a:gd name="connsiteY175" fmla="*/ 1950720 h 2625090"/>
                <a:gd name="connsiteX176" fmla="*/ 1794510 w 2865120"/>
                <a:gd name="connsiteY176" fmla="*/ 1988820 h 2625090"/>
                <a:gd name="connsiteX177" fmla="*/ 1828800 w 2865120"/>
                <a:gd name="connsiteY177" fmla="*/ 2026920 h 2625090"/>
                <a:gd name="connsiteX178" fmla="*/ 1866900 w 2865120"/>
                <a:gd name="connsiteY178" fmla="*/ 1996440 h 2625090"/>
                <a:gd name="connsiteX179" fmla="*/ 1912620 w 2865120"/>
                <a:gd name="connsiteY179" fmla="*/ 1962150 h 2625090"/>
                <a:gd name="connsiteX180" fmla="*/ 1965960 w 2865120"/>
                <a:gd name="connsiteY180" fmla="*/ 1969770 h 2625090"/>
                <a:gd name="connsiteX181" fmla="*/ 2004060 w 2865120"/>
                <a:gd name="connsiteY181" fmla="*/ 1965960 h 2625090"/>
                <a:gd name="connsiteX182" fmla="*/ 2065020 w 2865120"/>
                <a:gd name="connsiteY182" fmla="*/ 1924050 h 2625090"/>
                <a:gd name="connsiteX183" fmla="*/ 2095500 w 2865120"/>
                <a:gd name="connsiteY183" fmla="*/ 1924050 h 2625090"/>
                <a:gd name="connsiteX184" fmla="*/ 2179320 w 2865120"/>
                <a:gd name="connsiteY184" fmla="*/ 1981200 h 2625090"/>
                <a:gd name="connsiteX185" fmla="*/ 2209800 w 2865120"/>
                <a:gd name="connsiteY185" fmla="*/ 2011680 h 2625090"/>
                <a:gd name="connsiteX186" fmla="*/ 2286000 w 2865120"/>
                <a:gd name="connsiteY186" fmla="*/ 2061210 h 2625090"/>
                <a:gd name="connsiteX187" fmla="*/ 2354580 w 2865120"/>
                <a:gd name="connsiteY187" fmla="*/ 2106930 h 2625090"/>
                <a:gd name="connsiteX188" fmla="*/ 2415540 w 2865120"/>
                <a:gd name="connsiteY188" fmla="*/ 2133600 h 2625090"/>
                <a:gd name="connsiteX189" fmla="*/ 2415540 w 2865120"/>
                <a:gd name="connsiteY189" fmla="*/ 2133600 h 2625090"/>
                <a:gd name="connsiteX190" fmla="*/ 2388870 w 2865120"/>
                <a:gd name="connsiteY190" fmla="*/ 2179320 h 2625090"/>
                <a:gd name="connsiteX191" fmla="*/ 2419350 w 2865120"/>
                <a:gd name="connsiteY191" fmla="*/ 2247900 h 2625090"/>
                <a:gd name="connsiteX192" fmla="*/ 2468880 w 2865120"/>
                <a:gd name="connsiteY192" fmla="*/ 2289810 h 2625090"/>
                <a:gd name="connsiteX193" fmla="*/ 2518410 w 2865120"/>
                <a:gd name="connsiteY193" fmla="*/ 2305050 h 2625090"/>
                <a:gd name="connsiteX194" fmla="*/ 2564130 w 2865120"/>
                <a:gd name="connsiteY194" fmla="*/ 2331720 h 2625090"/>
                <a:gd name="connsiteX195" fmla="*/ 2613660 w 2865120"/>
                <a:gd name="connsiteY195" fmla="*/ 2381250 h 2625090"/>
                <a:gd name="connsiteX196" fmla="*/ 2594610 w 2865120"/>
                <a:gd name="connsiteY196" fmla="*/ 2392680 h 2625090"/>
                <a:gd name="connsiteX197" fmla="*/ 2526030 w 2865120"/>
                <a:gd name="connsiteY197" fmla="*/ 2404110 h 2625090"/>
                <a:gd name="connsiteX198" fmla="*/ 2495550 w 2865120"/>
                <a:gd name="connsiteY198" fmla="*/ 2396490 h 2625090"/>
                <a:gd name="connsiteX199" fmla="*/ 2449830 w 2865120"/>
                <a:gd name="connsiteY199" fmla="*/ 2362200 h 2625090"/>
                <a:gd name="connsiteX200" fmla="*/ 2442210 w 2865120"/>
                <a:gd name="connsiteY200" fmla="*/ 2350770 h 2625090"/>
                <a:gd name="connsiteX201" fmla="*/ 2377440 w 2865120"/>
                <a:gd name="connsiteY201" fmla="*/ 2289810 h 2625090"/>
                <a:gd name="connsiteX202" fmla="*/ 2343150 w 2865120"/>
                <a:gd name="connsiteY202" fmla="*/ 2232660 h 2625090"/>
                <a:gd name="connsiteX203" fmla="*/ 2301240 w 2865120"/>
                <a:gd name="connsiteY203" fmla="*/ 2186940 h 2625090"/>
                <a:gd name="connsiteX204" fmla="*/ 2270760 w 2865120"/>
                <a:gd name="connsiteY204" fmla="*/ 2129790 h 2625090"/>
                <a:gd name="connsiteX205" fmla="*/ 2221230 w 2865120"/>
                <a:gd name="connsiteY205" fmla="*/ 2091690 h 2625090"/>
                <a:gd name="connsiteX206" fmla="*/ 2160270 w 2865120"/>
                <a:gd name="connsiteY206" fmla="*/ 2049780 h 2625090"/>
                <a:gd name="connsiteX207" fmla="*/ 2129790 w 2865120"/>
                <a:gd name="connsiteY207" fmla="*/ 2053590 h 2625090"/>
                <a:gd name="connsiteX208" fmla="*/ 2129790 w 2865120"/>
                <a:gd name="connsiteY208" fmla="*/ 2114550 h 2625090"/>
                <a:gd name="connsiteX209" fmla="*/ 2183130 w 2865120"/>
                <a:gd name="connsiteY209" fmla="*/ 2194560 h 2625090"/>
                <a:gd name="connsiteX210" fmla="*/ 2202180 w 2865120"/>
                <a:gd name="connsiteY210" fmla="*/ 2225040 h 2625090"/>
                <a:gd name="connsiteX211" fmla="*/ 2236470 w 2865120"/>
                <a:gd name="connsiteY211" fmla="*/ 2274570 h 2625090"/>
                <a:gd name="connsiteX212" fmla="*/ 2247900 w 2865120"/>
                <a:gd name="connsiteY212" fmla="*/ 2305050 h 2625090"/>
                <a:gd name="connsiteX213" fmla="*/ 2251710 w 2865120"/>
                <a:gd name="connsiteY213" fmla="*/ 2327910 h 2625090"/>
                <a:gd name="connsiteX214" fmla="*/ 2251710 w 2865120"/>
                <a:gd name="connsiteY214" fmla="*/ 2362200 h 2625090"/>
                <a:gd name="connsiteX215" fmla="*/ 2263140 w 2865120"/>
                <a:gd name="connsiteY215" fmla="*/ 2415540 h 2625090"/>
                <a:gd name="connsiteX216" fmla="*/ 2270760 w 2865120"/>
                <a:gd name="connsiteY216" fmla="*/ 2491740 h 2625090"/>
                <a:gd name="connsiteX217" fmla="*/ 2255520 w 2865120"/>
                <a:gd name="connsiteY217" fmla="*/ 2545080 h 2625090"/>
                <a:gd name="connsiteX218" fmla="*/ 2255520 w 2865120"/>
                <a:gd name="connsiteY218" fmla="*/ 2598420 h 2625090"/>
                <a:gd name="connsiteX219" fmla="*/ 2255520 w 2865120"/>
                <a:gd name="connsiteY219" fmla="*/ 2625090 h 2625090"/>
                <a:gd name="connsiteX220" fmla="*/ 2255520 w 2865120"/>
                <a:gd name="connsiteY220" fmla="*/ 2625090 h 2625090"/>
                <a:gd name="connsiteX0" fmla="*/ 95250 w 2865120"/>
                <a:gd name="connsiteY0" fmla="*/ 1158240 h 2625090"/>
                <a:gd name="connsiteX1" fmla="*/ 80010 w 2865120"/>
                <a:gd name="connsiteY1" fmla="*/ 1085850 h 2625090"/>
                <a:gd name="connsiteX2" fmla="*/ 57150 w 2865120"/>
                <a:gd name="connsiteY2" fmla="*/ 1043940 h 2625090"/>
                <a:gd name="connsiteX3" fmla="*/ 41910 w 2865120"/>
                <a:gd name="connsiteY3" fmla="*/ 1024890 h 2625090"/>
                <a:gd name="connsiteX4" fmla="*/ 15240 w 2865120"/>
                <a:gd name="connsiteY4" fmla="*/ 986790 h 2625090"/>
                <a:gd name="connsiteX5" fmla="*/ 0 w 2865120"/>
                <a:gd name="connsiteY5" fmla="*/ 960120 h 2625090"/>
                <a:gd name="connsiteX6" fmla="*/ 3810 w 2865120"/>
                <a:gd name="connsiteY6" fmla="*/ 933450 h 2625090"/>
                <a:gd name="connsiteX7" fmla="*/ 34290 w 2865120"/>
                <a:gd name="connsiteY7" fmla="*/ 895350 h 2625090"/>
                <a:gd name="connsiteX8" fmla="*/ 53340 w 2865120"/>
                <a:gd name="connsiteY8" fmla="*/ 887730 h 2625090"/>
                <a:gd name="connsiteX9" fmla="*/ 110490 w 2865120"/>
                <a:gd name="connsiteY9" fmla="*/ 914400 h 2625090"/>
                <a:gd name="connsiteX10" fmla="*/ 179070 w 2865120"/>
                <a:gd name="connsiteY10" fmla="*/ 937260 h 2625090"/>
                <a:gd name="connsiteX11" fmla="*/ 247650 w 2865120"/>
                <a:gd name="connsiteY11" fmla="*/ 937260 h 2625090"/>
                <a:gd name="connsiteX12" fmla="*/ 300990 w 2865120"/>
                <a:gd name="connsiteY12" fmla="*/ 941070 h 2625090"/>
                <a:gd name="connsiteX13" fmla="*/ 358140 w 2865120"/>
                <a:gd name="connsiteY13" fmla="*/ 944880 h 2625090"/>
                <a:gd name="connsiteX14" fmla="*/ 373380 w 2865120"/>
                <a:gd name="connsiteY14" fmla="*/ 887730 h 2625090"/>
                <a:gd name="connsiteX15" fmla="*/ 411480 w 2865120"/>
                <a:gd name="connsiteY15" fmla="*/ 861060 h 2625090"/>
                <a:gd name="connsiteX16" fmla="*/ 521970 w 2865120"/>
                <a:gd name="connsiteY16" fmla="*/ 872490 h 2625090"/>
                <a:gd name="connsiteX17" fmla="*/ 582930 w 2865120"/>
                <a:gd name="connsiteY17" fmla="*/ 918210 h 2625090"/>
                <a:gd name="connsiteX18" fmla="*/ 628650 w 2865120"/>
                <a:gd name="connsiteY18" fmla="*/ 967740 h 2625090"/>
                <a:gd name="connsiteX19" fmla="*/ 659130 w 2865120"/>
                <a:gd name="connsiteY19" fmla="*/ 990600 h 2625090"/>
                <a:gd name="connsiteX20" fmla="*/ 701040 w 2865120"/>
                <a:gd name="connsiteY20" fmla="*/ 1017270 h 2625090"/>
                <a:gd name="connsiteX21" fmla="*/ 712470 w 2865120"/>
                <a:gd name="connsiteY21" fmla="*/ 986790 h 2625090"/>
                <a:gd name="connsiteX22" fmla="*/ 701040 w 2865120"/>
                <a:gd name="connsiteY22" fmla="*/ 944880 h 2625090"/>
                <a:gd name="connsiteX23" fmla="*/ 723900 w 2865120"/>
                <a:gd name="connsiteY23" fmla="*/ 929640 h 2625090"/>
                <a:gd name="connsiteX24" fmla="*/ 781050 w 2865120"/>
                <a:gd name="connsiteY24" fmla="*/ 941070 h 2625090"/>
                <a:gd name="connsiteX25" fmla="*/ 800100 w 2865120"/>
                <a:gd name="connsiteY25" fmla="*/ 922020 h 2625090"/>
                <a:gd name="connsiteX26" fmla="*/ 838200 w 2865120"/>
                <a:gd name="connsiteY26" fmla="*/ 899160 h 2625090"/>
                <a:gd name="connsiteX27" fmla="*/ 883920 w 2865120"/>
                <a:gd name="connsiteY27" fmla="*/ 887730 h 2625090"/>
                <a:gd name="connsiteX28" fmla="*/ 910590 w 2865120"/>
                <a:gd name="connsiteY28" fmla="*/ 876300 h 2625090"/>
                <a:gd name="connsiteX29" fmla="*/ 910590 w 2865120"/>
                <a:gd name="connsiteY29" fmla="*/ 876300 h 2625090"/>
                <a:gd name="connsiteX30" fmla="*/ 883920 w 2865120"/>
                <a:gd name="connsiteY30" fmla="*/ 842010 h 2625090"/>
                <a:gd name="connsiteX31" fmla="*/ 876300 w 2865120"/>
                <a:gd name="connsiteY31" fmla="*/ 819150 h 2625090"/>
                <a:gd name="connsiteX32" fmla="*/ 876300 w 2865120"/>
                <a:gd name="connsiteY32" fmla="*/ 781050 h 2625090"/>
                <a:gd name="connsiteX33" fmla="*/ 876300 w 2865120"/>
                <a:gd name="connsiteY33" fmla="*/ 762000 h 2625090"/>
                <a:gd name="connsiteX34" fmla="*/ 838200 w 2865120"/>
                <a:gd name="connsiteY34" fmla="*/ 723900 h 2625090"/>
                <a:gd name="connsiteX35" fmla="*/ 796290 w 2865120"/>
                <a:gd name="connsiteY35" fmla="*/ 704850 h 2625090"/>
                <a:gd name="connsiteX36" fmla="*/ 720090 w 2865120"/>
                <a:gd name="connsiteY36" fmla="*/ 681990 h 2625090"/>
                <a:gd name="connsiteX37" fmla="*/ 674370 w 2865120"/>
                <a:gd name="connsiteY37" fmla="*/ 662940 h 2625090"/>
                <a:gd name="connsiteX38" fmla="*/ 651510 w 2865120"/>
                <a:gd name="connsiteY38" fmla="*/ 643890 h 2625090"/>
                <a:gd name="connsiteX39" fmla="*/ 632460 w 2865120"/>
                <a:gd name="connsiteY39" fmla="*/ 598170 h 2625090"/>
                <a:gd name="connsiteX40" fmla="*/ 670560 w 2865120"/>
                <a:gd name="connsiteY40" fmla="*/ 556260 h 2625090"/>
                <a:gd name="connsiteX41" fmla="*/ 762000 w 2865120"/>
                <a:gd name="connsiteY41" fmla="*/ 537210 h 2625090"/>
                <a:gd name="connsiteX42" fmla="*/ 849630 w 2865120"/>
                <a:gd name="connsiteY42" fmla="*/ 514350 h 2625090"/>
                <a:gd name="connsiteX43" fmla="*/ 944880 w 2865120"/>
                <a:gd name="connsiteY43" fmla="*/ 495300 h 2625090"/>
                <a:gd name="connsiteX44" fmla="*/ 963930 w 2865120"/>
                <a:gd name="connsiteY44" fmla="*/ 514350 h 2625090"/>
                <a:gd name="connsiteX45" fmla="*/ 929640 w 2865120"/>
                <a:gd name="connsiteY45" fmla="*/ 571500 h 2625090"/>
                <a:gd name="connsiteX46" fmla="*/ 861060 w 2865120"/>
                <a:gd name="connsiteY46" fmla="*/ 582930 h 2625090"/>
                <a:gd name="connsiteX47" fmla="*/ 868680 w 2865120"/>
                <a:gd name="connsiteY47" fmla="*/ 647700 h 2625090"/>
                <a:gd name="connsiteX48" fmla="*/ 922020 w 2865120"/>
                <a:gd name="connsiteY48" fmla="*/ 720090 h 2625090"/>
                <a:gd name="connsiteX49" fmla="*/ 975360 w 2865120"/>
                <a:gd name="connsiteY49" fmla="*/ 727710 h 2625090"/>
                <a:gd name="connsiteX50" fmla="*/ 1070610 w 2865120"/>
                <a:gd name="connsiteY50" fmla="*/ 697230 h 2625090"/>
                <a:gd name="connsiteX51" fmla="*/ 1139190 w 2865120"/>
                <a:gd name="connsiteY51" fmla="*/ 678180 h 2625090"/>
                <a:gd name="connsiteX52" fmla="*/ 1177290 w 2865120"/>
                <a:gd name="connsiteY52" fmla="*/ 681990 h 2625090"/>
                <a:gd name="connsiteX53" fmla="*/ 1223010 w 2865120"/>
                <a:gd name="connsiteY53" fmla="*/ 697230 h 2625090"/>
                <a:gd name="connsiteX54" fmla="*/ 1261110 w 2865120"/>
                <a:gd name="connsiteY54" fmla="*/ 701040 h 2625090"/>
                <a:gd name="connsiteX55" fmla="*/ 1283970 w 2865120"/>
                <a:gd name="connsiteY55" fmla="*/ 704850 h 2625090"/>
                <a:gd name="connsiteX56" fmla="*/ 1291590 w 2865120"/>
                <a:gd name="connsiteY56" fmla="*/ 701040 h 2625090"/>
                <a:gd name="connsiteX57" fmla="*/ 1322070 w 2865120"/>
                <a:gd name="connsiteY57" fmla="*/ 655320 h 2625090"/>
                <a:gd name="connsiteX58" fmla="*/ 1367790 w 2865120"/>
                <a:gd name="connsiteY58" fmla="*/ 609600 h 2625090"/>
                <a:gd name="connsiteX59" fmla="*/ 1447800 w 2865120"/>
                <a:gd name="connsiteY59" fmla="*/ 579120 h 2625090"/>
                <a:gd name="connsiteX60" fmla="*/ 1520190 w 2865120"/>
                <a:gd name="connsiteY60" fmla="*/ 590550 h 2625090"/>
                <a:gd name="connsiteX61" fmla="*/ 1550670 w 2865120"/>
                <a:gd name="connsiteY61" fmla="*/ 624840 h 2625090"/>
                <a:gd name="connsiteX62" fmla="*/ 1592580 w 2865120"/>
                <a:gd name="connsiteY62" fmla="*/ 601980 h 2625090"/>
                <a:gd name="connsiteX63" fmla="*/ 1607820 w 2865120"/>
                <a:gd name="connsiteY63" fmla="*/ 567690 h 2625090"/>
                <a:gd name="connsiteX64" fmla="*/ 1630680 w 2865120"/>
                <a:gd name="connsiteY64" fmla="*/ 529590 h 2625090"/>
                <a:gd name="connsiteX65" fmla="*/ 1684020 w 2865120"/>
                <a:gd name="connsiteY65" fmla="*/ 472440 h 2625090"/>
                <a:gd name="connsiteX66" fmla="*/ 1691640 w 2865120"/>
                <a:gd name="connsiteY66" fmla="*/ 449580 h 2625090"/>
                <a:gd name="connsiteX67" fmla="*/ 1703070 w 2865120"/>
                <a:gd name="connsiteY67" fmla="*/ 411480 h 2625090"/>
                <a:gd name="connsiteX68" fmla="*/ 1748790 w 2865120"/>
                <a:gd name="connsiteY68" fmla="*/ 350520 h 2625090"/>
                <a:gd name="connsiteX69" fmla="*/ 1786890 w 2865120"/>
                <a:gd name="connsiteY69" fmla="*/ 308610 h 2625090"/>
                <a:gd name="connsiteX70" fmla="*/ 1817370 w 2865120"/>
                <a:gd name="connsiteY70" fmla="*/ 266700 h 2625090"/>
                <a:gd name="connsiteX71" fmla="*/ 1817370 w 2865120"/>
                <a:gd name="connsiteY71" fmla="*/ 266700 h 2625090"/>
                <a:gd name="connsiteX72" fmla="*/ 1859280 w 2865120"/>
                <a:gd name="connsiteY72" fmla="*/ 240030 h 2625090"/>
                <a:gd name="connsiteX73" fmla="*/ 1931670 w 2865120"/>
                <a:gd name="connsiteY73" fmla="*/ 213360 h 2625090"/>
                <a:gd name="connsiteX74" fmla="*/ 2034540 w 2865120"/>
                <a:gd name="connsiteY74" fmla="*/ 160020 h 2625090"/>
                <a:gd name="connsiteX75" fmla="*/ 2114550 w 2865120"/>
                <a:gd name="connsiteY75" fmla="*/ 133350 h 2625090"/>
                <a:gd name="connsiteX76" fmla="*/ 2179320 w 2865120"/>
                <a:gd name="connsiteY76" fmla="*/ 106680 h 2625090"/>
                <a:gd name="connsiteX77" fmla="*/ 2236470 w 2865120"/>
                <a:gd name="connsiteY77" fmla="*/ 99060 h 2625090"/>
                <a:gd name="connsiteX78" fmla="*/ 2236470 w 2865120"/>
                <a:gd name="connsiteY78" fmla="*/ 68580 h 2625090"/>
                <a:gd name="connsiteX79" fmla="*/ 2266950 w 2865120"/>
                <a:gd name="connsiteY79" fmla="*/ 30480 h 2625090"/>
                <a:gd name="connsiteX80" fmla="*/ 2289810 w 2865120"/>
                <a:gd name="connsiteY80" fmla="*/ 15240 h 2625090"/>
                <a:gd name="connsiteX81" fmla="*/ 2308860 w 2865120"/>
                <a:gd name="connsiteY81" fmla="*/ 0 h 2625090"/>
                <a:gd name="connsiteX82" fmla="*/ 2411730 w 2865120"/>
                <a:gd name="connsiteY82" fmla="*/ 0 h 2625090"/>
                <a:gd name="connsiteX83" fmla="*/ 2411730 w 2865120"/>
                <a:gd name="connsiteY83" fmla="*/ 22860 h 2625090"/>
                <a:gd name="connsiteX84" fmla="*/ 2411730 w 2865120"/>
                <a:gd name="connsiteY84" fmla="*/ 22860 h 2625090"/>
                <a:gd name="connsiteX85" fmla="*/ 2449830 w 2865120"/>
                <a:gd name="connsiteY85" fmla="*/ 57150 h 2625090"/>
                <a:gd name="connsiteX86" fmla="*/ 2506980 w 2865120"/>
                <a:gd name="connsiteY86" fmla="*/ 99060 h 2625090"/>
                <a:gd name="connsiteX87" fmla="*/ 2491740 w 2865120"/>
                <a:gd name="connsiteY87" fmla="*/ 144780 h 2625090"/>
                <a:gd name="connsiteX88" fmla="*/ 2442210 w 2865120"/>
                <a:gd name="connsiteY88" fmla="*/ 182880 h 2625090"/>
                <a:gd name="connsiteX89" fmla="*/ 2381250 w 2865120"/>
                <a:gd name="connsiteY89" fmla="*/ 175260 h 2625090"/>
                <a:gd name="connsiteX90" fmla="*/ 2362200 w 2865120"/>
                <a:gd name="connsiteY90" fmla="*/ 182880 h 2625090"/>
                <a:gd name="connsiteX91" fmla="*/ 2346960 w 2865120"/>
                <a:gd name="connsiteY91" fmla="*/ 228600 h 2625090"/>
                <a:gd name="connsiteX92" fmla="*/ 2343150 w 2865120"/>
                <a:gd name="connsiteY92" fmla="*/ 285750 h 2625090"/>
                <a:gd name="connsiteX93" fmla="*/ 2362200 w 2865120"/>
                <a:gd name="connsiteY93" fmla="*/ 335280 h 2625090"/>
                <a:gd name="connsiteX94" fmla="*/ 2404110 w 2865120"/>
                <a:gd name="connsiteY94" fmla="*/ 377190 h 2625090"/>
                <a:gd name="connsiteX95" fmla="*/ 2472690 w 2865120"/>
                <a:gd name="connsiteY95" fmla="*/ 369570 h 2625090"/>
                <a:gd name="connsiteX96" fmla="*/ 2518410 w 2865120"/>
                <a:gd name="connsiteY96" fmla="*/ 365760 h 2625090"/>
                <a:gd name="connsiteX97" fmla="*/ 2545080 w 2865120"/>
                <a:gd name="connsiteY97" fmla="*/ 373380 h 2625090"/>
                <a:gd name="connsiteX98" fmla="*/ 2575560 w 2865120"/>
                <a:gd name="connsiteY98" fmla="*/ 419100 h 2625090"/>
                <a:gd name="connsiteX99" fmla="*/ 2537460 w 2865120"/>
                <a:gd name="connsiteY99" fmla="*/ 449580 h 2625090"/>
                <a:gd name="connsiteX100" fmla="*/ 2522220 w 2865120"/>
                <a:gd name="connsiteY100" fmla="*/ 495300 h 2625090"/>
                <a:gd name="connsiteX101" fmla="*/ 2529840 w 2865120"/>
                <a:gd name="connsiteY101" fmla="*/ 548640 h 2625090"/>
                <a:gd name="connsiteX102" fmla="*/ 2548890 w 2865120"/>
                <a:gd name="connsiteY102" fmla="*/ 624840 h 2625090"/>
                <a:gd name="connsiteX103" fmla="*/ 2567940 w 2865120"/>
                <a:gd name="connsiteY103" fmla="*/ 693420 h 2625090"/>
                <a:gd name="connsiteX104" fmla="*/ 2590800 w 2865120"/>
                <a:gd name="connsiteY104" fmla="*/ 742950 h 2625090"/>
                <a:gd name="connsiteX105" fmla="*/ 2594610 w 2865120"/>
                <a:gd name="connsiteY105" fmla="*/ 777240 h 2625090"/>
                <a:gd name="connsiteX106" fmla="*/ 2522220 w 2865120"/>
                <a:gd name="connsiteY106" fmla="*/ 803910 h 2625090"/>
                <a:gd name="connsiteX107" fmla="*/ 2506980 w 2865120"/>
                <a:gd name="connsiteY107" fmla="*/ 838200 h 2625090"/>
                <a:gd name="connsiteX108" fmla="*/ 2503170 w 2865120"/>
                <a:gd name="connsiteY108" fmla="*/ 876300 h 2625090"/>
                <a:gd name="connsiteX109" fmla="*/ 2514600 w 2865120"/>
                <a:gd name="connsiteY109" fmla="*/ 902970 h 2625090"/>
                <a:gd name="connsiteX110" fmla="*/ 2472690 w 2865120"/>
                <a:gd name="connsiteY110" fmla="*/ 937260 h 2625090"/>
                <a:gd name="connsiteX111" fmla="*/ 2457450 w 2865120"/>
                <a:gd name="connsiteY111" fmla="*/ 971550 h 2625090"/>
                <a:gd name="connsiteX112" fmla="*/ 2472690 w 2865120"/>
                <a:gd name="connsiteY112" fmla="*/ 1017270 h 2625090"/>
                <a:gd name="connsiteX113" fmla="*/ 2499360 w 2865120"/>
                <a:gd name="connsiteY113" fmla="*/ 1059180 h 2625090"/>
                <a:gd name="connsiteX114" fmla="*/ 2518410 w 2865120"/>
                <a:gd name="connsiteY114" fmla="*/ 1082040 h 2625090"/>
                <a:gd name="connsiteX115" fmla="*/ 2552700 w 2865120"/>
                <a:gd name="connsiteY115" fmla="*/ 1089660 h 2625090"/>
                <a:gd name="connsiteX116" fmla="*/ 2617470 w 2865120"/>
                <a:gd name="connsiteY116" fmla="*/ 1112520 h 2625090"/>
                <a:gd name="connsiteX117" fmla="*/ 2678430 w 2865120"/>
                <a:gd name="connsiteY117" fmla="*/ 1143000 h 2625090"/>
                <a:gd name="connsiteX118" fmla="*/ 2724150 w 2865120"/>
                <a:gd name="connsiteY118" fmla="*/ 1158240 h 2625090"/>
                <a:gd name="connsiteX119" fmla="*/ 2724150 w 2865120"/>
                <a:gd name="connsiteY119" fmla="*/ 1207770 h 2625090"/>
                <a:gd name="connsiteX120" fmla="*/ 2739390 w 2865120"/>
                <a:gd name="connsiteY120" fmla="*/ 1238250 h 2625090"/>
                <a:gd name="connsiteX121" fmla="*/ 2788920 w 2865120"/>
                <a:gd name="connsiteY121" fmla="*/ 1257300 h 2625090"/>
                <a:gd name="connsiteX122" fmla="*/ 2815590 w 2865120"/>
                <a:gd name="connsiteY122" fmla="*/ 1283970 h 2625090"/>
                <a:gd name="connsiteX123" fmla="*/ 2800350 w 2865120"/>
                <a:gd name="connsiteY123" fmla="*/ 1329690 h 2625090"/>
                <a:gd name="connsiteX124" fmla="*/ 2823210 w 2865120"/>
                <a:gd name="connsiteY124" fmla="*/ 1390650 h 2625090"/>
                <a:gd name="connsiteX125" fmla="*/ 2857500 w 2865120"/>
                <a:gd name="connsiteY125" fmla="*/ 1417320 h 2625090"/>
                <a:gd name="connsiteX126" fmla="*/ 2865120 w 2865120"/>
                <a:gd name="connsiteY126" fmla="*/ 1619250 h 2625090"/>
                <a:gd name="connsiteX127" fmla="*/ 2792730 w 2865120"/>
                <a:gd name="connsiteY127" fmla="*/ 1588770 h 2625090"/>
                <a:gd name="connsiteX128" fmla="*/ 2682240 w 2865120"/>
                <a:gd name="connsiteY128" fmla="*/ 1543050 h 2625090"/>
                <a:gd name="connsiteX129" fmla="*/ 2575560 w 2865120"/>
                <a:gd name="connsiteY129" fmla="*/ 1485900 h 2625090"/>
                <a:gd name="connsiteX130" fmla="*/ 2548890 w 2865120"/>
                <a:gd name="connsiteY130" fmla="*/ 1466850 h 2625090"/>
                <a:gd name="connsiteX131" fmla="*/ 2487930 w 2865120"/>
                <a:gd name="connsiteY131" fmla="*/ 1421130 h 2625090"/>
                <a:gd name="connsiteX132" fmla="*/ 2465070 w 2865120"/>
                <a:gd name="connsiteY132" fmla="*/ 1394460 h 2625090"/>
                <a:gd name="connsiteX133" fmla="*/ 2457450 w 2865120"/>
                <a:gd name="connsiteY133" fmla="*/ 1383030 h 2625090"/>
                <a:gd name="connsiteX134" fmla="*/ 2423160 w 2865120"/>
                <a:gd name="connsiteY134" fmla="*/ 1337310 h 2625090"/>
                <a:gd name="connsiteX135" fmla="*/ 2400300 w 2865120"/>
                <a:gd name="connsiteY135" fmla="*/ 1207770 h 2625090"/>
                <a:gd name="connsiteX136" fmla="*/ 2400300 w 2865120"/>
                <a:gd name="connsiteY136" fmla="*/ 1150620 h 2625090"/>
                <a:gd name="connsiteX137" fmla="*/ 2373630 w 2865120"/>
                <a:gd name="connsiteY137" fmla="*/ 1070610 h 2625090"/>
                <a:gd name="connsiteX138" fmla="*/ 2354580 w 2865120"/>
                <a:gd name="connsiteY138" fmla="*/ 990600 h 2625090"/>
                <a:gd name="connsiteX139" fmla="*/ 2354580 w 2865120"/>
                <a:gd name="connsiteY139" fmla="*/ 929640 h 2625090"/>
                <a:gd name="connsiteX140" fmla="*/ 2308860 w 2865120"/>
                <a:gd name="connsiteY140" fmla="*/ 883920 h 2625090"/>
                <a:gd name="connsiteX141" fmla="*/ 2259330 w 2865120"/>
                <a:gd name="connsiteY141" fmla="*/ 853440 h 2625090"/>
                <a:gd name="connsiteX142" fmla="*/ 2259330 w 2865120"/>
                <a:gd name="connsiteY142" fmla="*/ 853440 h 2625090"/>
                <a:gd name="connsiteX143" fmla="*/ 2221230 w 2865120"/>
                <a:gd name="connsiteY143" fmla="*/ 895350 h 2625090"/>
                <a:gd name="connsiteX144" fmla="*/ 2270760 w 2865120"/>
                <a:gd name="connsiteY144" fmla="*/ 918210 h 2625090"/>
                <a:gd name="connsiteX145" fmla="*/ 2270760 w 2865120"/>
                <a:gd name="connsiteY145" fmla="*/ 960120 h 2625090"/>
                <a:gd name="connsiteX146" fmla="*/ 2274570 w 2865120"/>
                <a:gd name="connsiteY146" fmla="*/ 1017270 h 2625090"/>
                <a:gd name="connsiteX147" fmla="*/ 2251710 w 2865120"/>
                <a:gd name="connsiteY147" fmla="*/ 1043940 h 2625090"/>
                <a:gd name="connsiteX148" fmla="*/ 2221230 w 2865120"/>
                <a:gd name="connsiteY148" fmla="*/ 1028700 h 2625090"/>
                <a:gd name="connsiteX149" fmla="*/ 2221230 w 2865120"/>
                <a:gd name="connsiteY149" fmla="*/ 1028700 h 2625090"/>
                <a:gd name="connsiteX150" fmla="*/ 2183130 w 2865120"/>
                <a:gd name="connsiteY150" fmla="*/ 1009650 h 2625090"/>
                <a:gd name="connsiteX151" fmla="*/ 2129790 w 2865120"/>
                <a:gd name="connsiteY151" fmla="*/ 1036320 h 2625090"/>
                <a:gd name="connsiteX152" fmla="*/ 2099310 w 2865120"/>
                <a:gd name="connsiteY152" fmla="*/ 1082040 h 2625090"/>
                <a:gd name="connsiteX153" fmla="*/ 2106930 w 2865120"/>
                <a:gd name="connsiteY153" fmla="*/ 1181100 h 2625090"/>
                <a:gd name="connsiteX154" fmla="*/ 2133600 w 2865120"/>
                <a:gd name="connsiteY154" fmla="*/ 1245870 h 2625090"/>
                <a:gd name="connsiteX155" fmla="*/ 2160270 w 2865120"/>
                <a:gd name="connsiteY155" fmla="*/ 1253490 h 2625090"/>
                <a:gd name="connsiteX156" fmla="*/ 2202180 w 2865120"/>
                <a:gd name="connsiteY156" fmla="*/ 1253490 h 2625090"/>
                <a:gd name="connsiteX157" fmla="*/ 2190750 w 2865120"/>
                <a:gd name="connsiteY157" fmla="*/ 1287780 h 2625090"/>
                <a:gd name="connsiteX158" fmla="*/ 2148840 w 2865120"/>
                <a:gd name="connsiteY158" fmla="*/ 1341120 h 2625090"/>
                <a:gd name="connsiteX159" fmla="*/ 2084070 w 2865120"/>
                <a:gd name="connsiteY159" fmla="*/ 1363980 h 2625090"/>
                <a:gd name="connsiteX160" fmla="*/ 2019300 w 2865120"/>
                <a:gd name="connsiteY160" fmla="*/ 1367790 h 2625090"/>
                <a:gd name="connsiteX161" fmla="*/ 1969770 w 2865120"/>
                <a:gd name="connsiteY161" fmla="*/ 1424940 h 2625090"/>
                <a:gd name="connsiteX162" fmla="*/ 1931670 w 2865120"/>
                <a:gd name="connsiteY162" fmla="*/ 1470660 h 2625090"/>
                <a:gd name="connsiteX163" fmla="*/ 1866900 w 2865120"/>
                <a:gd name="connsiteY163" fmla="*/ 1493520 h 2625090"/>
                <a:gd name="connsiteX164" fmla="*/ 1813560 w 2865120"/>
                <a:gd name="connsiteY164" fmla="*/ 1520190 h 2625090"/>
                <a:gd name="connsiteX165" fmla="*/ 1760220 w 2865120"/>
                <a:gd name="connsiteY165" fmla="*/ 1558290 h 2625090"/>
                <a:gd name="connsiteX166" fmla="*/ 1733550 w 2865120"/>
                <a:gd name="connsiteY166" fmla="*/ 1634490 h 2625090"/>
                <a:gd name="connsiteX167" fmla="*/ 1722120 w 2865120"/>
                <a:gd name="connsiteY167" fmla="*/ 1710690 h 2625090"/>
                <a:gd name="connsiteX168" fmla="*/ 1703070 w 2865120"/>
                <a:gd name="connsiteY168" fmla="*/ 1786890 h 2625090"/>
                <a:gd name="connsiteX169" fmla="*/ 1691640 w 2865120"/>
                <a:gd name="connsiteY169" fmla="*/ 1851660 h 2625090"/>
                <a:gd name="connsiteX170" fmla="*/ 1680210 w 2865120"/>
                <a:gd name="connsiteY170" fmla="*/ 1943100 h 2625090"/>
                <a:gd name="connsiteX171" fmla="*/ 1680210 w 2865120"/>
                <a:gd name="connsiteY171" fmla="*/ 1981200 h 2625090"/>
                <a:gd name="connsiteX172" fmla="*/ 1680210 w 2865120"/>
                <a:gd name="connsiteY172" fmla="*/ 1981200 h 2625090"/>
                <a:gd name="connsiteX173" fmla="*/ 1699260 w 2865120"/>
                <a:gd name="connsiteY173" fmla="*/ 2011680 h 2625090"/>
                <a:gd name="connsiteX174" fmla="*/ 1744980 w 2865120"/>
                <a:gd name="connsiteY174" fmla="*/ 1962150 h 2625090"/>
                <a:gd name="connsiteX175" fmla="*/ 1779270 w 2865120"/>
                <a:gd name="connsiteY175" fmla="*/ 1950720 h 2625090"/>
                <a:gd name="connsiteX176" fmla="*/ 1794510 w 2865120"/>
                <a:gd name="connsiteY176" fmla="*/ 1988820 h 2625090"/>
                <a:gd name="connsiteX177" fmla="*/ 1828800 w 2865120"/>
                <a:gd name="connsiteY177" fmla="*/ 2026920 h 2625090"/>
                <a:gd name="connsiteX178" fmla="*/ 1866900 w 2865120"/>
                <a:gd name="connsiteY178" fmla="*/ 1996440 h 2625090"/>
                <a:gd name="connsiteX179" fmla="*/ 1912620 w 2865120"/>
                <a:gd name="connsiteY179" fmla="*/ 1962150 h 2625090"/>
                <a:gd name="connsiteX180" fmla="*/ 1965960 w 2865120"/>
                <a:gd name="connsiteY180" fmla="*/ 1969770 h 2625090"/>
                <a:gd name="connsiteX181" fmla="*/ 2004060 w 2865120"/>
                <a:gd name="connsiteY181" fmla="*/ 1965960 h 2625090"/>
                <a:gd name="connsiteX182" fmla="*/ 2065020 w 2865120"/>
                <a:gd name="connsiteY182" fmla="*/ 1924050 h 2625090"/>
                <a:gd name="connsiteX183" fmla="*/ 2095500 w 2865120"/>
                <a:gd name="connsiteY183" fmla="*/ 1924050 h 2625090"/>
                <a:gd name="connsiteX184" fmla="*/ 2179320 w 2865120"/>
                <a:gd name="connsiteY184" fmla="*/ 1981200 h 2625090"/>
                <a:gd name="connsiteX185" fmla="*/ 2209800 w 2865120"/>
                <a:gd name="connsiteY185" fmla="*/ 2011680 h 2625090"/>
                <a:gd name="connsiteX186" fmla="*/ 2286000 w 2865120"/>
                <a:gd name="connsiteY186" fmla="*/ 2061210 h 2625090"/>
                <a:gd name="connsiteX187" fmla="*/ 2354580 w 2865120"/>
                <a:gd name="connsiteY187" fmla="*/ 2106930 h 2625090"/>
                <a:gd name="connsiteX188" fmla="*/ 2415540 w 2865120"/>
                <a:gd name="connsiteY188" fmla="*/ 2133600 h 2625090"/>
                <a:gd name="connsiteX189" fmla="*/ 2415540 w 2865120"/>
                <a:gd name="connsiteY189" fmla="*/ 2133600 h 2625090"/>
                <a:gd name="connsiteX190" fmla="*/ 2388870 w 2865120"/>
                <a:gd name="connsiteY190" fmla="*/ 2179320 h 2625090"/>
                <a:gd name="connsiteX191" fmla="*/ 2419350 w 2865120"/>
                <a:gd name="connsiteY191" fmla="*/ 2247900 h 2625090"/>
                <a:gd name="connsiteX192" fmla="*/ 2468880 w 2865120"/>
                <a:gd name="connsiteY192" fmla="*/ 2289810 h 2625090"/>
                <a:gd name="connsiteX193" fmla="*/ 2518410 w 2865120"/>
                <a:gd name="connsiteY193" fmla="*/ 2305050 h 2625090"/>
                <a:gd name="connsiteX194" fmla="*/ 2564130 w 2865120"/>
                <a:gd name="connsiteY194" fmla="*/ 2331720 h 2625090"/>
                <a:gd name="connsiteX195" fmla="*/ 2613660 w 2865120"/>
                <a:gd name="connsiteY195" fmla="*/ 2381250 h 2625090"/>
                <a:gd name="connsiteX196" fmla="*/ 2594610 w 2865120"/>
                <a:gd name="connsiteY196" fmla="*/ 2392680 h 2625090"/>
                <a:gd name="connsiteX197" fmla="*/ 2526030 w 2865120"/>
                <a:gd name="connsiteY197" fmla="*/ 2404110 h 2625090"/>
                <a:gd name="connsiteX198" fmla="*/ 2495550 w 2865120"/>
                <a:gd name="connsiteY198" fmla="*/ 2396490 h 2625090"/>
                <a:gd name="connsiteX199" fmla="*/ 2449830 w 2865120"/>
                <a:gd name="connsiteY199" fmla="*/ 2362200 h 2625090"/>
                <a:gd name="connsiteX200" fmla="*/ 2442210 w 2865120"/>
                <a:gd name="connsiteY200" fmla="*/ 2350770 h 2625090"/>
                <a:gd name="connsiteX201" fmla="*/ 2377440 w 2865120"/>
                <a:gd name="connsiteY201" fmla="*/ 2289810 h 2625090"/>
                <a:gd name="connsiteX202" fmla="*/ 2343150 w 2865120"/>
                <a:gd name="connsiteY202" fmla="*/ 2232660 h 2625090"/>
                <a:gd name="connsiteX203" fmla="*/ 2301240 w 2865120"/>
                <a:gd name="connsiteY203" fmla="*/ 2186940 h 2625090"/>
                <a:gd name="connsiteX204" fmla="*/ 2270760 w 2865120"/>
                <a:gd name="connsiteY204" fmla="*/ 2129790 h 2625090"/>
                <a:gd name="connsiteX205" fmla="*/ 2221230 w 2865120"/>
                <a:gd name="connsiteY205" fmla="*/ 2091690 h 2625090"/>
                <a:gd name="connsiteX206" fmla="*/ 2160270 w 2865120"/>
                <a:gd name="connsiteY206" fmla="*/ 2049780 h 2625090"/>
                <a:gd name="connsiteX207" fmla="*/ 2129790 w 2865120"/>
                <a:gd name="connsiteY207" fmla="*/ 2053590 h 2625090"/>
                <a:gd name="connsiteX208" fmla="*/ 2129790 w 2865120"/>
                <a:gd name="connsiteY208" fmla="*/ 2114550 h 2625090"/>
                <a:gd name="connsiteX209" fmla="*/ 2183130 w 2865120"/>
                <a:gd name="connsiteY209" fmla="*/ 2194560 h 2625090"/>
                <a:gd name="connsiteX210" fmla="*/ 2202180 w 2865120"/>
                <a:gd name="connsiteY210" fmla="*/ 2225040 h 2625090"/>
                <a:gd name="connsiteX211" fmla="*/ 2236470 w 2865120"/>
                <a:gd name="connsiteY211" fmla="*/ 2274570 h 2625090"/>
                <a:gd name="connsiteX212" fmla="*/ 2247900 w 2865120"/>
                <a:gd name="connsiteY212" fmla="*/ 2305050 h 2625090"/>
                <a:gd name="connsiteX213" fmla="*/ 2251710 w 2865120"/>
                <a:gd name="connsiteY213" fmla="*/ 2327910 h 2625090"/>
                <a:gd name="connsiteX214" fmla="*/ 2251710 w 2865120"/>
                <a:gd name="connsiteY214" fmla="*/ 2362200 h 2625090"/>
                <a:gd name="connsiteX215" fmla="*/ 2263140 w 2865120"/>
                <a:gd name="connsiteY215" fmla="*/ 2415540 h 2625090"/>
                <a:gd name="connsiteX216" fmla="*/ 2270760 w 2865120"/>
                <a:gd name="connsiteY216" fmla="*/ 2491740 h 2625090"/>
                <a:gd name="connsiteX217" fmla="*/ 2255520 w 2865120"/>
                <a:gd name="connsiteY217" fmla="*/ 2545080 h 2625090"/>
                <a:gd name="connsiteX218" fmla="*/ 2255520 w 2865120"/>
                <a:gd name="connsiteY218" fmla="*/ 2598420 h 2625090"/>
                <a:gd name="connsiteX219" fmla="*/ 2255520 w 2865120"/>
                <a:gd name="connsiteY219" fmla="*/ 2625090 h 2625090"/>
                <a:gd name="connsiteX220" fmla="*/ 2255520 w 2865120"/>
                <a:gd name="connsiteY220" fmla="*/ 2625090 h 2625090"/>
                <a:gd name="connsiteX0" fmla="*/ 95250 w 2865120"/>
                <a:gd name="connsiteY0" fmla="*/ 1158240 h 2625090"/>
                <a:gd name="connsiteX1" fmla="*/ 80010 w 2865120"/>
                <a:gd name="connsiteY1" fmla="*/ 1085850 h 2625090"/>
                <a:gd name="connsiteX2" fmla="*/ 57150 w 2865120"/>
                <a:gd name="connsiteY2" fmla="*/ 1043940 h 2625090"/>
                <a:gd name="connsiteX3" fmla="*/ 41910 w 2865120"/>
                <a:gd name="connsiteY3" fmla="*/ 1024890 h 2625090"/>
                <a:gd name="connsiteX4" fmla="*/ 15240 w 2865120"/>
                <a:gd name="connsiteY4" fmla="*/ 986790 h 2625090"/>
                <a:gd name="connsiteX5" fmla="*/ 0 w 2865120"/>
                <a:gd name="connsiteY5" fmla="*/ 960120 h 2625090"/>
                <a:gd name="connsiteX6" fmla="*/ 3810 w 2865120"/>
                <a:gd name="connsiteY6" fmla="*/ 933450 h 2625090"/>
                <a:gd name="connsiteX7" fmla="*/ 34290 w 2865120"/>
                <a:gd name="connsiteY7" fmla="*/ 895350 h 2625090"/>
                <a:gd name="connsiteX8" fmla="*/ 53340 w 2865120"/>
                <a:gd name="connsiteY8" fmla="*/ 887730 h 2625090"/>
                <a:gd name="connsiteX9" fmla="*/ 110490 w 2865120"/>
                <a:gd name="connsiteY9" fmla="*/ 914400 h 2625090"/>
                <a:gd name="connsiteX10" fmla="*/ 179070 w 2865120"/>
                <a:gd name="connsiteY10" fmla="*/ 937260 h 2625090"/>
                <a:gd name="connsiteX11" fmla="*/ 247650 w 2865120"/>
                <a:gd name="connsiteY11" fmla="*/ 937260 h 2625090"/>
                <a:gd name="connsiteX12" fmla="*/ 300990 w 2865120"/>
                <a:gd name="connsiteY12" fmla="*/ 941070 h 2625090"/>
                <a:gd name="connsiteX13" fmla="*/ 358140 w 2865120"/>
                <a:gd name="connsiteY13" fmla="*/ 944880 h 2625090"/>
                <a:gd name="connsiteX14" fmla="*/ 373380 w 2865120"/>
                <a:gd name="connsiteY14" fmla="*/ 887730 h 2625090"/>
                <a:gd name="connsiteX15" fmla="*/ 411480 w 2865120"/>
                <a:gd name="connsiteY15" fmla="*/ 861060 h 2625090"/>
                <a:gd name="connsiteX16" fmla="*/ 521970 w 2865120"/>
                <a:gd name="connsiteY16" fmla="*/ 872490 h 2625090"/>
                <a:gd name="connsiteX17" fmla="*/ 582930 w 2865120"/>
                <a:gd name="connsiteY17" fmla="*/ 918210 h 2625090"/>
                <a:gd name="connsiteX18" fmla="*/ 628650 w 2865120"/>
                <a:gd name="connsiteY18" fmla="*/ 967740 h 2625090"/>
                <a:gd name="connsiteX19" fmla="*/ 659130 w 2865120"/>
                <a:gd name="connsiteY19" fmla="*/ 990600 h 2625090"/>
                <a:gd name="connsiteX20" fmla="*/ 701040 w 2865120"/>
                <a:gd name="connsiteY20" fmla="*/ 1017270 h 2625090"/>
                <a:gd name="connsiteX21" fmla="*/ 712470 w 2865120"/>
                <a:gd name="connsiteY21" fmla="*/ 986790 h 2625090"/>
                <a:gd name="connsiteX22" fmla="*/ 701040 w 2865120"/>
                <a:gd name="connsiteY22" fmla="*/ 944880 h 2625090"/>
                <a:gd name="connsiteX23" fmla="*/ 723900 w 2865120"/>
                <a:gd name="connsiteY23" fmla="*/ 929640 h 2625090"/>
                <a:gd name="connsiteX24" fmla="*/ 781050 w 2865120"/>
                <a:gd name="connsiteY24" fmla="*/ 941070 h 2625090"/>
                <a:gd name="connsiteX25" fmla="*/ 800100 w 2865120"/>
                <a:gd name="connsiteY25" fmla="*/ 922020 h 2625090"/>
                <a:gd name="connsiteX26" fmla="*/ 838200 w 2865120"/>
                <a:gd name="connsiteY26" fmla="*/ 899160 h 2625090"/>
                <a:gd name="connsiteX27" fmla="*/ 883920 w 2865120"/>
                <a:gd name="connsiteY27" fmla="*/ 887730 h 2625090"/>
                <a:gd name="connsiteX28" fmla="*/ 910590 w 2865120"/>
                <a:gd name="connsiteY28" fmla="*/ 876300 h 2625090"/>
                <a:gd name="connsiteX29" fmla="*/ 910590 w 2865120"/>
                <a:gd name="connsiteY29" fmla="*/ 876300 h 2625090"/>
                <a:gd name="connsiteX30" fmla="*/ 883920 w 2865120"/>
                <a:gd name="connsiteY30" fmla="*/ 842010 h 2625090"/>
                <a:gd name="connsiteX31" fmla="*/ 876300 w 2865120"/>
                <a:gd name="connsiteY31" fmla="*/ 819150 h 2625090"/>
                <a:gd name="connsiteX32" fmla="*/ 876300 w 2865120"/>
                <a:gd name="connsiteY32" fmla="*/ 781050 h 2625090"/>
                <a:gd name="connsiteX33" fmla="*/ 876300 w 2865120"/>
                <a:gd name="connsiteY33" fmla="*/ 762000 h 2625090"/>
                <a:gd name="connsiteX34" fmla="*/ 838200 w 2865120"/>
                <a:gd name="connsiteY34" fmla="*/ 723900 h 2625090"/>
                <a:gd name="connsiteX35" fmla="*/ 796290 w 2865120"/>
                <a:gd name="connsiteY35" fmla="*/ 704850 h 2625090"/>
                <a:gd name="connsiteX36" fmla="*/ 720090 w 2865120"/>
                <a:gd name="connsiteY36" fmla="*/ 681990 h 2625090"/>
                <a:gd name="connsiteX37" fmla="*/ 674370 w 2865120"/>
                <a:gd name="connsiteY37" fmla="*/ 662940 h 2625090"/>
                <a:gd name="connsiteX38" fmla="*/ 651510 w 2865120"/>
                <a:gd name="connsiteY38" fmla="*/ 643890 h 2625090"/>
                <a:gd name="connsiteX39" fmla="*/ 632460 w 2865120"/>
                <a:gd name="connsiteY39" fmla="*/ 598170 h 2625090"/>
                <a:gd name="connsiteX40" fmla="*/ 670560 w 2865120"/>
                <a:gd name="connsiteY40" fmla="*/ 556260 h 2625090"/>
                <a:gd name="connsiteX41" fmla="*/ 762000 w 2865120"/>
                <a:gd name="connsiteY41" fmla="*/ 537210 h 2625090"/>
                <a:gd name="connsiteX42" fmla="*/ 849630 w 2865120"/>
                <a:gd name="connsiteY42" fmla="*/ 514350 h 2625090"/>
                <a:gd name="connsiteX43" fmla="*/ 944880 w 2865120"/>
                <a:gd name="connsiteY43" fmla="*/ 495300 h 2625090"/>
                <a:gd name="connsiteX44" fmla="*/ 963930 w 2865120"/>
                <a:gd name="connsiteY44" fmla="*/ 514350 h 2625090"/>
                <a:gd name="connsiteX45" fmla="*/ 929640 w 2865120"/>
                <a:gd name="connsiteY45" fmla="*/ 571500 h 2625090"/>
                <a:gd name="connsiteX46" fmla="*/ 861060 w 2865120"/>
                <a:gd name="connsiteY46" fmla="*/ 582930 h 2625090"/>
                <a:gd name="connsiteX47" fmla="*/ 868680 w 2865120"/>
                <a:gd name="connsiteY47" fmla="*/ 647700 h 2625090"/>
                <a:gd name="connsiteX48" fmla="*/ 922020 w 2865120"/>
                <a:gd name="connsiteY48" fmla="*/ 720090 h 2625090"/>
                <a:gd name="connsiteX49" fmla="*/ 975360 w 2865120"/>
                <a:gd name="connsiteY49" fmla="*/ 727710 h 2625090"/>
                <a:gd name="connsiteX50" fmla="*/ 1070610 w 2865120"/>
                <a:gd name="connsiteY50" fmla="*/ 697230 h 2625090"/>
                <a:gd name="connsiteX51" fmla="*/ 1139190 w 2865120"/>
                <a:gd name="connsiteY51" fmla="*/ 678180 h 2625090"/>
                <a:gd name="connsiteX52" fmla="*/ 1177290 w 2865120"/>
                <a:gd name="connsiteY52" fmla="*/ 681990 h 2625090"/>
                <a:gd name="connsiteX53" fmla="*/ 1223010 w 2865120"/>
                <a:gd name="connsiteY53" fmla="*/ 697230 h 2625090"/>
                <a:gd name="connsiteX54" fmla="*/ 1261110 w 2865120"/>
                <a:gd name="connsiteY54" fmla="*/ 701040 h 2625090"/>
                <a:gd name="connsiteX55" fmla="*/ 1283970 w 2865120"/>
                <a:gd name="connsiteY55" fmla="*/ 704850 h 2625090"/>
                <a:gd name="connsiteX56" fmla="*/ 1291590 w 2865120"/>
                <a:gd name="connsiteY56" fmla="*/ 701040 h 2625090"/>
                <a:gd name="connsiteX57" fmla="*/ 1322070 w 2865120"/>
                <a:gd name="connsiteY57" fmla="*/ 655320 h 2625090"/>
                <a:gd name="connsiteX58" fmla="*/ 1367790 w 2865120"/>
                <a:gd name="connsiteY58" fmla="*/ 609600 h 2625090"/>
                <a:gd name="connsiteX59" fmla="*/ 1447800 w 2865120"/>
                <a:gd name="connsiteY59" fmla="*/ 579120 h 2625090"/>
                <a:gd name="connsiteX60" fmla="*/ 1520190 w 2865120"/>
                <a:gd name="connsiteY60" fmla="*/ 590550 h 2625090"/>
                <a:gd name="connsiteX61" fmla="*/ 1550670 w 2865120"/>
                <a:gd name="connsiteY61" fmla="*/ 624840 h 2625090"/>
                <a:gd name="connsiteX62" fmla="*/ 1592580 w 2865120"/>
                <a:gd name="connsiteY62" fmla="*/ 601980 h 2625090"/>
                <a:gd name="connsiteX63" fmla="*/ 1607820 w 2865120"/>
                <a:gd name="connsiteY63" fmla="*/ 567690 h 2625090"/>
                <a:gd name="connsiteX64" fmla="*/ 1630680 w 2865120"/>
                <a:gd name="connsiteY64" fmla="*/ 529590 h 2625090"/>
                <a:gd name="connsiteX65" fmla="*/ 1684020 w 2865120"/>
                <a:gd name="connsiteY65" fmla="*/ 472440 h 2625090"/>
                <a:gd name="connsiteX66" fmla="*/ 1691640 w 2865120"/>
                <a:gd name="connsiteY66" fmla="*/ 449580 h 2625090"/>
                <a:gd name="connsiteX67" fmla="*/ 1703070 w 2865120"/>
                <a:gd name="connsiteY67" fmla="*/ 411480 h 2625090"/>
                <a:gd name="connsiteX68" fmla="*/ 1748790 w 2865120"/>
                <a:gd name="connsiteY68" fmla="*/ 350520 h 2625090"/>
                <a:gd name="connsiteX69" fmla="*/ 1786890 w 2865120"/>
                <a:gd name="connsiteY69" fmla="*/ 308610 h 2625090"/>
                <a:gd name="connsiteX70" fmla="*/ 1817370 w 2865120"/>
                <a:gd name="connsiteY70" fmla="*/ 266700 h 2625090"/>
                <a:gd name="connsiteX71" fmla="*/ 1817370 w 2865120"/>
                <a:gd name="connsiteY71" fmla="*/ 266700 h 2625090"/>
                <a:gd name="connsiteX72" fmla="*/ 1859280 w 2865120"/>
                <a:gd name="connsiteY72" fmla="*/ 240030 h 2625090"/>
                <a:gd name="connsiteX73" fmla="*/ 1931670 w 2865120"/>
                <a:gd name="connsiteY73" fmla="*/ 213360 h 2625090"/>
                <a:gd name="connsiteX74" fmla="*/ 2034540 w 2865120"/>
                <a:gd name="connsiteY74" fmla="*/ 160020 h 2625090"/>
                <a:gd name="connsiteX75" fmla="*/ 2114550 w 2865120"/>
                <a:gd name="connsiteY75" fmla="*/ 133350 h 2625090"/>
                <a:gd name="connsiteX76" fmla="*/ 2179320 w 2865120"/>
                <a:gd name="connsiteY76" fmla="*/ 106680 h 2625090"/>
                <a:gd name="connsiteX77" fmla="*/ 2236470 w 2865120"/>
                <a:gd name="connsiteY77" fmla="*/ 99060 h 2625090"/>
                <a:gd name="connsiteX78" fmla="*/ 2236470 w 2865120"/>
                <a:gd name="connsiteY78" fmla="*/ 68580 h 2625090"/>
                <a:gd name="connsiteX79" fmla="*/ 2266950 w 2865120"/>
                <a:gd name="connsiteY79" fmla="*/ 30480 h 2625090"/>
                <a:gd name="connsiteX80" fmla="*/ 2289810 w 2865120"/>
                <a:gd name="connsiteY80" fmla="*/ 15240 h 2625090"/>
                <a:gd name="connsiteX81" fmla="*/ 2308860 w 2865120"/>
                <a:gd name="connsiteY81" fmla="*/ 0 h 2625090"/>
                <a:gd name="connsiteX82" fmla="*/ 2411730 w 2865120"/>
                <a:gd name="connsiteY82" fmla="*/ 0 h 2625090"/>
                <a:gd name="connsiteX83" fmla="*/ 2411730 w 2865120"/>
                <a:gd name="connsiteY83" fmla="*/ 22860 h 2625090"/>
                <a:gd name="connsiteX84" fmla="*/ 2411730 w 2865120"/>
                <a:gd name="connsiteY84" fmla="*/ 22860 h 2625090"/>
                <a:gd name="connsiteX85" fmla="*/ 2449830 w 2865120"/>
                <a:gd name="connsiteY85" fmla="*/ 57150 h 2625090"/>
                <a:gd name="connsiteX86" fmla="*/ 2506980 w 2865120"/>
                <a:gd name="connsiteY86" fmla="*/ 99060 h 2625090"/>
                <a:gd name="connsiteX87" fmla="*/ 2491740 w 2865120"/>
                <a:gd name="connsiteY87" fmla="*/ 144780 h 2625090"/>
                <a:gd name="connsiteX88" fmla="*/ 2442210 w 2865120"/>
                <a:gd name="connsiteY88" fmla="*/ 182880 h 2625090"/>
                <a:gd name="connsiteX89" fmla="*/ 2381250 w 2865120"/>
                <a:gd name="connsiteY89" fmla="*/ 175260 h 2625090"/>
                <a:gd name="connsiteX90" fmla="*/ 2362200 w 2865120"/>
                <a:gd name="connsiteY90" fmla="*/ 182880 h 2625090"/>
                <a:gd name="connsiteX91" fmla="*/ 2346960 w 2865120"/>
                <a:gd name="connsiteY91" fmla="*/ 228600 h 2625090"/>
                <a:gd name="connsiteX92" fmla="*/ 2343150 w 2865120"/>
                <a:gd name="connsiteY92" fmla="*/ 285750 h 2625090"/>
                <a:gd name="connsiteX93" fmla="*/ 2362200 w 2865120"/>
                <a:gd name="connsiteY93" fmla="*/ 335280 h 2625090"/>
                <a:gd name="connsiteX94" fmla="*/ 2404110 w 2865120"/>
                <a:gd name="connsiteY94" fmla="*/ 377190 h 2625090"/>
                <a:gd name="connsiteX95" fmla="*/ 2472690 w 2865120"/>
                <a:gd name="connsiteY95" fmla="*/ 369570 h 2625090"/>
                <a:gd name="connsiteX96" fmla="*/ 2518410 w 2865120"/>
                <a:gd name="connsiteY96" fmla="*/ 365760 h 2625090"/>
                <a:gd name="connsiteX97" fmla="*/ 2545080 w 2865120"/>
                <a:gd name="connsiteY97" fmla="*/ 373380 h 2625090"/>
                <a:gd name="connsiteX98" fmla="*/ 2575560 w 2865120"/>
                <a:gd name="connsiteY98" fmla="*/ 419100 h 2625090"/>
                <a:gd name="connsiteX99" fmla="*/ 2537460 w 2865120"/>
                <a:gd name="connsiteY99" fmla="*/ 449580 h 2625090"/>
                <a:gd name="connsiteX100" fmla="*/ 2522220 w 2865120"/>
                <a:gd name="connsiteY100" fmla="*/ 495300 h 2625090"/>
                <a:gd name="connsiteX101" fmla="*/ 2529840 w 2865120"/>
                <a:gd name="connsiteY101" fmla="*/ 548640 h 2625090"/>
                <a:gd name="connsiteX102" fmla="*/ 2548890 w 2865120"/>
                <a:gd name="connsiteY102" fmla="*/ 624840 h 2625090"/>
                <a:gd name="connsiteX103" fmla="*/ 2567940 w 2865120"/>
                <a:gd name="connsiteY103" fmla="*/ 693420 h 2625090"/>
                <a:gd name="connsiteX104" fmla="*/ 2590800 w 2865120"/>
                <a:gd name="connsiteY104" fmla="*/ 742950 h 2625090"/>
                <a:gd name="connsiteX105" fmla="*/ 2594610 w 2865120"/>
                <a:gd name="connsiteY105" fmla="*/ 777240 h 2625090"/>
                <a:gd name="connsiteX106" fmla="*/ 2522220 w 2865120"/>
                <a:gd name="connsiteY106" fmla="*/ 803910 h 2625090"/>
                <a:gd name="connsiteX107" fmla="*/ 2506980 w 2865120"/>
                <a:gd name="connsiteY107" fmla="*/ 838200 h 2625090"/>
                <a:gd name="connsiteX108" fmla="*/ 2503170 w 2865120"/>
                <a:gd name="connsiteY108" fmla="*/ 876300 h 2625090"/>
                <a:gd name="connsiteX109" fmla="*/ 2514600 w 2865120"/>
                <a:gd name="connsiteY109" fmla="*/ 902970 h 2625090"/>
                <a:gd name="connsiteX110" fmla="*/ 2472690 w 2865120"/>
                <a:gd name="connsiteY110" fmla="*/ 937260 h 2625090"/>
                <a:gd name="connsiteX111" fmla="*/ 2457450 w 2865120"/>
                <a:gd name="connsiteY111" fmla="*/ 971550 h 2625090"/>
                <a:gd name="connsiteX112" fmla="*/ 2472690 w 2865120"/>
                <a:gd name="connsiteY112" fmla="*/ 1017270 h 2625090"/>
                <a:gd name="connsiteX113" fmla="*/ 2499360 w 2865120"/>
                <a:gd name="connsiteY113" fmla="*/ 1059180 h 2625090"/>
                <a:gd name="connsiteX114" fmla="*/ 2518410 w 2865120"/>
                <a:gd name="connsiteY114" fmla="*/ 1082040 h 2625090"/>
                <a:gd name="connsiteX115" fmla="*/ 2552700 w 2865120"/>
                <a:gd name="connsiteY115" fmla="*/ 1089660 h 2625090"/>
                <a:gd name="connsiteX116" fmla="*/ 2617470 w 2865120"/>
                <a:gd name="connsiteY116" fmla="*/ 1112520 h 2625090"/>
                <a:gd name="connsiteX117" fmla="*/ 2678430 w 2865120"/>
                <a:gd name="connsiteY117" fmla="*/ 1143000 h 2625090"/>
                <a:gd name="connsiteX118" fmla="*/ 2724150 w 2865120"/>
                <a:gd name="connsiteY118" fmla="*/ 1158240 h 2625090"/>
                <a:gd name="connsiteX119" fmla="*/ 2724150 w 2865120"/>
                <a:gd name="connsiteY119" fmla="*/ 1207770 h 2625090"/>
                <a:gd name="connsiteX120" fmla="*/ 2739390 w 2865120"/>
                <a:gd name="connsiteY120" fmla="*/ 1238250 h 2625090"/>
                <a:gd name="connsiteX121" fmla="*/ 2788920 w 2865120"/>
                <a:gd name="connsiteY121" fmla="*/ 1257300 h 2625090"/>
                <a:gd name="connsiteX122" fmla="*/ 2815590 w 2865120"/>
                <a:gd name="connsiteY122" fmla="*/ 1283970 h 2625090"/>
                <a:gd name="connsiteX123" fmla="*/ 2800350 w 2865120"/>
                <a:gd name="connsiteY123" fmla="*/ 1329690 h 2625090"/>
                <a:gd name="connsiteX124" fmla="*/ 2823210 w 2865120"/>
                <a:gd name="connsiteY124" fmla="*/ 1390650 h 2625090"/>
                <a:gd name="connsiteX125" fmla="*/ 2857500 w 2865120"/>
                <a:gd name="connsiteY125" fmla="*/ 1417320 h 2625090"/>
                <a:gd name="connsiteX126" fmla="*/ 2865120 w 2865120"/>
                <a:gd name="connsiteY126" fmla="*/ 1619250 h 2625090"/>
                <a:gd name="connsiteX127" fmla="*/ 2792730 w 2865120"/>
                <a:gd name="connsiteY127" fmla="*/ 1588770 h 2625090"/>
                <a:gd name="connsiteX128" fmla="*/ 2682240 w 2865120"/>
                <a:gd name="connsiteY128" fmla="*/ 1543050 h 2625090"/>
                <a:gd name="connsiteX129" fmla="*/ 2575560 w 2865120"/>
                <a:gd name="connsiteY129" fmla="*/ 1485900 h 2625090"/>
                <a:gd name="connsiteX130" fmla="*/ 2548890 w 2865120"/>
                <a:gd name="connsiteY130" fmla="*/ 1466850 h 2625090"/>
                <a:gd name="connsiteX131" fmla="*/ 2487930 w 2865120"/>
                <a:gd name="connsiteY131" fmla="*/ 1421130 h 2625090"/>
                <a:gd name="connsiteX132" fmla="*/ 2465070 w 2865120"/>
                <a:gd name="connsiteY132" fmla="*/ 1394460 h 2625090"/>
                <a:gd name="connsiteX133" fmla="*/ 2457450 w 2865120"/>
                <a:gd name="connsiteY133" fmla="*/ 1383030 h 2625090"/>
                <a:gd name="connsiteX134" fmla="*/ 2423160 w 2865120"/>
                <a:gd name="connsiteY134" fmla="*/ 1337310 h 2625090"/>
                <a:gd name="connsiteX135" fmla="*/ 2400300 w 2865120"/>
                <a:gd name="connsiteY135" fmla="*/ 1207770 h 2625090"/>
                <a:gd name="connsiteX136" fmla="*/ 2400300 w 2865120"/>
                <a:gd name="connsiteY136" fmla="*/ 1150620 h 2625090"/>
                <a:gd name="connsiteX137" fmla="*/ 2373630 w 2865120"/>
                <a:gd name="connsiteY137" fmla="*/ 1070610 h 2625090"/>
                <a:gd name="connsiteX138" fmla="*/ 2354580 w 2865120"/>
                <a:gd name="connsiteY138" fmla="*/ 990600 h 2625090"/>
                <a:gd name="connsiteX139" fmla="*/ 2354580 w 2865120"/>
                <a:gd name="connsiteY139" fmla="*/ 929640 h 2625090"/>
                <a:gd name="connsiteX140" fmla="*/ 2308860 w 2865120"/>
                <a:gd name="connsiteY140" fmla="*/ 883920 h 2625090"/>
                <a:gd name="connsiteX141" fmla="*/ 2259330 w 2865120"/>
                <a:gd name="connsiteY141" fmla="*/ 853440 h 2625090"/>
                <a:gd name="connsiteX142" fmla="*/ 2259330 w 2865120"/>
                <a:gd name="connsiteY142" fmla="*/ 834390 h 2625090"/>
                <a:gd name="connsiteX143" fmla="*/ 2221230 w 2865120"/>
                <a:gd name="connsiteY143" fmla="*/ 895350 h 2625090"/>
                <a:gd name="connsiteX144" fmla="*/ 2270760 w 2865120"/>
                <a:gd name="connsiteY144" fmla="*/ 918210 h 2625090"/>
                <a:gd name="connsiteX145" fmla="*/ 2270760 w 2865120"/>
                <a:gd name="connsiteY145" fmla="*/ 960120 h 2625090"/>
                <a:gd name="connsiteX146" fmla="*/ 2274570 w 2865120"/>
                <a:gd name="connsiteY146" fmla="*/ 1017270 h 2625090"/>
                <a:gd name="connsiteX147" fmla="*/ 2251710 w 2865120"/>
                <a:gd name="connsiteY147" fmla="*/ 1043940 h 2625090"/>
                <a:gd name="connsiteX148" fmla="*/ 2221230 w 2865120"/>
                <a:gd name="connsiteY148" fmla="*/ 1028700 h 2625090"/>
                <a:gd name="connsiteX149" fmla="*/ 2221230 w 2865120"/>
                <a:gd name="connsiteY149" fmla="*/ 1028700 h 2625090"/>
                <a:gd name="connsiteX150" fmla="*/ 2183130 w 2865120"/>
                <a:gd name="connsiteY150" fmla="*/ 1009650 h 2625090"/>
                <a:gd name="connsiteX151" fmla="*/ 2129790 w 2865120"/>
                <a:gd name="connsiteY151" fmla="*/ 1036320 h 2625090"/>
                <a:gd name="connsiteX152" fmla="*/ 2099310 w 2865120"/>
                <a:gd name="connsiteY152" fmla="*/ 1082040 h 2625090"/>
                <a:gd name="connsiteX153" fmla="*/ 2106930 w 2865120"/>
                <a:gd name="connsiteY153" fmla="*/ 1181100 h 2625090"/>
                <a:gd name="connsiteX154" fmla="*/ 2133600 w 2865120"/>
                <a:gd name="connsiteY154" fmla="*/ 1245870 h 2625090"/>
                <a:gd name="connsiteX155" fmla="*/ 2160270 w 2865120"/>
                <a:gd name="connsiteY155" fmla="*/ 1253490 h 2625090"/>
                <a:gd name="connsiteX156" fmla="*/ 2202180 w 2865120"/>
                <a:gd name="connsiteY156" fmla="*/ 1253490 h 2625090"/>
                <a:gd name="connsiteX157" fmla="*/ 2190750 w 2865120"/>
                <a:gd name="connsiteY157" fmla="*/ 1287780 h 2625090"/>
                <a:gd name="connsiteX158" fmla="*/ 2148840 w 2865120"/>
                <a:gd name="connsiteY158" fmla="*/ 1341120 h 2625090"/>
                <a:gd name="connsiteX159" fmla="*/ 2084070 w 2865120"/>
                <a:gd name="connsiteY159" fmla="*/ 1363980 h 2625090"/>
                <a:gd name="connsiteX160" fmla="*/ 2019300 w 2865120"/>
                <a:gd name="connsiteY160" fmla="*/ 1367790 h 2625090"/>
                <a:gd name="connsiteX161" fmla="*/ 1969770 w 2865120"/>
                <a:gd name="connsiteY161" fmla="*/ 1424940 h 2625090"/>
                <a:gd name="connsiteX162" fmla="*/ 1931670 w 2865120"/>
                <a:gd name="connsiteY162" fmla="*/ 1470660 h 2625090"/>
                <a:gd name="connsiteX163" fmla="*/ 1866900 w 2865120"/>
                <a:gd name="connsiteY163" fmla="*/ 1493520 h 2625090"/>
                <a:gd name="connsiteX164" fmla="*/ 1813560 w 2865120"/>
                <a:gd name="connsiteY164" fmla="*/ 1520190 h 2625090"/>
                <a:gd name="connsiteX165" fmla="*/ 1760220 w 2865120"/>
                <a:gd name="connsiteY165" fmla="*/ 1558290 h 2625090"/>
                <a:gd name="connsiteX166" fmla="*/ 1733550 w 2865120"/>
                <a:gd name="connsiteY166" fmla="*/ 1634490 h 2625090"/>
                <a:gd name="connsiteX167" fmla="*/ 1722120 w 2865120"/>
                <a:gd name="connsiteY167" fmla="*/ 1710690 h 2625090"/>
                <a:gd name="connsiteX168" fmla="*/ 1703070 w 2865120"/>
                <a:gd name="connsiteY168" fmla="*/ 1786890 h 2625090"/>
                <a:gd name="connsiteX169" fmla="*/ 1691640 w 2865120"/>
                <a:gd name="connsiteY169" fmla="*/ 1851660 h 2625090"/>
                <a:gd name="connsiteX170" fmla="*/ 1680210 w 2865120"/>
                <a:gd name="connsiteY170" fmla="*/ 1943100 h 2625090"/>
                <a:gd name="connsiteX171" fmla="*/ 1680210 w 2865120"/>
                <a:gd name="connsiteY171" fmla="*/ 1981200 h 2625090"/>
                <a:gd name="connsiteX172" fmla="*/ 1680210 w 2865120"/>
                <a:gd name="connsiteY172" fmla="*/ 1981200 h 2625090"/>
                <a:gd name="connsiteX173" fmla="*/ 1699260 w 2865120"/>
                <a:gd name="connsiteY173" fmla="*/ 2011680 h 2625090"/>
                <a:gd name="connsiteX174" fmla="*/ 1744980 w 2865120"/>
                <a:gd name="connsiteY174" fmla="*/ 1962150 h 2625090"/>
                <a:gd name="connsiteX175" fmla="*/ 1779270 w 2865120"/>
                <a:gd name="connsiteY175" fmla="*/ 1950720 h 2625090"/>
                <a:gd name="connsiteX176" fmla="*/ 1794510 w 2865120"/>
                <a:gd name="connsiteY176" fmla="*/ 1988820 h 2625090"/>
                <a:gd name="connsiteX177" fmla="*/ 1828800 w 2865120"/>
                <a:gd name="connsiteY177" fmla="*/ 2026920 h 2625090"/>
                <a:gd name="connsiteX178" fmla="*/ 1866900 w 2865120"/>
                <a:gd name="connsiteY178" fmla="*/ 1996440 h 2625090"/>
                <a:gd name="connsiteX179" fmla="*/ 1912620 w 2865120"/>
                <a:gd name="connsiteY179" fmla="*/ 1962150 h 2625090"/>
                <a:gd name="connsiteX180" fmla="*/ 1965960 w 2865120"/>
                <a:gd name="connsiteY180" fmla="*/ 1969770 h 2625090"/>
                <a:gd name="connsiteX181" fmla="*/ 2004060 w 2865120"/>
                <a:gd name="connsiteY181" fmla="*/ 1965960 h 2625090"/>
                <a:gd name="connsiteX182" fmla="*/ 2065020 w 2865120"/>
                <a:gd name="connsiteY182" fmla="*/ 1924050 h 2625090"/>
                <a:gd name="connsiteX183" fmla="*/ 2095500 w 2865120"/>
                <a:gd name="connsiteY183" fmla="*/ 1924050 h 2625090"/>
                <a:gd name="connsiteX184" fmla="*/ 2179320 w 2865120"/>
                <a:gd name="connsiteY184" fmla="*/ 1981200 h 2625090"/>
                <a:gd name="connsiteX185" fmla="*/ 2209800 w 2865120"/>
                <a:gd name="connsiteY185" fmla="*/ 2011680 h 2625090"/>
                <a:gd name="connsiteX186" fmla="*/ 2286000 w 2865120"/>
                <a:gd name="connsiteY186" fmla="*/ 2061210 h 2625090"/>
                <a:gd name="connsiteX187" fmla="*/ 2354580 w 2865120"/>
                <a:gd name="connsiteY187" fmla="*/ 2106930 h 2625090"/>
                <a:gd name="connsiteX188" fmla="*/ 2415540 w 2865120"/>
                <a:gd name="connsiteY188" fmla="*/ 2133600 h 2625090"/>
                <a:gd name="connsiteX189" fmla="*/ 2415540 w 2865120"/>
                <a:gd name="connsiteY189" fmla="*/ 2133600 h 2625090"/>
                <a:gd name="connsiteX190" fmla="*/ 2388870 w 2865120"/>
                <a:gd name="connsiteY190" fmla="*/ 2179320 h 2625090"/>
                <a:gd name="connsiteX191" fmla="*/ 2419350 w 2865120"/>
                <a:gd name="connsiteY191" fmla="*/ 2247900 h 2625090"/>
                <a:gd name="connsiteX192" fmla="*/ 2468880 w 2865120"/>
                <a:gd name="connsiteY192" fmla="*/ 2289810 h 2625090"/>
                <a:gd name="connsiteX193" fmla="*/ 2518410 w 2865120"/>
                <a:gd name="connsiteY193" fmla="*/ 2305050 h 2625090"/>
                <a:gd name="connsiteX194" fmla="*/ 2564130 w 2865120"/>
                <a:gd name="connsiteY194" fmla="*/ 2331720 h 2625090"/>
                <a:gd name="connsiteX195" fmla="*/ 2613660 w 2865120"/>
                <a:gd name="connsiteY195" fmla="*/ 2381250 h 2625090"/>
                <a:gd name="connsiteX196" fmla="*/ 2594610 w 2865120"/>
                <a:gd name="connsiteY196" fmla="*/ 2392680 h 2625090"/>
                <a:gd name="connsiteX197" fmla="*/ 2526030 w 2865120"/>
                <a:gd name="connsiteY197" fmla="*/ 2404110 h 2625090"/>
                <a:gd name="connsiteX198" fmla="*/ 2495550 w 2865120"/>
                <a:gd name="connsiteY198" fmla="*/ 2396490 h 2625090"/>
                <a:gd name="connsiteX199" fmla="*/ 2449830 w 2865120"/>
                <a:gd name="connsiteY199" fmla="*/ 2362200 h 2625090"/>
                <a:gd name="connsiteX200" fmla="*/ 2442210 w 2865120"/>
                <a:gd name="connsiteY200" fmla="*/ 2350770 h 2625090"/>
                <a:gd name="connsiteX201" fmla="*/ 2377440 w 2865120"/>
                <a:gd name="connsiteY201" fmla="*/ 2289810 h 2625090"/>
                <a:gd name="connsiteX202" fmla="*/ 2343150 w 2865120"/>
                <a:gd name="connsiteY202" fmla="*/ 2232660 h 2625090"/>
                <a:gd name="connsiteX203" fmla="*/ 2301240 w 2865120"/>
                <a:gd name="connsiteY203" fmla="*/ 2186940 h 2625090"/>
                <a:gd name="connsiteX204" fmla="*/ 2270760 w 2865120"/>
                <a:gd name="connsiteY204" fmla="*/ 2129790 h 2625090"/>
                <a:gd name="connsiteX205" fmla="*/ 2221230 w 2865120"/>
                <a:gd name="connsiteY205" fmla="*/ 2091690 h 2625090"/>
                <a:gd name="connsiteX206" fmla="*/ 2160270 w 2865120"/>
                <a:gd name="connsiteY206" fmla="*/ 2049780 h 2625090"/>
                <a:gd name="connsiteX207" fmla="*/ 2129790 w 2865120"/>
                <a:gd name="connsiteY207" fmla="*/ 2053590 h 2625090"/>
                <a:gd name="connsiteX208" fmla="*/ 2129790 w 2865120"/>
                <a:gd name="connsiteY208" fmla="*/ 2114550 h 2625090"/>
                <a:gd name="connsiteX209" fmla="*/ 2183130 w 2865120"/>
                <a:gd name="connsiteY209" fmla="*/ 2194560 h 2625090"/>
                <a:gd name="connsiteX210" fmla="*/ 2202180 w 2865120"/>
                <a:gd name="connsiteY210" fmla="*/ 2225040 h 2625090"/>
                <a:gd name="connsiteX211" fmla="*/ 2236470 w 2865120"/>
                <a:gd name="connsiteY211" fmla="*/ 2274570 h 2625090"/>
                <a:gd name="connsiteX212" fmla="*/ 2247900 w 2865120"/>
                <a:gd name="connsiteY212" fmla="*/ 2305050 h 2625090"/>
                <a:gd name="connsiteX213" fmla="*/ 2251710 w 2865120"/>
                <a:gd name="connsiteY213" fmla="*/ 2327910 h 2625090"/>
                <a:gd name="connsiteX214" fmla="*/ 2251710 w 2865120"/>
                <a:gd name="connsiteY214" fmla="*/ 2362200 h 2625090"/>
                <a:gd name="connsiteX215" fmla="*/ 2263140 w 2865120"/>
                <a:gd name="connsiteY215" fmla="*/ 2415540 h 2625090"/>
                <a:gd name="connsiteX216" fmla="*/ 2270760 w 2865120"/>
                <a:gd name="connsiteY216" fmla="*/ 2491740 h 2625090"/>
                <a:gd name="connsiteX217" fmla="*/ 2255520 w 2865120"/>
                <a:gd name="connsiteY217" fmla="*/ 2545080 h 2625090"/>
                <a:gd name="connsiteX218" fmla="*/ 2255520 w 2865120"/>
                <a:gd name="connsiteY218" fmla="*/ 2598420 h 2625090"/>
                <a:gd name="connsiteX219" fmla="*/ 2255520 w 2865120"/>
                <a:gd name="connsiteY219" fmla="*/ 2625090 h 2625090"/>
                <a:gd name="connsiteX220" fmla="*/ 2255520 w 2865120"/>
                <a:gd name="connsiteY220" fmla="*/ 2625090 h 2625090"/>
                <a:gd name="connsiteX0" fmla="*/ 95250 w 2865120"/>
                <a:gd name="connsiteY0" fmla="*/ 1158240 h 2625090"/>
                <a:gd name="connsiteX1" fmla="*/ 80010 w 2865120"/>
                <a:gd name="connsiteY1" fmla="*/ 1085850 h 2625090"/>
                <a:gd name="connsiteX2" fmla="*/ 57150 w 2865120"/>
                <a:gd name="connsiteY2" fmla="*/ 1043940 h 2625090"/>
                <a:gd name="connsiteX3" fmla="*/ 41910 w 2865120"/>
                <a:gd name="connsiteY3" fmla="*/ 1024890 h 2625090"/>
                <a:gd name="connsiteX4" fmla="*/ 15240 w 2865120"/>
                <a:gd name="connsiteY4" fmla="*/ 986790 h 2625090"/>
                <a:gd name="connsiteX5" fmla="*/ 0 w 2865120"/>
                <a:gd name="connsiteY5" fmla="*/ 960120 h 2625090"/>
                <a:gd name="connsiteX6" fmla="*/ 3810 w 2865120"/>
                <a:gd name="connsiteY6" fmla="*/ 933450 h 2625090"/>
                <a:gd name="connsiteX7" fmla="*/ 34290 w 2865120"/>
                <a:gd name="connsiteY7" fmla="*/ 895350 h 2625090"/>
                <a:gd name="connsiteX8" fmla="*/ 53340 w 2865120"/>
                <a:gd name="connsiteY8" fmla="*/ 887730 h 2625090"/>
                <a:gd name="connsiteX9" fmla="*/ 110490 w 2865120"/>
                <a:gd name="connsiteY9" fmla="*/ 914400 h 2625090"/>
                <a:gd name="connsiteX10" fmla="*/ 179070 w 2865120"/>
                <a:gd name="connsiteY10" fmla="*/ 937260 h 2625090"/>
                <a:gd name="connsiteX11" fmla="*/ 247650 w 2865120"/>
                <a:gd name="connsiteY11" fmla="*/ 937260 h 2625090"/>
                <a:gd name="connsiteX12" fmla="*/ 300990 w 2865120"/>
                <a:gd name="connsiteY12" fmla="*/ 941070 h 2625090"/>
                <a:gd name="connsiteX13" fmla="*/ 358140 w 2865120"/>
                <a:gd name="connsiteY13" fmla="*/ 944880 h 2625090"/>
                <a:gd name="connsiteX14" fmla="*/ 373380 w 2865120"/>
                <a:gd name="connsiteY14" fmla="*/ 887730 h 2625090"/>
                <a:gd name="connsiteX15" fmla="*/ 411480 w 2865120"/>
                <a:gd name="connsiteY15" fmla="*/ 861060 h 2625090"/>
                <a:gd name="connsiteX16" fmla="*/ 521970 w 2865120"/>
                <a:gd name="connsiteY16" fmla="*/ 872490 h 2625090"/>
                <a:gd name="connsiteX17" fmla="*/ 582930 w 2865120"/>
                <a:gd name="connsiteY17" fmla="*/ 918210 h 2625090"/>
                <a:gd name="connsiteX18" fmla="*/ 628650 w 2865120"/>
                <a:gd name="connsiteY18" fmla="*/ 967740 h 2625090"/>
                <a:gd name="connsiteX19" fmla="*/ 659130 w 2865120"/>
                <a:gd name="connsiteY19" fmla="*/ 990600 h 2625090"/>
                <a:gd name="connsiteX20" fmla="*/ 701040 w 2865120"/>
                <a:gd name="connsiteY20" fmla="*/ 1017270 h 2625090"/>
                <a:gd name="connsiteX21" fmla="*/ 712470 w 2865120"/>
                <a:gd name="connsiteY21" fmla="*/ 986790 h 2625090"/>
                <a:gd name="connsiteX22" fmla="*/ 701040 w 2865120"/>
                <a:gd name="connsiteY22" fmla="*/ 944880 h 2625090"/>
                <a:gd name="connsiteX23" fmla="*/ 723900 w 2865120"/>
                <a:gd name="connsiteY23" fmla="*/ 929640 h 2625090"/>
                <a:gd name="connsiteX24" fmla="*/ 781050 w 2865120"/>
                <a:gd name="connsiteY24" fmla="*/ 941070 h 2625090"/>
                <a:gd name="connsiteX25" fmla="*/ 800100 w 2865120"/>
                <a:gd name="connsiteY25" fmla="*/ 922020 h 2625090"/>
                <a:gd name="connsiteX26" fmla="*/ 838200 w 2865120"/>
                <a:gd name="connsiteY26" fmla="*/ 899160 h 2625090"/>
                <a:gd name="connsiteX27" fmla="*/ 883920 w 2865120"/>
                <a:gd name="connsiteY27" fmla="*/ 887730 h 2625090"/>
                <a:gd name="connsiteX28" fmla="*/ 910590 w 2865120"/>
                <a:gd name="connsiteY28" fmla="*/ 876300 h 2625090"/>
                <a:gd name="connsiteX29" fmla="*/ 910590 w 2865120"/>
                <a:gd name="connsiteY29" fmla="*/ 876300 h 2625090"/>
                <a:gd name="connsiteX30" fmla="*/ 883920 w 2865120"/>
                <a:gd name="connsiteY30" fmla="*/ 842010 h 2625090"/>
                <a:gd name="connsiteX31" fmla="*/ 876300 w 2865120"/>
                <a:gd name="connsiteY31" fmla="*/ 819150 h 2625090"/>
                <a:gd name="connsiteX32" fmla="*/ 876300 w 2865120"/>
                <a:gd name="connsiteY32" fmla="*/ 781050 h 2625090"/>
                <a:gd name="connsiteX33" fmla="*/ 876300 w 2865120"/>
                <a:gd name="connsiteY33" fmla="*/ 762000 h 2625090"/>
                <a:gd name="connsiteX34" fmla="*/ 838200 w 2865120"/>
                <a:gd name="connsiteY34" fmla="*/ 723900 h 2625090"/>
                <a:gd name="connsiteX35" fmla="*/ 796290 w 2865120"/>
                <a:gd name="connsiteY35" fmla="*/ 704850 h 2625090"/>
                <a:gd name="connsiteX36" fmla="*/ 720090 w 2865120"/>
                <a:gd name="connsiteY36" fmla="*/ 681990 h 2625090"/>
                <a:gd name="connsiteX37" fmla="*/ 674370 w 2865120"/>
                <a:gd name="connsiteY37" fmla="*/ 662940 h 2625090"/>
                <a:gd name="connsiteX38" fmla="*/ 651510 w 2865120"/>
                <a:gd name="connsiteY38" fmla="*/ 643890 h 2625090"/>
                <a:gd name="connsiteX39" fmla="*/ 632460 w 2865120"/>
                <a:gd name="connsiteY39" fmla="*/ 598170 h 2625090"/>
                <a:gd name="connsiteX40" fmla="*/ 670560 w 2865120"/>
                <a:gd name="connsiteY40" fmla="*/ 556260 h 2625090"/>
                <a:gd name="connsiteX41" fmla="*/ 762000 w 2865120"/>
                <a:gd name="connsiteY41" fmla="*/ 537210 h 2625090"/>
                <a:gd name="connsiteX42" fmla="*/ 849630 w 2865120"/>
                <a:gd name="connsiteY42" fmla="*/ 514350 h 2625090"/>
                <a:gd name="connsiteX43" fmla="*/ 944880 w 2865120"/>
                <a:gd name="connsiteY43" fmla="*/ 495300 h 2625090"/>
                <a:gd name="connsiteX44" fmla="*/ 963930 w 2865120"/>
                <a:gd name="connsiteY44" fmla="*/ 514350 h 2625090"/>
                <a:gd name="connsiteX45" fmla="*/ 929640 w 2865120"/>
                <a:gd name="connsiteY45" fmla="*/ 571500 h 2625090"/>
                <a:gd name="connsiteX46" fmla="*/ 861060 w 2865120"/>
                <a:gd name="connsiteY46" fmla="*/ 582930 h 2625090"/>
                <a:gd name="connsiteX47" fmla="*/ 868680 w 2865120"/>
                <a:gd name="connsiteY47" fmla="*/ 647700 h 2625090"/>
                <a:gd name="connsiteX48" fmla="*/ 922020 w 2865120"/>
                <a:gd name="connsiteY48" fmla="*/ 720090 h 2625090"/>
                <a:gd name="connsiteX49" fmla="*/ 975360 w 2865120"/>
                <a:gd name="connsiteY49" fmla="*/ 727710 h 2625090"/>
                <a:gd name="connsiteX50" fmla="*/ 1070610 w 2865120"/>
                <a:gd name="connsiteY50" fmla="*/ 697230 h 2625090"/>
                <a:gd name="connsiteX51" fmla="*/ 1139190 w 2865120"/>
                <a:gd name="connsiteY51" fmla="*/ 678180 h 2625090"/>
                <a:gd name="connsiteX52" fmla="*/ 1177290 w 2865120"/>
                <a:gd name="connsiteY52" fmla="*/ 681990 h 2625090"/>
                <a:gd name="connsiteX53" fmla="*/ 1223010 w 2865120"/>
                <a:gd name="connsiteY53" fmla="*/ 697230 h 2625090"/>
                <a:gd name="connsiteX54" fmla="*/ 1261110 w 2865120"/>
                <a:gd name="connsiteY54" fmla="*/ 701040 h 2625090"/>
                <a:gd name="connsiteX55" fmla="*/ 1283970 w 2865120"/>
                <a:gd name="connsiteY55" fmla="*/ 704850 h 2625090"/>
                <a:gd name="connsiteX56" fmla="*/ 1291590 w 2865120"/>
                <a:gd name="connsiteY56" fmla="*/ 701040 h 2625090"/>
                <a:gd name="connsiteX57" fmla="*/ 1322070 w 2865120"/>
                <a:gd name="connsiteY57" fmla="*/ 655320 h 2625090"/>
                <a:gd name="connsiteX58" fmla="*/ 1367790 w 2865120"/>
                <a:gd name="connsiteY58" fmla="*/ 609600 h 2625090"/>
                <a:gd name="connsiteX59" fmla="*/ 1447800 w 2865120"/>
                <a:gd name="connsiteY59" fmla="*/ 579120 h 2625090"/>
                <a:gd name="connsiteX60" fmla="*/ 1520190 w 2865120"/>
                <a:gd name="connsiteY60" fmla="*/ 590550 h 2625090"/>
                <a:gd name="connsiteX61" fmla="*/ 1550670 w 2865120"/>
                <a:gd name="connsiteY61" fmla="*/ 624840 h 2625090"/>
                <a:gd name="connsiteX62" fmla="*/ 1592580 w 2865120"/>
                <a:gd name="connsiteY62" fmla="*/ 601980 h 2625090"/>
                <a:gd name="connsiteX63" fmla="*/ 1607820 w 2865120"/>
                <a:gd name="connsiteY63" fmla="*/ 567690 h 2625090"/>
                <a:gd name="connsiteX64" fmla="*/ 1630680 w 2865120"/>
                <a:gd name="connsiteY64" fmla="*/ 529590 h 2625090"/>
                <a:gd name="connsiteX65" fmla="*/ 1684020 w 2865120"/>
                <a:gd name="connsiteY65" fmla="*/ 472440 h 2625090"/>
                <a:gd name="connsiteX66" fmla="*/ 1691640 w 2865120"/>
                <a:gd name="connsiteY66" fmla="*/ 449580 h 2625090"/>
                <a:gd name="connsiteX67" fmla="*/ 1703070 w 2865120"/>
                <a:gd name="connsiteY67" fmla="*/ 411480 h 2625090"/>
                <a:gd name="connsiteX68" fmla="*/ 1748790 w 2865120"/>
                <a:gd name="connsiteY68" fmla="*/ 350520 h 2625090"/>
                <a:gd name="connsiteX69" fmla="*/ 1786890 w 2865120"/>
                <a:gd name="connsiteY69" fmla="*/ 308610 h 2625090"/>
                <a:gd name="connsiteX70" fmla="*/ 1817370 w 2865120"/>
                <a:gd name="connsiteY70" fmla="*/ 266700 h 2625090"/>
                <a:gd name="connsiteX71" fmla="*/ 1817370 w 2865120"/>
                <a:gd name="connsiteY71" fmla="*/ 266700 h 2625090"/>
                <a:gd name="connsiteX72" fmla="*/ 1859280 w 2865120"/>
                <a:gd name="connsiteY72" fmla="*/ 240030 h 2625090"/>
                <a:gd name="connsiteX73" fmla="*/ 1931670 w 2865120"/>
                <a:gd name="connsiteY73" fmla="*/ 213360 h 2625090"/>
                <a:gd name="connsiteX74" fmla="*/ 2034540 w 2865120"/>
                <a:gd name="connsiteY74" fmla="*/ 160020 h 2625090"/>
                <a:gd name="connsiteX75" fmla="*/ 2114550 w 2865120"/>
                <a:gd name="connsiteY75" fmla="*/ 133350 h 2625090"/>
                <a:gd name="connsiteX76" fmla="*/ 2179320 w 2865120"/>
                <a:gd name="connsiteY76" fmla="*/ 106680 h 2625090"/>
                <a:gd name="connsiteX77" fmla="*/ 2236470 w 2865120"/>
                <a:gd name="connsiteY77" fmla="*/ 99060 h 2625090"/>
                <a:gd name="connsiteX78" fmla="*/ 2236470 w 2865120"/>
                <a:gd name="connsiteY78" fmla="*/ 68580 h 2625090"/>
                <a:gd name="connsiteX79" fmla="*/ 2266950 w 2865120"/>
                <a:gd name="connsiteY79" fmla="*/ 30480 h 2625090"/>
                <a:gd name="connsiteX80" fmla="*/ 2289810 w 2865120"/>
                <a:gd name="connsiteY80" fmla="*/ 15240 h 2625090"/>
                <a:gd name="connsiteX81" fmla="*/ 2308860 w 2865120"/>
                <a:gd name="connsiteY81" fmla="*/ 0 h 2625090"/>
                <a:gd name="connsiteX82" fmla="*/ 2411730 w 2865120"/>
                <a:gd name="connsiteY82" fmla="*/ 0 h 2625090"/>
                <a:gd name="connsiteX83" fmla="*/ 2411730 w 2865120"/>
                <a:gd name="connsiteY83" fmla="*/ 22860 h 2625090"/>
                <a:gd name="connsiteX84" fmla="*/ 2411730 w 2865120"/>
                <a:gd name="connsiteY84" fmla="*/ 22860 h 2625090"/>
                <a:gd name="connsiteX85" fmla="*/ 2449830 w 2865120"/>
                <a:gd name="connsiteY85" fmla="*/ 57150 h 2625090"/>
                <a:gd name="connsiteX86" fmla="*/ 2506980 w 2865120"/>
                <a:gd name="connsiteY86" fmla="*/ 99060 h 2625090"/>
                <a:gd name="connsiteX87" fmla="*/ 2491740 w 2865120"/>
                <a:gd name="connsiteY87" fmla="*/ 144780 h 2625090"/>
                <a:gd name="connsiteX88" fmla="*/ 2442210 w 2865120"/>
                <a:gd name="connsiteY88" fmla="*/ 182880 h 2625090"/>
                <a:gd name="connsiteX89" fmla="*/ 2381250 w 2865120"/>
                <a:gd name="connsiteY89" fmla="*/ 175260 h 2625090"/>
                <a:gd name="connsiteX90" fmla="*/ 2362200 w 2865120"/>
                <a:gd name="connsiteY90" fmla="*/ 182880 h 2625090"/>
                <a:gd name="connsiteX91" fmla="*/ 2346960 w 2865120"/>
                <a:gd name="connsiteY91" fmla="*/ 228600 h 2625090"/>
                <a:gd name="connsiteX92" fmla="*/ 2343150 w 2865120"/>
                <a:gd name="connsiteY92" fmla="*/ 285750 h 2625090"/>
                <a:gd name="connsiteX93" fmla="*/ 2362200 w 2865120"/>
                <a:gd name="connsiteY93" fmla="*/ 335280 h 2625090"/>
                <a:gd name="connsiteX94" fmla="*/ 2404110 w 2865120"/>
                <a:gd name="connsiteY94" fmla="*/ 377190 h 2625090"/>
                <a:gd name="connsiteX95" fmla="*/ 2472690 w 2865120"/>
                <a:gd name="connsiteY95" fmla="*/ 369570 h 2625090"/>
                <a:gd name="connsiteX96" fmla="*/ 2518410 w 2865120"/>
                <a:gd name="connsiteY96" fmla="*/ 365760 h 2625090"/>
                <a:gd name="connsiteX97" fmla="*/ 2545080 w 2865120"/>
                <a:gd name="connsiteY97" fmla="*/ 373380 h 2625090"/>
                <a:gd name="connsiteX98" fmla="*/ 2575560 w 2865120"/>
                <a:gd name="connsiteY98" fmla="*/ 419100 h 2625090"/>
                <a:gd name="connsiteX99" fmla="*/ 2537460 w 2865120"/>
                <a:gd name="connsiteY99" fmla="*/ 449580 h 2625090"/>
                <a:gd name="connsiteX100" fmla="*/ 2522220 w 2865120"/>
                <a:gd name="connsiteY100" fmla="*/ 495300 h 2625090"/>
                <a:gd name="connsiteX101" fmla="*/ 2529840 w 2865120"/>
                <a:gd name="connsiteY101" fmla="*/ 548640 h 2625090"/>
                <a:gd name="connsiteX102" fmla="*/ 2548890 w 2865120"/>
                <a:gd name="connsiteY102" fmla="*/ 624840 h 2625090"/>
                <a:gd name="connsiteX103" fmla="*/ 2567940 w 2865120"/>
                <a:gd name="connsiteY103" fmla="*/ 693420 h 2625090"/>
                <a:gd name="connsiteX104" fmla="*/ 2590800 w 2865120"/>
                <a:gd name="connsiteY104" fmla="*/ 742950 h 2625090"/>
                <a:gd name="connsiteX105" fmla="*/ 2594610 w 2865120"/>
                <a:gd name="connsiteY105" fmla="*/ 777240 h 2625090"/>
                <a:gd name="connsiteX106" fmla="*/ 2522220 w 2865120"/>
                <a:gd name="connsiteY106" fmla="*/ 803910 h 2625090"/>
                <a:gd name="connsiteX107" fmla="*/ 2506980 w 2865120"/>
                <a:gd name="connsiteY107" fmla="*/ 838200 h 2625090"/>
                <a:gd name="connsiteX108" fmla="*/ 2503170 w 2865120"/>
                <a:gd name="connsiteY108" fmla="*/ 876300 h 2625090"/>
                <a:gd name="connsiteX109" fmla="*/ 2514600 w 2865120"/>
                <a:gd name="connsiteY109" fmla="*/ 902970 h 2625090"/>
                <a:gd name="connsiteX110" fmla="*/ 2472690 w 2865120"/>
                <a:gd name="connsiteY110" fmla="*/ 937260 h 2625090"/>
                <a:gd name="connsiteX111" fmla="*/ 2457450 w 2865120"/>
                <a:gd name="connsiteY111" fmla="*/ 971550 h 2625090"/>
                <a:gd name="connsiteX112" fmla="*/ 2472690 w 2865120"/>
                <a:gd name="connsiteY112" fmla="*/ 1017270 h 2625090"/>
                <a:gd name="connsiteX113" fmla="*/ 2499360 w 2865120"/>
                <a:gd name="connsiteY113" fmla="*/ 1059180 h 2625090"/>
                <a:gd name="connsiteX114" fmla="*/ 2518410 w 2865120"/>
                <a:gd name="connsiteY114" fmla="*/ 1082040 h 2625090"/>
                <a:gd name="connsiteX115" fmla="*/ 2552700 w 2865120"/>
                <a:gd name="connsiteY115" fmla="*/ 1089660 h 2625090"/>
                <a:gd name="connsiteX116" fmla="*/ 2617470 w 2865120"/>
                <a:gd name="connsiteY116" fmla="*/ 1112520 h 2625090"/>
                <a:gd name="connsiteX117" fmla="*/ 2678430 w 2865120"/>
                <a:gd name="connsiteY117" fmla="*/ 1143000 h 2625090"/>
                <a:gd name="connsiteX118" fmla="*/ 2724150 w 2865120"/>
                <a:gd name="connsiteY118" fmla="*/ 1158240 h 2625090"/>
                <a:gd name="connsiteX119" fmla="*/ 2724150 w 2865120"/>
                <a:gd name="connsiteY119" fmla="*/ 1207770 h 2625090"/>
                <a:gd name="connsiteX120" fmla="*/ 2739390 w 2865120"/>
                <a:gd name="connsiteY120" fmla="*/ 1238250 h 2625090"/>
                <a:gd name="connsiteX121" fmla="*/ 2788920 w 2865120"/>
                <a:gd name="connsiteY121" fmla="*/ 1257300 h 2625090"/>
                <a:gd name="connsiteX122" fmla="*/ 2815590 w 2865120"/>
                <a:gd name="connsiteY122" fmla="*/ 1283970 h 2625090"/>
                <a:gd name="connsiteX123" fmla="*/ 2800350 w 2865120"/>
                <a:gd name="connsiteY123" fmla="*/ 1329690 h 2625090"/>
                <a:gd name="connsiteX124" fmla="*/ 2823210 w 2865120"/>
                <a:gd name="connsiteY124" fmla="*/ 1390650 h 2625090"/>
                <a:gd name="connsiteX125" fmla="*/ 2857500 w 2865120"/>
                <a:gd name="connsiteY125" fmla="*/ 1417320 h 2625090"/>
                <a:gd name="connsiteX126" fmla="*/ 2865120 w 2865120"/>
                <a:gd name="connsiteY126" fmla="*/ 1619250 h 2625090"/>
                <a:gd name="connsiteX127" fmla="*/ 2792730 w 2865120"/>
                <a:gd name="connsiteY127" fmla="*/ 1588770 h 2625090"/>
                <a:gd name="connsiteX128" fmla="*/ 2682240 w 2865120"/>
                <a:gd name="connsiteY128" fmla="*/ 1543050 h 2625090"/>
                <a:gd name="connsiteX129" fmla="*/ 2575560 w 2865120"/>
                <a:gd name="connsiteY129" fmla="*/ 1485900 h 2625090"/>
                <a:gd name="connsiteX130" fmla="*/ 2548890 w 2865120"/>
                <a:gd name="connsiteY130" fmla="*/ 1466850 h 2625090"/>
                <a:gd name="connsiteX131" fmla="*/ 2487930 w 2865120"/>
                <a:gd name="connsiteY131" fmla="*/ 1421130 h 2625090"/>
                <a:gd name="connsiteX132" fmla="*/ 2465070 w 2865120"/>
                <a:gd name="connsiteY132" fmla="*/ 1394460 h 2625090"/>
                <a:gd name="connsiteX133" fmla="*/ 2457450 w 2865120"/>
                <a:gd name="connsiteY133" fmla="*/ 1383030 h 2625090"/>
                <a:gd name="connsiteX134" fmla="*/ 2423160 w 2865120"/>
                <a:gd name="connsiteY134" fmla="*/ 1337310 h 2625090"/>
                <a:gd name="connsiteX135" fmla="*/ 2400300 w 2865120"/>
                <a:gd name="connsiteY135" fmla="*/ 1207770 h 2625090"/>
                <a:gd name="connsiteX136" fmla="*/ 2400300 w 2865120"/>
                <a:gd name="connsiteY136" fmla="*/ 1150620 h 2625090"/>
                <a:gd name="connsiteX137" fmla="*/ 2373630 w 2865120"/>
                <a:gd name="connsiteY137" fmla="*/ 1070610 h 2625090"/>
                <a:gd name="connsiteX138" fmla="*/ 2354580 w 2865120"/>
                <a:gd name="connsiteY138" fmla="*/ 990600 h 2625090"/>
                <a:gd name="connsiteX139" fmla="*/ 2354580 w 2865120"/>
                <a:gd name="connsiteY139" fmla="*/ 929640 h 2625090"/>
                <a:gd name="connsiteX140" fmla="*/ 2308860 w 2865120"/>
                <a:gd name="connsiteY140" fmla="*/ 883920 h 2625090"/>
                <a:gd name="connsiteX141" fmla="*/ 2259330 w 2865120"/>
                <a:gd name="connsiteY141" fmla="*/ 853440 h 2625090"/>
                <a:gd name="connsiteX142" fmla="*/ 2232660 w 2865120"/>
                <a:gd name="connsiteY142" fmla="*/ 861060 h 2625090"/>
                <a:gd name="connsiteX143" fmla="*/ 2259330 w 2865120"/>
                <a:gd name="connsiteY143" fmla="*/ 834390 h 2625090"/>
                <a:gd name="connsiteX144" fmla="*/ 2221230 w 2865120"/>
                <a:gd name="connsiteY144" fmla="*/ 895350 h 2625090"/>
                <a:gd name="connsiteX145" fmla="*/ 2270760 w 2865120"/>
                <a:gd name="connsiteY145" fmla="*/ 918210 h 2625090"/>
                <a:gd name="connsiteX146" fmla="*/ 2270760 w 2865120"/>
                <a:gd name="connsiteY146" fmla="*/ 960120 h 2625090"/>
                <a:gd name="connsiteX147" fmla="*/ 2274570 w 2865120"/>
                <a:gd name="connsiteY147" fmla="*/ 1017270 h 2625090"/>
                <a:gd name="connsiteX148" fmla="*/ 2251710 w 2865120"/>
                <a:gd name="connsiteY148" fmla="*/ 1043940 h 2625090"/>
                <a:gd name="connsiteX149" fmla="*/ 2221230 w 2865120"/>
                <a:gd name="connsiteY149" fmla="*/ 1028700 h 2625090"/>
                <a:gd name="connsiteX150" fmla="*/ 2221230 w 2865120"/>
                <a:gd name="connsiteY150" fmla="*/ 1028700 h 2625090"/>
                <a:gd name="connsiteX151" fmla="*/ 2183130 w 2865120"/>
                <a:gd name="connsiteY151" fmla="*/ 1009650 h 2625090"/>
                <a:gd name="connsiteX152" fmla="*/ 2129790 w 2865120"/>
                <a:gd name="connsiteY152" fmla="*/ 1036320 h 2625090"/>
                <a:gd name="connsiteX153" fmla="*/ 2099310 w 2865120"/>
                <a:gd name="connsiteY153" fmla="*/ 1082040 h 2625090"/>
                <a:gd name="connsiteX154" fmla="*/ 2106930 w 2865120"/>
                <a:gd name="connsiteY154" fmla="*/ 1181100 h 2625090"/>
                <a:gd name="connsiteX155" fmla="*/ 2133600 w 2865120"/>
                <a:gd name="connsiteY155" fmla="*/ 1245870 h 2625090"/>
                <a:gd name="connsiteX156" fmla="*/ 2160270 w 2865120"/>
                <a:gd name="connsiteY156" fmla="*/ 1253490 h 2625090"/>
                <a:gd name="connsiteX157" fmla="*/ 2202180 w 2865120"/>
                <a:gd name="connsiteY157" fmla="*/ 1253490 h 2625090"/>
                <a:gd name="connsiteX158" fmla="*/ 2190750 w 2865120"/>
                <a:gd name="connsiteY158" fmla="*/ 1287780 h 2625090"/>
                <a:gd name="connsiteX159" fmla="*/ 2148840 w 2865120"/>
                <a:gd name="connsiteY159" fmla="*/ 1341120 h 2625090"/>
                <a:gd name="connsiteX160" fmla="*/ 2084070 w 2865120"/>
                <a:gd name="connsiteY160" fmla="*/ 1363980 h 2625090"/>
                <a:gd name="connsiteX161" fmla="*/ 2019300 w 2865120"/>
                <a:gd name="connsiteY161" fmla="*/ 1367790 h 2625090"/>
                <a:gd name="connsiteX162" fmla="*/ 1969770 w 2865120"/>
                <a:gd name="connsiteY162" fmla="*/ 1424940 h 2625090"/>
                <a:gd name="connsiteX163" fmla="*/ 1931670 w 2865120"/>
                <a:gd name="connsiteY163" fmla="*/ 1470660 h 2625090"/>
                <a:gd name="connsiteX164" fmla="*/ 1866900 w 2865120"/>
                <a:gd name="connsiteY164" fmla="*/ 1493520 h 2625090"/>
                <a:gd name="connsiteX165" fmla="*/ 1813560 w 2865120"/>
                <a:gd name="connsiteY165" fmla="*/ 1520190 h 2625090"/>
                <a:gd name="connsiteX166" fmla="*/ 1760220 w 2865120"/>
                <a:gd name="connsiteY166" fmla="*/ 1558290 h 2625090"/>
                <a:gd name="connsiteX167" fmla="*/ 1733550 w 2865120"/>
                <a:gd name="connsiteY167" fmla="*/ 1634490 h 2625090"/>
                <a:gd name="connsiteX168" fmla="*/ 1722120 w 2865120"/>
                <a:gd name="connsiteY168" fmla="*/ 1710690 h 2625090"/>
                <a:gd name="connsiteX169" fmla="*/ 1703070 w 2865120"/>
                <a:gd name="connsiteY169" fmla="*/ 1786890 h 2625090"/>
                <a:gd name="connsiteX170" fmla="*/ 1691640 w 2865120"/>
                <a:gd name="connsiteY170" fmla="*/ 1851660 h 2625090"/>
                <a:gd name="connsiteX171" fmla="*/ 1680210 w 2865120"/>
                <a:gd name="connsiteY171" fmla="*/ 1943100 h 2625090"/>
                <a:gd name="connsiteX172" fmla="*/ 1680210 w 2865120"/>
                <a:gd name="connsiteY172" fmla="*/ 1981200 h 2625090"/>
                <a:gd name="connsiteX173" fmla="*/ 1680210 w 2865120"/>
                <a:gd name="connsiteY173" fmla="*/ 1981200 h 2625090"/>
                <a:gd name="connsiteX174" fmla="*/ 1699260 w 2865120"/>
                <a:gd name="connsiteY174" fmla="*/ 2011680 h 2625090"/>
                <a:gd name="connsiteX175" fmla="*/ 1744980 w 2865120"/>
                <a:gd name="connsiteY175" fmla="*/ 1962150 h 2625090"/>
                <a:gd name="connsiteX176" fmla="*/ 1779270 w 2865120"/>
                <a:gd name="connsiteY176" fmla="*/ 1950720 h 2625090"/>
                <a:gd name="connsiteX177" fmla="*/ 1794510 w 2865120"/>
                <a:gd name="connsiteY177" fmla="*/ 1988820 h 2625090"/>
                <a:gd name="connsiteX178" fmla="*/ 1828800 w 2865120"/>
                <a:gd name="connsiteY178" fmla="*/ 2026920 h 2625090"/>
                <a:gd name="connsiteX179" fmla="*/ 1866900 w 2865120"/>
                <a:gd name="connsiteY179" fmla="*/ 1996440 h 2625090"/>
                <a:gd name="connsiteX180" fmla="*/ 1912620 w 2865120"/>
                <a:gd name="connsiteY180" fmla="*/ 1962150 h 2625090"/>
                <a:gd name="connsiteX181" fmla="*/ 1965960 w 2865120"/>
                <a:gd name="connsiteY181" fmla="*/ 1969770 h 2625090"/>
                <a:gd name="connsiteX182" fmla="*/ 2004060 w 2865120"/>
                <a:gd name="connsiteY182" fmla="*/ 1965960 h 2625090"/>
                <a:gd name="connsiteX183" fmla="*/ 2065020 w 2865120"/>
                <a:gd name="connsiteY183" fmla="*/ 1924050 h 2625090"/>
                <a:gd name="connsiteX184" fmla="*/ 2095500 w 2865120"/>
                <a:gd name="connsiteY184" fmla="*/ 1924050 h 2625090"/>
                <a:gd name="connsiteX185" fmla="*/ 2179320 w 2865120"/>
                <a:gd name="connsiteY185" fmla="*/ 1981200 h 2625090"/>
                <a:gd name="connsiteX186" fmla="*/ 2209800 w 2865120"/>
                <a:gd name="connsiteY186" fmla="*/ 2011680 h 2625090"/>
                <a:gd name="connsiteX187" fmla="*/ 2286000 w 2865120"/>
                <a:gd name="connsiteY187" fmla="*/ 2061210 h 2625090"/>
                <a:gd name="connsiteX188" fmla="*/ 2354580 w 2865120"/>
                <a:gd name="connsiteY188" fmla="*/ 2106930 h 2625090"/>
                <a:gd name="connsiteX189" fmla="*/ 2415540 w 2865120"/>
                <a:gd name="connsiteY189" fmla="*/ 2133600 h 2625090"/>
                <a:gd name="connsiteX190" fmla="*/ 2415540 w 2865120"/>
                <a:gd name="connsiteY190" fmla="*/ 2133600 h 2625090"/>
                <a:gd name="connsiteX191" fmla="*/ 2388870 w 2865120"/>
                <a:gd name="connsiteY191" fmla="*/ 2179320 h 2625090"/>
                <a:gd name="connsiteX192" fmla="*/ 2419350 w 2865120"/>
                <a:gd name="connsiteY192" fmla="*/ 2247900 h 2625090"/>
                <a:gd name="connsiteX193" fmla="*/ 2468880 w 2865120"/>
                <a:gd name="connsiteY193" fmla="*/ 2289810 h 2625090"/>
                <a:gd name="connsiteX194" fmla="*/ 2518410 w 2865120"/>
                <a:gd name="connsiteY194" fmla="*/ 2305050 h 2625090"/>
                <a:gd name="connsiteX195" fmla="*/ 2564130 w 2865120"/>
                <a:gd name="connsiteY195" fmla="*/ 2331720 h 2625090"/>
                <a:gd name="connsiteX196" fmla="*/ 2613660 w 2865120"/>
                <a:gd name="connsiteY196" fmla="*/ 2381250 h 2625090"/>
                <a:gd name="connsiteX197" fmla="*/ 2594610 w 2865120"/>
                <a:gd name="connsiteY197" fmla="*/ 2392680 h 2625090"/>
                <a:gd name="connsiteX198" fmla="*/ 2526030 w 2865120"/>
                <a:gd name="connsiteY198" fmla="*/ 2404110 h 2625090"/>
                <a:gd name="connsiteX199" fmla="*/ 2495550 w 2865120"/>
                <a:gd name="connsiteY199" fmla="*/ 2396490 h 2625090"/>
                <a:gd name="connsiteX200" fmla="*/ 2449830 w 2865120"/>
                <a:gd name="connsiteY200" fmla="*/ 2362200 h 2625090"/>
                <a:gd name="connsiteX201" fmla="*/ 2442210 w 2865120"/>
                <a:gd name="connsiteY201" fmla="*/ 2350770 h 2625090"/>
                <a:gd name="connsiteX202" fmla="*/ 2377440 w 2865120"/>
                <a:gd name="connsiteY202" fmla="*/ 2289810 h 2625090"/>
                <a:gd name="connsiteX203" fmla="*/ 2343150 w 2865120"/>
                <a:gd name="connsiteY203" fmla="*/ 2232660 h 2625090"/>
                <a:gd name="connsiteX204" fmla="*/ 2301240 w 2865120"/>
                <a:gd name="connsiteY204" fmla="*/ 2186940 h 2625090"/>
                <a:gd name="connsiteX205" fmla="*/ 2270760 w 2865120"/>
                <a:gd name="connsiteY205" fmla="*/ 2129790 h 2625090"/>
                <a:gd name="connsiteX206" fmla="*/ 2221230 w 2865120"/>
                <a:gd name="connsiteY206" fmla="*/ 2091690 h 2625090"/>
                <a:gd name="connsiteX207" fmla="*/ 2160270 w 2865120"/>
                <a:gd name="connsiteY207" fmla="*/ 2049780 h 2625090"/>
                <a:gd name="connsiteX208" fmla="*/ 2129790 w 2865120"/>
                <a:gd name="connsiteY208" fmla="*/ 2053590 h 2625090"/>
                <a:gd name="connsiteX209" fmla="*/ 2129790 w 2865120"/>
                <a:gd name="connsiteY209" fmla="*/ 2114550 h 2625090"/>
                <a:gd name="connsiteX210" fmla="*/ 2183130 w 2865120"/>
                <a:gd name="connsiteY210" fmla="*/ 2194560 h 2625090"/>
                <a:gd name="connsiteX211" fmla="*/ 2202180 w 2865120"/>
                <a:gd name="connsiteY211" fmla="*/ 2225040 h 2625090"/>
                <a:gd name="connsiteX212" fmla="*/ 2236470 w 2865120"/>
                <a:gd name="connsiteY212" fmla="*/ 2274570 h 2625090"/>
                <a:gd name="connsiteX213" fmla="*/ 2247900 w 2865120"/>
                <a:gd name="connsiteY213" fmla="*/ 2305050 h 2625090"/>
                <a:gd name="connsiteX214" fmla="*/ 2251710 w 2865120"/>
                <a:gd name="connsiteY214" fmla="*/ 2327910 h 2625090"/>
                <a:gd name="connsiteX215" fmla="*/ 2251710 w 2865120"/>
                <a:gd name="connsiteY215" fmla="*/ 2362200 h 2625090"/>
                <a:gd name="connsiteX216" fmla="*/ 2263140 w 2865120"/>
                <a:gd name="connsiteY216" fmla="*/ 2415540 h 2625090"/>
                <a:gd name="connsiteX217" fmla="*/ 2270760 w 2865120"/>
                <a:gd name="connsiteY217" fmla="*/ 2491740 h 2625090"/>
                <a:gd name="connsiteX218" fmla="*/ 2255520 w 2865120"/>
                <a:gd name="connsiteY218" fmla="*/ 2545080 h 2625090"/>
                <a:gd name="connsiteX219" fmla="*/ 2255520 w 2865120"/>
                <a:gd name="connsiteY219" fmla="*/ 2598420 h 2625090"/>
                <a:gd name="connsiteX220" fmla="*/ 2255520 w 2865120"/>
                <a:gd name="connsiteY220" fmla="*/ 2625090 h 2625090"/>
                <a:gd name="connsiteX221" fmla="*/ 2255520 w 2865120"/>
                <a:gd name="connsiteY221" fmla="*/ 2625090 h 2625090"/>
                <a:gd name="connsiteX0" fmla="*/ 95250 w 2865120"/>
                <a:gd name="connsiteY0" fmla="*/ 1158240 h 2625090"/>
                <a:gd name="connsiteX1" fmla="*/ 80010 w 2865120"/>
                <a:gd name="connsiteY1" fmla="*/ 1085850 h 2625090"/>
                <a:gd name="connsiteX2" fmla="*/ 57150 w 2865120"/>
                <a:gd name="connsiteY2" fmla="*/ 1043940 h 2625090"/>
                <a:gd name="connsiteX3" fmla="*/ 41910 w 2865120"/>
                <a:gd name="connsiteY3" fmla="*/ 1024890 h 2625090"/>
                <a:gd name="connsiteX4" fmla="*/ 15240 w 2865120"/>
                <a:gd name="connsiteY4" fmla="*/ 986790 h 2625090"/>
                <a:gd name="connsiteX5" fmla="*/ 0 w 2865120"/>
                <a:gd name="connsiteY5" fmla="*/ 960120 h 2625090"/>
                <a:gd name="connsiteX6" fmla="*/ 3810 w 2865120"/>
                <a:gd name="connsiteY6" fmla="*/ 933450 h 2625090"/>
                <a:gd name="connsiteX7" fmla="*/ 34290 w 2865120"/>
                <a:gd name="connsiteY7" fmla="*/ 895350 h 2625090"/>
                <a:gd name="connsiteX8" fmla="*/ 53340 w 2865120"/>
                <a:gd name="connsiteY8" fmla="*/ 887730 h 2625090"/>
                <a:gd name="connsiteX9" fmla="*/ 110490 w 2865120"/>
                <a:gd name="connsiteY9" fmla="*/ 914400 h 2625090"/>
                <a:gd name="connsiteX10" fmla="*/ 179070 w 2865120"/>
                <a:gd name="connsiteY10" fmla="*/ 937260 h 2625090"/>
                <a:gd name="connsiteX11" fmla="*/ 247650 w 2865120"/>
                <a:gd name="connsiteY11" fmla="*/ 937260 h 2625090"/>
                <a:gd name="connsiteX12" fmla="*/ 300990 w 2865120"/>
                <a:gd name="connsiteY12" fmla="*/ 941070 h 2625090"/>
                <a:gd name="connsiteX13" fmla="*/ 358140 w 2865120"/>
                <a:gd name="connsiteY13" fmla="*/ 944880 h 2625090"/>
                <a:gd name="connsiteX14" fmla="*/ 373380 w 2865120"/>
                <a:gd name="connsiteY14" fmla="*/ 887730 h 2625090"/>
                <a:gd name="connsiteX15" fmla="*/ 411480 w 2865120"/>
                <a:gd name="connsiteY15" fmla="*/ 861060 h 2625090"/>
                <a:gd name="connsiteX16" fmla="*/ 521970 w 2865120"/>
                <a:gd name="connsiteY16" fmla="*/ 872490 h 2625090"/>
                <a:gd name="connsiteX17" fmla="*/ 582930 w 2865120"/>
                <a:gd name="connsiteY17" fmla="*/ 918210 h 2625090"/>
                <a:gd name="connsiteX18" fmla="*/ 628650 w 2865120"/>
                <a:gd name="connsiteY18" fmla="*/ 967740 h 2625090"/>
                <a:gd name="connsiteX19" fmla="*/ 659130 w 2865120"/>
                <a:gd name="connsiteY19" fmla="*/ 990600 h 2625090"/>
                <a:gd name="connsiteX20" fmla="*/ 701040 w 2865120"/>
                <a:gd name="connsiteY20" fmla="*/ 1017270 h 2625090"/>
                <a:gd name="connsiteX21" fmla="*/ 712470 w 2865120"/>
                <a:gd name="connsiteY21" fmla="*/ 986790 h 2625090"/>
                <a:gd name="connsiteX22" fmla="*/ 701040 w 2865120"/>
                <a:gd name="connsiteY22" fmla="*/ 944880 h 2625090"/>
                <a:gd name="connsiteX23" fmla="*/ 723900 w 2865120"/>
                <a:gd name="connsiteY23" fmla="*/ 929640 h 2625090"/>
                <a:gd name="connsiteX24" fmla="*/ 781050 w 2865120"/>
                <a:gd name="connsiteY24" fmla="*/ 941070 h 2625090"/>
                <a:gd name="connsiteX25" fmla="*/ 800100 w 2865120"/>
                <a:gd name="connsiteY25" fmla="*/ 922020 h 2625090"/>
                <a:gd name="connsiteX26" fmla="*/ 838200 w 2865120"/>
                <a:gd name="connsiteY26" fmla="*/ 899160 h 2625090"/>
                <a:gd name="connsiteX27" fmla="*/ 883920 w 2865120"/>
                <a:gd name="connsiteY27" fmla="*/ 887730 h 2625090"/>
                <a:gd name="connsiteX28" fmla="*/ 910590 w 2865120"/>
                <a:gd name="connsiteY28" fmla="*/ 876300 h 2625090"/>
                <a:gd name="connsiteX29" fmla="*/ 910590 w 2865120"/>
                <a:gd name="connsiteY29" fmla="*/ 876300 h 2625090"/>
                <a:gd name="connsiteX30" fmla="*/ 883920 w 2865120"/>
                <a:gd name="connsiteY30" fmla="*/ 842010 h 2625090"/>
                <a:gd name="connsiteX31" fmla="*/ 876300 w 2865120"/>
                <a:gd name="connsiteY31" fmla="*/ 819150 h 2625090"/>
                <a:gd name="connsiteX32" fmla="*/ 876300 w 2865120"/>
                <a:gd name="connsiteY32" fmla="*/ 781050 h 2625090"/>
                <a:gd name="connsiteX33" fmla="*/ 876300 w 2865120"/>
                <a:gd name="connsiteY33" fmla="*/ 762000 h 2625090"/>
                <a:gd name="connsiteX34" fmla="*/ 838200 w 2865120"/>
                <a:gd name="connsiteY34" fmla="*/ 723900 h 2625090"/>
                <a:gd name="connsiteX35" fmla="*/ 796290 w 2865120"/>
                <a:gd name="connsiteY35" fmla="*/ 704850 h 2625090"/>
                <a:gd name="connsiteX36" fmla="*/ 720090 w 2865120"/>
                <a:gd name="connsiteY36" fmla="*/ 681990 h 2625090"/>
                <a:gd name="connsiteX37" fmla="*/ 674370 w 2865120"/>
                <a:gd name="connsiteY37" fmla="*/ 662940 h 2625090"/>
                <a:gd name="connsiteX38" fmla="*/ 651510 w 2865120"/>
                <a:gd name="connsiteY38" fmla="*/ 643890 h 2625090"/>
                <a:gd name="connsiteX39" fmla="*/ 632460 w 2865120"/>
                <a:gd name="connsiteY39" fmla="*/ 598170 h 2625090"/>
                <a:gd name="connsiteX40" fmla="*/ 670560 w 2865120"/>
                <a:gd name="connsiteY40" fmla="*/ 556260 h 2625090"/>
                <a:gd name="connsiteX41" fmla="*/ 762000 w 2865120"/>
                <a:gd name="connsiteY41" fmla="*/ 537210 h 2625090"/>
                <a:gd name="connsiteX42" fmla="*/ 849630 w 2865120"/>
                <a:gd name="connsiteY42" fmla="*/ 514350 h 2625090"/>
                <a:gd name="connsiteX43" fmla="*/ 944880 w 2865120"/>
                <a:gd name="connsiteY43" fmla="*/ 495300 h 2625090"/>
                <a:gd name="connsiteX44" fmla="*/ 963930 w 2865120"/>
                <a:gd name="connsiteY44" fmla="*/ 514350 h 2625090"/>
                <a:gd name="connsiteX45" fmla="*/ 929640 w 2865120"/>
                <a:gd name="connsiteY45" fmla="*/ 571500 h 2625090"/>
                <a:gd name="connsiteX46" fmla="*/ 861060 w 2865120"/>
                <a:gd name="connsiteY46" fmla="*/ 582930 h 2625090"/>
                <a:gd name="connsiteX47" fmla="*/ 868680 w 2865120"/>
                <a:gd name="connsiteY47" fmla="*/ 647700 h 2625090"/>
                <a:gd name="connsiteX48" fmla="*/ 922020 w 2865120"/>
                <a:gd name="connsiteY48" fmla="*/ 720090 h 2625090"/>
                <a:gd name="connsiteX49" fmla="*/ 975360 w 2865120"/>
                <a:gd name="connsiteY49" fmla="*/ 727710 h 2625090"/>
                <a:gd name="connsiteX50" fmla="*/ 1070610 w 2865120"/>
                <a:gd name="connsiteY50" fmla="*/ 697230 h 2625090"/>
                <a:gd name="connsiteX51" fmla="*/ 1139190 w 2865120"/>
                <a:gd name="connsiteY51" fmla="*/ 678180 h 2625090"/>
                <a:gd name="connsiteX52" fmla="*/ 1177290 w 2865120"/>
                <a:gd name="connsiteY52" fmla="*/ 681990 h 2625090"/>
                <a:gd name="connsiteX53" fmla="*/ 1223010 w 2865120"/>
                <a:gd name="connsiteY53" fmla="*/ 697230 h 2625090"/>
                <a:gd name="connsiteX54" fmla="*/ 1261110 w 2865120"/>
                <a:gd name="connsiteY54" fmla="*/ 701040 h 2625090"/>
                <a:gd name="connsiteX55" fmla="*/ 1283970 w 2865120"/>
                <a:gd name="connsiteY55" fmla="*/ 704850 h 2625090"/>
                <a:gd name="connsiteX56" fmla="*/ 1291590 w 2865120"/>
                <a:gd name="connsiteY56" fmla="*/ 701040 h 2625090"/>
                <a:gd name="connsiteX57" fmla="*/ 1322070 w 2865120"/>
                <a:gd name="connsiteY57" fmla="*/ 655320 h 2625090"/>
                <a:gd name="connsiteX58" fmla="*/ 1367790 w 2865120"/>
                <a:gd name="connsiteY58" fmla="*/ 609600 h 2625090"/>
                <a:gd name="connsiteX59" fmla="*/ 1447800 w 2865120"/>
                <a:gd name="connsiteY59" fmla="*/ 579120 h 2625090"/>
                <a:gd name="connsiteX60" fmla="*/ 1520190 w 2865120"/>
                <a:gd name="connsiteY60" fmla="*/ 590550 h 2625090"/>
                <a:gd name="connsiteX61" fmla="*/ 1550670 w 2865120"/>
                <a:gd name="connsiteY61" fmla="*/ 624840 h 2625090"/>
                <a:gd name="connsiteX62" fmla="*/ 1592580 w 2865120"/>
                <a:gd name="connsiteY62" fmla="*/ 601980 h 2625090"/>
                <a:gd name="connsiteX63" fmla="*/ 1607820 w 2865120"/>
                <a:gd name="connsiteY63" fmla="*/ 567690 h 2625090"/>
                <a:gd name="connsiteX64" fmla="*/ 1630680 w 2865120"/>
                <a:gd name="connsiteY64" fmla="*/ 529590 h 2625090"/>
                <a:gd name="connsiteX65" fmla="*/ 1684020 w 2865120"/>
                <a:gd name="connsiteY65" fmla="*/ 472440 h 2625090"/>
                <a:gd name="connsiteX66" fmla="*/ 1691640 w 2865120"/>
                <a:gd name="connsiteY66" fmla="*/ 449580 h 2625090"/>
                <a:gd name="connsiteX67" fmla="*/ 1703070 w 2865120"/>
                <a:gd name="connsiteY67" fmla="*/ 411480 h 2625090"/>
                <a:gd name="connsiteX68" fmla="*/ 1748790 w 2865120"/>
                <a:gd name="connsiteY68" fmla="*/ 350520 h 2625090"/>
                <a:gd name="connsiteX69" fmla="*/ 1786890 w 2865120"/>
                <a:gd name="connsiteY69" fmla="*/ 308610 h 2625090"/>
                <a:gd name="connsiteX70" fmla="*/ 1817370 w 2865120"/>
                <a:gd name="connsiteY70" fmla="*/ 266700 h 2625090"/>
                <a:gd name="connsiteX71" fmla="*/ 1817370 w 2865120"/>
                <a:gd name="connsiteY71" fmla="*/ 266700 h 2625090"/>
                <a:gd name="connsiteX72" fmla="*/ 1859280 w 2865120"/>
                <a:gd name="connsiteY72" fmla="*/ 240030 h 2625090"/>
                <a:gd name="connsiteX73" fmla="*/ 1931670 w 2865120"/>
                <a:gd name="connsiteY73" fmla="*/ 213360 h 2625090"/>
                <a:gd name="connsiteX74" fmla="*/ 2034540 w 2865120"/>
                <a:gd name="connsiteY74" fmla="*/ 160020 h 2625090"/>
                <a:gd name="connsiteX75" fmla="*/ 2114550 w 2865120"/>
                <a:gd name="connsiteY75" fmla="*/ 133350 h 2625090"/>
                <a:gd name="connsiteX76" fmla="*/ 2179320 w 2865120"/>
                <a:gd name="connsiteY76" fmla="*/ 106680 h 2625090"/>
                <a:gd name="connsiteX77" fmla="*/ 2236470 w 2865120"/>
                <a:gd name="connsiteY77" fmla="*/ 99060 h 2625090"/>
                <a:gd name="connsiteX78" fmla="*/ 2236470 w 2865120"/>
                <a:gd name="connsiteY78" fmla="*/ 68580 h 2625090"/>
                <a:gd name="connsiteX79" fmla="*/ 2266950 w 2865120"/>
                <a:gd name="connsiteY79" fmla="*/ 30480 h 2625090"/>
                <a:gd name="connsiteX80" fmla="*/ 2289810 w 2865120"/>
                <a:gd name="connsiteY80" fmla="*/ 15240 h 2625090"/>
                <a:gd name="connsiteX81" fmla="*/ 2308860 w 2865120"/>
                <a:gd name="connsiteY81" fmla="*/ 0 h 2625090"/>
                <a:gd name="connsiteX82" fmla="*/ 2411730 w 2865120"/>
                <a:gd name="connsiteY82" fmla="*/ 0 h 2625090"/>
                <a:gd name="connsiteX83" fmla="*/ 2411730 w 2865120"/>
                <a:gd name="connsiteY83" fmla="*/ 22860 h 2625090"/>
                <a:gd name="connsiteX84" fmla="*/ 2411730 w 2865120"/>
                <a:gd name="connsiteY84" fmla="*/ 22860 h 2625090"/>
                <a:gd name="connsiteX85" fmla="*/ 2449830 w 2865120"/>
                <a:gd name="connsiteY85" fmla="*/ 57150 h 2625090"/>
                <a:gd name="connsiteX86" fmla="*/ 2506980 w 2865120"/>
                <a:gd name="connsiteY86" fmla="*/ 99060 h 2625090"/>
                <a:gd name="connsiteX87" fmla="*/ 2491740 w 2865120"/>
                <a:gd name="connsiteY87" fmla="*/ 144780 h 2625090"/>
                <a:gd name="connsiteX88" fmla="*/ 2442210 w 2865120"/>
                <a:gd name="connsiteY88" fmla="*/ 182880 h 2625090"/>
                <a:gd name="connsiteX89" fmla="*/ 2381250 w 2865120"/>
                <a:gd name="connsiteY89" fmla="*/ 175260 h 2625090"/>
                <a:gd name="connsiteX90" fmla="*/ 2362200 w 2865120"/>
                <a:gd name="connsiteY90" fmla="*/ 182880 h 2625090"/>
                <a:gd name="connsiteX91" fmla="*/ 2346960 w 2865120"/>
                <a:gd name="connsiteY91" fmla="*/ 228600 h 2625090"/>
                <a:gd name="connsiteX92" fmla="*/ 2343150 w 2865120"/>
                <a:gd name="connsiteY92" fmla="*/ 285750 h 2625090"/>
                <a:gd name="connsiteX93" fmla="*/ 2362200 w 2865120"/>
                <a:gd name="connsiteY93" fmla="*/ 335280 h 2625090"/>
                <a:gd name="connsiteX94" fmla="*/ 2404110 w 2865120"/>
                <a:gd name="connsiteY94" fmla="*/ 377190 h 2625090"/>
                <a:gd name="connsiteX95" fmla="*/ 2472690 w 2865120"/>
                <a:gd name="connsiteY95" fmla="*/ 369570 h 2625090"/>
                <a:gd name="connsiteX96" fmla="*/ 2518410 w 2865120"/>
                <a:gd name="connsiteY96" fmla="*/ 365760 h 2625090"/>
                <a:gd name="connsiteX97" fmla="*/ 2545080 w 2865120"/>
                <a:gd name="connsiteY97" fmla="*/ 373380 h 2625090"/>
                <a:gd name="connsiteX98" fmla="*/ 2575560 w 2865120"/>
                <a:gd name="connsiteY98" fmla="*/ 419100 h 2625090"/>
                <a:gd name="connsiteX99" fmla="*/ 2537460 w 2865120"/>
                <a:gd name="connsiteY99" fmla="*/ 449580 h 2625090"/>
                <a:gd name="connsiteX100" fmla="*/ 2522220 w 2865120"/>
                <a:gd name="connsiteY100" fmla="*/ 495300 h 2625090"/>
                <a:gd name="connsiteX101" fmla="*/ 2529840 w 2865120"/>
                <a:gd name="connsiteY101" fmla="*/ 548640 h 2625090"/>
                <a:gd name="connsiteX102" fmla="*/ 2548890 w 2865120"/>
                <a:gd name="connsiteY102" fmla="*/ 624840 h 2625090"/>
                <a:gd name="connsiteX103" fmla="*/ 2567940 w 2865120"/>
                <a:gd name="connsiteY103" fmla="*/ 693420 h 2625090"/>
                <a:gd name="connsiteX104" fmla="*/ 2590800 w 2865120"/>
                <a:gd name="connsiteY104" fmla="*/ 742950 h 2625090"/>
                <a:gd name="connsiteX105" fmla="*/ 2594610 w 2865120"/>
                <a:gd name="connsiteY105" fmla="*/ 777240 h 2625090"/>
                <a:gd name="connsiteX106" fmla="*/ 2522220 w 2865120"/>
                <a:gd name="connsiteY106" fmla="*/ 803910 h 2625090"/>
                <a:gd name="connsiteX107" fmla="*/ 2506980 w 2865120"/>
                <a:gd name="connsiteY107" fmla="*/ 838200 h 2625090"/>
                <a:gd name="connsiteX108" fmla="*/ 2503170 w 2865120"/>
                <a:gd name="connsiteY108" fmla="*/ 876300 h 2625090"/>
                <a:gd name="connsiteX109" fmla="*/ 2514600 w 2865120"/>
                <a:gd name="connsiteY109" fmla="*/ 902970 h 2625090"/>
                <a:gd name="connsiteX110" fmla="*/ 2472690 w 2865120"/>
                <a:gd name="connsiteY110" fmla="*/ 937260 h 2625090"/>
                <a:gd name="connsiteX111" fmla="*/ 2457450 w 2865120"/>
                <a:gd name="connsiteY111" fmla="*/ 971550 h 2625090"/>
                <a:gd name="connsiteX112" fmla="*/ 2472690 w 2865120"/>
                <a:gd name="connsiteY112" fmla="*/ 1017270 h 2625090"/>
                <a:gd name="connsiteX113" fmla="*/ 2499360 w 2865120"/>
                <a:gd name="connsiteY113" fmla="*/ 1059180 h 2625090"/>
                <a:gd name="connsiteX114" fmla="*/ 2518410 w 2865120"/>
                <a:gd name="connsiteY114" fmla="*/ 1082040 h 2625090"/>
                <a:gd name="connsiteX115" fmla="*/ 2552700 w 2865120"/>
                <a:gd name="connsiteY115" fmla="*/ 1089660 h 2625090"/>
                <a:gd name="connsiteX116" fmla="*/ 2617470 w 2865120"/>
                <a:gd name="connsiteY116" fmla="*/ 1112520 h 2625090"/>
                <a:gd name="connsiteX117" fmla="*/ 2678430 w 2865120"/>
                <a:gd name="connsiteY117" fmla="*/ 1143000 h 2625090"/>
                <a:gd name="connsiteX118" fmla="*/ 2724150 w 2865120"/>
                <a:gd name="connsiteY118" fmla="*/ 1158240 h 2625090"/>
                <a:gd name="connsiteX119" fmla="*/ 2724150 w 2865120"/>
                <a:gd name="connsiteY119" fmla="*/ 1207770 h 2625090"/>
                <a:gd name="connsiteX120" fmla="*/ 2739390 w 2865120"/>
                <a:gd name="connsiteY120" fmla="*/ 1238250 h 2625090"/>
                <a:gd name="connsiteX121" fmla="*/ 2788920 w 2865120"/>
                <a:gd name="connsiteY121" fmla="*/ 1257300 h 2625090"/>
                <a:gd name="connsiteX122" fmla="*/ 2815590 w 2865120"/>
                <a:gd name="connsiteY122" fmla="*/ 1283970 h 2625090"/>
                <a:gd name="connsiteX123" fmla="*/ 2800350 w 2865120"/>
                <a:gd name="connsiteY123" fmla="*/ 1329690 h 2625090"/>
                <a:gd name="connsiteX124" fmla="*/ 2823210 w 2865120"/>
                <a:gd name="connsiteY124" fmla="*/ 1390650 h 2625090"/>
                <a:gd name="connsiteX125" fmla="*/ 2857500 w 2865120"/>
                <a:gd name="connsiteY125" fmla="*/ 1417320 h 2625090"/>
                <a:gd name="connsiteX126" fmla="*/ 2865120 w 2865120"/>
                <a:gd name="connsiteY126" fmla="*/ 1619250 h 2625090"/>
                <a:gd name="connsiteX127" fmla="*/ 2792730 w 2865120"/>
                <a:gd name="connsiteY127" fmla="*/ 1588770 h 2625090"/>
                <a:gd name="connsiteX128" fmla="*/ 2682240 w 2865120"/>
                <a:gd name="connsiteY128" fmla="*/ 1543050 h 2625090"/>
                <a:gd name="connsiteX129" fmla="*/ 2575560 w 2865120"/>
                <a:gd name="connsiteY129" fmla="*/ 1485900 h 2625090"/>
                <a:gd name="connsiteX130" fmla="*/ 2548890 w 2865120"/>
                <a:gd name="connsiteY130" fmla="*/ 1466850 h 2625090"/>
                <a:gd name="connsiteX131" fmla="*/ 2487930 w 2865120"/>
                <a:gd name="connsiteY131" fmla="*/ 1421130 h 2625090"/>
                <a:gd name="connsiteX132" fmla="*/ 2465070 w 2865120"/>
                <a:gd name="connsiteY132" fmla="*/ 1394460 h 2625090"/>
                <a:gd name="connsiteX133" fmla="*/ 2457450 w 2865120"/>
                <a:gd name="connsiteY133" fmla="*/ 1383030 h 2625090"/>
                <a:gd name="connsiteX134" fmla="*/ 2423160 w 2865120"/>
                <a:gd name="connsiteY134" fmla="*/ 1337310 h 2625090"/>
                <a:gd name="connsiteX135" fmla="*/ 2400300 w 2865120"/>
                <a:gd name="connsiteY135" fmla="*/ 1207770 h 2625090"/>
                <a:gd name="connsiteX136" fmla="*/ 2400300 w 2865120"/>
                <a:gd name="connsiteY136" fmla="*/ 1150620 h 2625090"/>
                <a:gd name="connsiteX137" fmla="*/ 2373630 w 2865120"/>
                <a:gd name="connsiteY137" fmla="*/ 1070610 h 2625090"/>
                <a:gd name="connsiteX138" fmla="*/ 2354580 w 2865120"/>
                <a:gd name="connsiteY138" fmla="*/ 990600 h 2625090"/>
                <a:gd name="connsiteX139" fmla="*/ 2354580 w 2865120"/>
                <a:gd name="connsiteY139" fmla="*/ 929640 h 2625090"/>
                <a:gd name="connsiteX140" fmla="*/ 2308860 w 2865120"/>
                <a:gd name="connsiteY140" fmla="*/ 883920 h 2625090"/>
                <a:gd name="connsiteX141" fmla="*/ 2259330 w 2865120"/>
                <a:gd name="connsiteY141" fmla="*/ 853440 h 2625090"/>
                <a:gd name="connsiteX142" fmla="*/ 2232660 w 2865120"/>
                <a:gd name="connsiteY142" fmla="*/ 861060 h 2625090"/>
                <a:gd name="connsiteX143" fmla="*/ 2244090 w 2865120"/>
                <a:gd name="connsiteY143" fmla="*/ 834390 h 2625090"/>
                <a:gd name="connsiteX144" fmla="*/ 2221230 w 2865120"/>
                <a:gd name="connsiteY144" fmla="*/ 895350 h 2625090"/>
                <a:gd name="connsiteX145" fmla="*/ 2270760 w 2865120"/>
                <a:gd name="connsiteY145" fmla="*/ 918210 h 2625090"/>
                <a:gd name="connsiteX146" fmla="*/ 2270760 w 2865120"/>
                <a:gd name="connsiteY146" fmla="*/ 960120 h 2625090"/>
                <a:gd name="connsiteX147" fmla="*/ 2274570 w 2865120"/>
                <a:gd name="connsiteY147" fmla="*/ 1017270 h 2625090"/>
                <a:gd name="connsiteX148" fmla="*/ 2251710 w 2865120"/>
                <a:gd name="connsiteY148" fmla="*/ 1043940 h 2625090"/>
                <a:gd name="connsiteX149" fmla="*/ 2221230 w 2865120"/>
                <a:gd name="connsiteY149" fmla="*/ 1028700 h 2625090"/>
                <a:gd name="connsiteX150" fmla="*/ 2221230 w 2865120"/>
                <a:gd name="connsiteY150" fmla="*/ 1028700 h 2625090"/>
                <a:gd name="connsiteX151" fmla="*/ 2183130 w 2865120"/>
                <a:gd name="connsiteY151" fmla="*/ 1009650 h 2625090"/>
                <a:gd name="connsiteX152" fmla="*/ 2129790 w 2865120"/>
                <a:gd name="connsiteY152" fmla="*/ 1036320 h 2625090"/>
                <a:gd name="connsiteX153" fmla="*/ 2099310 w 2865120"/>
                <a:gd name="connsiteY153" fmla="*/ 1082040 h 2625090"/>
                <a:gd name="connsiteX154" fmla="*/ 2106930 w 2865120"/>
                <a:gd name="connsiteY154" fmla="*/ 1181100 h 2625090"/>
                <a:gd name="connsiteX155" fmla="*/ 2133600 w 2865120"/>
                <a:gd name="connsiteY155" fmla="*/ 1245870 h 2625090"/>
                <a:gd name="connsiteX156" fmla="*/ 2160270 w 2865120"/>
                <a:gd name="connsiteY156" fmla="*/ 1253490 h 2625090"/>
                <a:gd name="connsiteX157" fmla="*/ 2202180 w 2865120"/>
                <a:gd name="connsiteY157" fmla="*/ 1253490 h 2625090"/>
                <a:gd name="connsiteX158" fmla="*/ 2190750 w 2865120"/>
                <a:gd name="connsiteY158" fmla="*/ 1287780 h 2625090"/>
                <a:gd name="connsiteX159" fmla="*/ 2148840 w 2865120"/>
                <a:gd name="connsiteY159" fmla="*/ 1341120 h 2625090"/>
                <a:gd name="connsiteX160" fmla="*/ 2084070 w 2865120"/>
                <a:gd name="connsiteY160" fmla="*/ 1363980 h 2625090"/>
                <a:gd name="connsiteX161" fmla="*/ 2019300 w 2865120"/>
                <a:gd name="connsiteY161" fmla="*/ 1367790 h 2625090"/>
                <a:gd name="connsiteX162" fmla="*/ 1969770 w 2865120"/>
                <a:gd name="connsiteY162" fmla="*/ 1424940 h 2625090"/>
                <a:gd name="connsiteX163" fmla="*/ 1931670 w 2865120"/>
                <a:gd name="connsiteY163" fmla="*/ 1470660 h 2625090"/>
                <a:gd name="connsiteX164" fmla="*/ 1866900 w 2865120"/>
                <a:gd name="connsiteY164" fmla="*/ 1493520 h 2625090"/>
                <a:gd name="connsiteX165" fmla="*/ 1813560 w 2865120"/>
                <a:gd name="connsiteY165" fmla="*/ 1520190 h 2625090"/>
                <a:gd name="connsiteX166" fmla="*/ 1760220 w 2865120"/>
                <a:gd name="connsiteY166" fmla="*/ 1558290 h 2625090"/>
                <a:gd name="connsiteX167" fmla="*/ 1733550 w 2865120"/>
                <a:gd name="connsiteY167" fmla="*/ 1634490 h 2625090"/>
                <a:gd name="connsiteX168" fmla="*/ 1722120 w 2865120"/>
                <a:gd name="connsiteY168" fmla="*/ 1710690 h 2625090"/>
                <a:gd name="connsiteX169" fmla="*/ 1703070 w 2865120"/>
                <a:gd name="connsiteY169" fmla="*/ 1786890 h 2625090"/>
                <a:gd name="connsiteX170" fmla="*/ 1691640 w 2865120"/>
                <a:gd name="connsiteY170" fmla="*/ 1851660 h 2625090"/>
                <a:gd name="connsiteX171" fmla="*/ 1680210 w 2865120"/>
                <a:gd name="connsiteY171" fmla="*/ 1943100 h 2625090"/>
                <a:gd name="connsiteX172" fmla="*/ 1680210 w 2865120"/>
                <a:gd name="connsiteY172" fmla="*/ 1981200 h 2625090"/>
                <a:gd name="connsiteX173" fmla="*/ 1680210 w 2865120"/>
                <a:gd name="connsiteY173" fmla="*/ 1981200 h 2625090"/>
                <a:gd name="connsiteX174" fmla="*/ 1699260 w 2865120"/>
                <a:gd name="connsiteY174" fmla="*/ 2011680 h 2625090"/>
                <a:gd name="connsiteX175" fmla="*/ 1744980 w 2865120"/>
                <a:gd name="connsiteY175" fmla="*/ 1962150 h 2625090"/>
                <a:gd name="connsiteX176" fmla="*/ 1779270 w 2865120"/>
                <a:gd name="connsiteY176" fmla="*/ 1950720 h 2625090"/>
                <a:gd name="connsiteX177" fmla="*/ 1794510 w 2865120"/>
                <a:gd name="connsiteY177" fmla="*/ 1988820 h 2625090"/>
                <a:gd name="connsiteX178" fmla="*/ 1828800 w 2865120"/>
                <a:gd name="connsiteY178" fmla="*/ 2026920 h 2625090"/>
                <a:gd name="connsiteX179" fmla="*/ 1866900 w 2865120"/>
                <a:gd name="connsiteY179" fmla="*/ 1996440 h 2625090"/>
                <a:gd name="connsiteX180" fmla="*/ 1912620 w 2865120"/>
                <a:gd name="connsiteY180" fmla="*/ 1962150 h 2625090"/>
                <a:gd name="connsiteX181" fmla="*/ 1965960 w 2865120"/>
                <a:gd name="connsiteY181" fmla="*/ 1969770 h 2625090"/>
                <a:gd name="connsiteX182" fmla="*/ 2004060 w 2865120"/>
                <a:gd name="connsiteY182" fmla="*/ 1965960 h 2625090"/>
                <a:gd name="connsiteX183" fmla="*/ 2065020 w 2865120"/>
                <a:gd name="connsiteY183" fmla="*/ 1924050 h 2625090"/>
                <a:gd name="connsiteX184" fmla="*/ 2095500 w 2865120"/>
                <a:gd name="connsiteY184" fmla="*/ 1924050 h 2625090"/>
                <a:gd name="connsiteX185" fmla="*/ 2179320 w 2865120"/>
                <a:gd name="connsiteY185" fmla="*/ 1981200 h 2625090"/>
                <a:gd name="connsiteX186" fmla="*/ 2209800 w 2865120"/>
                <a:gd name="connsiteY186" fmla="*/ 2011680 h 2625090"/>
                <a:gd name="connsiteX187" fmla="*/ 2286000 w 2865120"/>
                <a:gd name="connsiteY187" fmla="*/ 2061210 h 2625090"/>
                <a:gd name="connsiteX188" fmla="*/ 2354580 w 2865120"/>
                <a:gd name="connsiteY188" fmla="*/ 2106930 h 2625090"/>
                <a:gd name="connsiteX189" fmla="*/ 2415540 w 2865120"/>
                <a:gd name="connsiteY189" fmla="*/ 2133600 h 2625090"/>
                <a:gd name="connsiteX190" fmla="*/ 2415540 w 2865120"/>
                <a:gd name="connsiteY190" fmla="*/ 2133600 h 2625090"/>
                <a:gd name="connsiteX191" fmla="*/ 2388870 w 2865120"/>
                <a:gd name="connsiteY191" fmla="*/ 2179320 h 2625090"/>
                <a:gd name="connsiteX192" fmla="*/ 2419350 w 2865120"/>
                <a:gd name="connsiteY192" fmla="*/ 2247900 h 2625090"/>
                <a:gd name="connsiteX193" fmla="*/ 2468880 w 2865120"/>
                <a:gd name="connsiteY193" fmla="*/ 2289810 h 2625090"/>
                <a:gd name="connsiteX194" fmla="*/ 2518410 w 2865120"/>
                <a:gd name="connsiteY194" fmla="*/ 2305050 h 2625090"/>
                <a:gd name="connsiteX195" fmla="*/ 2564130 w 2865120"/>
                <a:gd name="connsiteY195" fmla="*/ 2331720 h 2625090"/>
                <a:gd name="connsiteX196" fmla="*/ 2613660 w 2865120"/>
                <a:gd name="connsiteY196" fmla="*/ 2381250 h 2625090"/>
                <a:gd name="connsiteX197" fmla="*/ 2594610 w 2865120"/>
                <a:gd name="connsiteY197" fmla="*/ 2392680 h 2625090"/>
                <a:gd name="connsiteX198" fmla="*/ 2526030 w 2865120"/>
                <a:gd name="connsiteY198" fmla="*/ 2404110 h 2625090"/>
                <a:gd name="connsiteX199" fmla="*/ 2495550 w 2865120"/>
                <a:gd name="connsiteY199" fmla="*/ 2396490 h 2625090"/>
                <a:gd name="connsiteX200" fmla="*/ 2449830 w 2865120"/>
                <a:gd name="connsiteY200" fmla="*/ 2362200 h 2625090"/>
                <a:gd name="connsiteX201" fmla="*/ 2442210 w 2865120"/>
                <a:gd name="connsiteY201" fmla="*/ 2350770 h 2625090"/>
                <a:gd name="connsiteX202" fmla="*/ 2377440 w 2865120"/>
                <a:gd name="connsiteY202" fmla="*/ 2289810 h 2625090"/>
                <a:gd name="connsiteX203" fmla="*/ 2343150 w 2865120"/>
                <a:gd name="connsiteY203" fmla="*/ 2232660 h 2625090"/>
                <a:gd name="connsiteX204" fmla="*/ 2301240 w 2865120"/>
                <a:gd name="connsiteY204" fmla="*/ 2186940 h 2625090"/>
                <a:gd name="connsiteX205" fmla="*/ 2270760 w 2865120"/>
                <a:gd name="connsiteY205" fmla="*/ 2129790 h 2625090"/>
                <a:gd name="connsiteX206" fmla="*/ 2221230 w 2865120"/>
                <a:gd name="connsiteY206" fmla="*/ 2091690 h 2625090"/>
                <a:gd name="connsiteX207" fmla="*/ 2160270 w 2865120"/>
                <a:gd name="connsiteY207" fmla="*/ 2049780 h 2625090"/>
                <a:gd name="connsiteX208" fmla="*/ 2129790 w 2865120"/>
                <a:gd name="connsiteY208" fmla="*/ 2053590 h 2625090"/>
                <a:gd name="connsiteX209" fmla="*/ 2129790 w 2865120"/>
                <a:gd name="connsiteY209" fmla="*/ 2114550 h 2625090"/>
                <a:gd name="connsiteX210" fmla="*/ 2183130 w 2865120"/>
                <a:gd name="connsiteY210" fmla="*/ 2194560 h 2625090"/>
                <a:gd name="connsiteX211" fmla="*/ 2202180 w 2865120"/>
                <a:gd name="connsiteY211" fmla="*/ 2225040 h 2625090"/>
                <a:gd name="connsiteX212" fmla="*/ 2236470 w 2865120"/>
                <a:gd name="connsiteY212" fmla="*/ 2274570 h 2625090"/>
                <a:gd name="connsiteX213" fmla="*/ 2247900 w 2865120"/>
                <a:gd name="connsiteY213" fmla="*/ 2305050 h 2625090"/>
                <a:gd name="connsiteX214" fmla="*/ 2251710 w 2865120"/>
                <a:gd name="connsiteY214" fmla="*/ 2327910 h 2625090"/>
                <a:gd name="connsiteX215" fmla="*/ 2251710 w 2865120"/>
                <a:gd name="connsiteY215" fmla="*/ 2362200 h 2625090"/>
                <a:gd name="connsiteX216" fmla="*/ 2263140 w 2865120"/>
                <a:gd name="connsiteY216" fmla="*/ 2415540 h 2625090"/>
                <a:gd name="connsiteX217" fmla="*/ 2270760 w 2865120"/>
                <a:gd name="connsiteY217" fmla="*/ 2491740 h 2625090"/>
                <a:gd name="connsiteX218" fmla="*/ 2255520 w 2865120"/>
                <a:gd name="connsiteY218" fmla="*/ 2545080 h 2625090"/>
                <a:gd name="connsiteX219" fmla="*/ 2255520 w 2865120"/>
                <a:gd name="connsiteY219" fmla="*/ 2598420 h 2625090"/>
                <a:gd name="connsiteX220" fmla="*/ 2255520 w 2865120"/>
                <a:gd name="connsiteY220" fmla="*/ 2625090 h 2625090"/>
                <a:gd name="connsiteX221" fmla="*/ 2255520 w 2865120"/>
                <a:gd name="connsiteY221" fmla="*/ 2625090 h 2625090"/>
                <a:gd name="connsiteX0" fmla="*/ 95250 w 2865120"/>
                <a:gd name="connsiteY0" fmla="*/ 1158240 h 2625090"/>
                <a:gd name="connsiteX1" fmla="*/ 80010 w 2865120"/>
                <a:gd name="connsiteY1" fmla="*/ 1085850 h 2625090"/>
                <a:gd name="connsiteX2" fmla="*/ 57150 w 2865120"/>
                <a:gd name="connsiteY2" fmla="*/ 1043940 h 2625090"/>
                <a:gd name="connsiteX3" fmla="*/ 41910 w 2865120"/>
                <a:gd name="connsiteY3" fmla="*/ 1024890 h 2625090"/>
                <a:gd name="connsiteX4" fmla="*/ 15240 w 2865120"/>
                <a:gd name="connsiteY4" fmla="*/ 986790 h 2625090"/>
                <a:gd name="connsiteX5" fmla="*/ 0 w 2865120"/>
                <a:gd name="connsiteY5" fmla="*/ 960120 h 2625090"/>
                <a:gd name="connsiteX6" fmla="*/ 3810 w 2865120"/>
                <a:gd name="connsiteY6" fmla="*/ 933450 h 2625090"/>
                <a:gd name="connsiteX7" fmla="*/ 34290 w 2865120"/>
                <a:gd name="connsiteY7" fmla="*/ 895350 h 2625090"/>
                <a:gd name="connsiteX8" fmla="*/ 53340 w 2865120"/>
                <a:gd name="connsiteY8" fmla="*/ 887730 h 2625090"/>
                <a:gd name="connsiteX9" fmla="*/ 110490 w 2865120"/>
                <a:gd name="connsiteY9" fmla="*/ 914400 h 2625090"/>
                <a:gd name="connsiteX10" fmla="*/ 179070 w 2865120"/>
                <a:gd name="connsiteY10" fmla="*/ 937260 h 2625090"/>
                <a:gd name="connsiteX11" fmla="*/ 247650 w 2865120"/>
                <a:gd name="connsiteY11" fmla="*/ 937260 h 2625090"/>
                <a:gd name="connsiteX12" fmla="*/ 300990 w 2865120"/>
                <a:gd name="connsiteY12" fmla="*/ 941070 h 2625090"/>
                <a:gd name="connsiteX13" fmla="*/ 358140 w 2865120"/>
                <a:gd name="connsiteY13" fmla="*/ 944880 h 2625090"/>
                <a:gd name="connsiteX14" fmla="*/ 373380 w 2865120"/>
                <a:gd name="connsiteY14" fmla="*/ 887730 h 2625090"/>
                <a:gd name="connsiteX15" fmla="*/ 411480 w 2865120"/>
                <a:gd name="connsiteY15" fmla="*/ 861060 h 2625090"/>
                <a:gd name="connsiteX16" fmla="*/ 521970 w 2865120"/>
                <a:gd name="connsiteY16" fmla="*/ 872490 h 2625090"/>
                <a:gd name="connsiteX17" fmla="*/ 582930 w 2865120"/>
                <a:gd name="connsiteY17" fmla="*/ 918210 h 2625090"/>
                <a:gd name="connsiteX18" fmla="*/ 628650 w 2865120"/>
                <a:gd name="connsiteY18" fmla="*/ 967740 h 2625090"/>
                <a:gd name="connsiteX19" fmla="*/ 659130 w 2865120"/>
                <a:gd name="connsiteY19" fmla="*/ 990600 h 2625090"/>
                <a:gd name="connsiteX20" fmla="*/ 701040 w 2865120"/>
                <a:gd name="connsiteY20" fmla="*/ 1017270 h 2625090"/>
                <a:gd name="connsiteX21" fmla="*/ 712470 w 2865120"/>
                <a:gd name="connsiteY21" fmla="*/ 986790 h 2625090"/>
                <a:gd name="connsiteX22" fmla="*/ 701040 w 2865120"/>
                <a:gd name="connsiteY22" fmla="*/ 944880 h 2625090"/>
                <a:gd name="connsiteX23" fmla="*/ 723900 w 2865120"/>
                <a:gd name="connsiteY23" fmla="*/ 929640 h 2625090"/>
                <a:gd name="connsiteX24" fmla="*/ 781050 w 2865120"/>
                <a:gd name="connsiteY24" fmla="*/ 941070 h 2625090"/>
                <a:gd name="connsiteX25" fmla="*/ 800100 w 2865120"/>
                <a:gd name="connsiteY25" fmla="*/ 922020 h 2625090"/>
                <a:gd name="connsiteX26" fmla="*/ 838200 w 2865120"/>
                <a:gd name="connsiteY26" fmla="*/ 899160 h 2625090"/>
                <a:gd name="connsiteX27" fmla="*/ 883920 w 2865120"/>
                <a:gd name="connsiteY27" fmla="*/ 887730 h 2625090"/>
                <a:gd name="connsiteX28" fmla="*/ 910590 w 2865120"/>
                <a:gd name="connsiteY28" fmla="*/ 876300 h 2625090"/>
                <a:gd name="connsiteX29" fmla="*/ 910590 w 2865120"/>
                <a:gd name="connsiteY29" fmla="*/ 876300 h 2625090"/>
                <a:gd name="connsiteX30" fmla="*/ 883920 w 2865120"/>
                <a:gd name="connsiteY30" fmla="*/ 842010 h 2625090"/>
                <a:gd name="connsiteX31" fmla="*/ 876300 w 2865120"/>
                <a:gd name="connsiteY31" fmla="*/ 819150 h 2625090"/>
                <a:gd name="connsiteX32" fmla="*/ 876300 w 2865120"/>
                <a:gd name="connsiteY32" fmla="*/ 781050 h 2625090"/>
                <a:gd name="connsiteX33" fmla="*/ 876300 w 2865120"/>
                <a:gd name="connsiteY33" fmla="*/ 762000 h 2625090"/>
                <a:gd name="connsiteX34" fmla="*/ 838200 w 2865120"/>
                <a:gd name="connsiteY34" fmla="*/ 723900 h 2625090"/>
                <a:gd name="connsiteX35" fmla="*/ 796290 w 2865120"/>
                <a:gd name="connsiteY35" fmla="*/ 704850 h 2625090"/>
                <a:gd name="connsiteX36" fmla="*/ 720090 w 2865120"/>
                <a:gd name="connsiteY36" fmla="*/ 681990 h 2625090"/>
                <a:gd name="connsiteX37" fmla="*/ 674370 w 2865120"/>
                <a:gd name="connsiteY37" fmla="*/ 662940 h 2625090"/>
                <a:gd name="connsiteX38" fmla="*/ 651510 w 2865120"/>
                <a:gd name="connsiteY38" fmla="*/ 643890 h 2625090"/>
                <a:gd name="connsiteX39" fmla="*/ 632460 w 2865120"/>
                <a:gd name="connsiteY39" fmla="*/ 598170 h 2625090"/>
                <a:gd name="connsiteX40" fmla="*/ 670560 w 2865120"/>
                <a:gd name="connsiteY40" fmla="*/ 556260 h 2625090"/>
                <a:gd name="connsiteX41" fmla="*/ 762000 w 2865120"/>
                <a:gd name="connsiteY41" fmla="*/ 537210 h 2625090"/>
                <a:gd name="connsiteX42" fmla="*/ 849630 w 2865120"/>
                <a:gd name="connsiteY42" fmla="*/ 514350 h 2625090"/>
                <a:gd name="connsiteX43" fmla="*/ 944880 w 2865120"/>
                <a:gd name="connsiteY43" fmla="*/ 495300 h 2625090"/>
                <a:gd name="connsiteX44" fmla="*/ 963930 w 2865120"/>
                <a:gd name="connsiteY44" fmla="*/ 514350 h 2625090"/>
                <a:gd name="connsiteX45" fmla="*/ 929640 w 2865120"/>
                <a:gd name="connsiteY45" fmla="*/ 571500 h 2625090"/>
                <a:gd name="connsiteX46" fmla="*/ 861060 w 2865120"/>
                <a:gd name="connsiteY46" fmla="*/ 582930 h 2625090"/>
                <a:gd name="connsiteX47" fmla="*/ 868680 w 2865120"/>
                <a:gd name="connsiteY47" fmla="*/ 647700 h 2625090"/>
                <a:gd name="connsiteX48" fmla="*/ 922020 w 2865120"/>
                <a:gd name="connsiteY48" fmla="*/ 720090 h 2625090"/>
                <a:gd name="connsiteX49" fmla="*/ 975360 w 2865120"/>
                <a:gd name="connsiteY49" fmla="*/ 727710 h 2625090"/>
                <a:gd name="connsiteX50" fmla="*/ 1070610 w 2865120"/>
                <a:gd name="connsiteY50" fmla="*/ 697230 h 2625090"/>
                <a:gd name="connsiteX51" fmla="*/ 1139190 w 2865120"/>
                <a:gd name="connsiteY51" fmla="*/ 678180 h 2625090"/>
                <a:gd name="connsiteX52" fmla="*/ 1177290 w 2865120"/>
                <a:gd name="connsiteY52" fmla="*/ 681990 h 2625090"/>
                <a:gd name="connsiteX53" fmla="*/ 1223010 w 2865120"/>
                <a:gd name="connsiteY53" fmla="*/ 697230 h 2625090"/>
                <a:gd name="connsiteX54" fmla="*/ 1261110 w 2865120"/>
                <a:gd name="connsiteY54" fmla="*/ 701040 h 2625090"/>
                <a:gd name="connsiteX55" fmla="*/ 1283970 w 2865120"/>
                <a:gd name="connsiteY55" fmla="*/ 704850 h 2625090"/>
                <a:gd name="connsiteX56" fmla="*/ 1291590 w 2865120"/>
                <a:gd name="connsiteY56" fmla="*/ 701040 h 2625090"/>
                <a:gd name="connsiteX57" fmla="*/ 1322070 w 2865120"/>
                <a:gd name="connsiteY57" fmla="*/ 655320 h 2625090"/>
                <a:gd name="connsiteX58" fmla="*/ 1367790 w 2865120"/>
                <a:gd name="connsiteY58" fmla="*/ 609600 h 2625090"/>
                <a:gd name="connsiteX59" fmla="*/ 1447800 w 2865120"/>
                <a:gd name="connsiteY59" fmla="*/ 579120 h 2625090"/>
                <a:gd name="connsiteX60" fmla="*/ 1520190 w 2865120"/>
                <a:gd name="connsiteY60" fmla="*/ 590550 h 2625090"/>
                <a:gd name="connsiteX61" fmla="*/ 1550670 w 2865120"/>
                <a:gd name="connsiteY61" fmla="*/ 624840 h 2625090"/>
                <a:gd name="connsiteX62" fmla="*/ 1592580 w 2865120"/>
                <a:gd name="connsiteY62" fmla="*/ 601980 h 2625090"/>
                <a:gd name="connsiteX63" fmla="*/ 1607820 w 2865120"/>
                <a:gd name="connsiteY63" fmla="*/ 567690 h 2625090"/>
                <a:gd name="connsiteX64" fmla="*/ 1630680 w 2865120"/>
                <a:gd name="connsiteY64" fmla="*/ 529590 h 2625090"/>
                <a:gd name="connsiteX65" fmla="*/ 1684020 w 2865120"/>
                <a:gd name="connsiteY65" fmla="*/ 472440 h 2625090"/>
                <a:gd name="connsiteX66" fmla="*/ 1691640 w 2865120"/>
                <a:gd name="connsiteY66" fmla="*/ 449580 h 2625090"/>
                <a:gd name="connsiteX67" fmla="*/ 1703070 w 2865120"/>
                <a:gd name="connsiteY67" fmla="*/ 411480 h 2625090"/>
                <a:gd name="connsiteX68" fmla="*/ 1748790 w 2865120"/>
                <a:gd name="connsiteY68" fmla="*/ 350520 h 2625090"/>
                <a:gd name="connsiteX69" fmla="*/ 1786890 w 2865120"/>
                <a:gd name="connsiteY69" fmla="*/ 308610 h 2625090"/>
                <a:gd name="connsiteX70" fmla="*/ 1817370 w 2865120"/>
                <a:gd name="connsiteY70" fmla="*/ 266700 h 2625090"/>
                <a:gd name="connsiteX71" fmla="*/ 1817370 w 2865120"/>
                <a:gd name="connsiteY71" fmla="*/ 266700 h 2625090"/>
                <a:gd name="connsiteX72" fmla="*/ 1859280 w 2865120"/>
                <a:gd name="connsiteY72" fmla="*/ 240030 h 2625090"/>
                <a:gd name="connsiteX73" fmla="*/ 1931670 w 2865120"/>
                <a:gd name="connsiteY73" fmla="*/ 213360 h 2625090"/>
                <a:gd name="connsiteX74" fmla="*/ 2034540 w 2865120"/>
                <a:gd name="connsiteY74" fmla="*/ 160020 h 2625090"/>
                <a:gd name="connsiteX75" fmla="*/ 2114550 w 2865120"/>
                <a:gd name="connsiteY75" fmla="*/ 133350 h 2625090"/>
                <a:gd name="connsiteX76" fmla="*/ 2179320 w 2865120"/>
                <a:gd name="connsiteY76" fmla="*/ 106680 h 2625090"/>
                <a:gd name="connsiteX77" fmla="*/ 2236470 w 2865120"/>
                <a:gd name="connsiteY77" fmla="*/ 99060 h 2625090"/>
                <a:gd name="connsiteX78" fmla="*/ 2236470 w 2865120"/>
                <a:gd name="connsiteY78" fmla="*/ 68580 h 2625090"/>
                <a:gd name="connsiteX79" fmla="*/ 2266950 w 2865120"/>
                <a:gd name="connsiteY79" fmla="*/ 30480 h 2625090"/>
                <a:gd name="connsiteX80" fmla="*/ 2289810 w 2865120"/>
                <a:gd name="connsiteY80" fmla="*/ 15240 h 2625090"/>
                <a:gd name="connsiteX81" fmla="*/ 2308860 w 2865120"/>
                <a:gd name="connsiteY81" fmla="*/ 0 h 2625090"/>
                <a:gd name="connsiteX82" fmla="*/ 2411730 w 2865120"/>
                <a:gd name="connsiteY82" fmla="*/ 0 h 2625090"/>
                <a:gd name="connsiteX83" fmla="*/ 2411730 w 2865120"/>
                <a:gd name="connsiteY83" fmla="*/ 22860 h 2625090"/>
                <a:gd name="connsiteX84" fmla="*/ 2411730 w 2865120"/>
                <a:gd name="connsiteY84" fmla="*/ 22860 h 2625090"/>
                <a:gd name="connsiteX85" fmla="*/ 2449830 w 2865120"/>
                <a:gd name="connsiteY85" fmla="*/ 57150 h 2625090"/>
                <a:gd name="connsiteX86" fmla="*/ 2506980 w 2865120"/>
                <a:gd name="connsiteY86" fmla="*/ 99060 h 2625090"/>
                <a:gd name="connsiteX87" fmla="*/ 2491740 w 2865120"/>
                <a:gd name="connsiteY87" fmla="*/ 144780 h 2625090"/>
                <a:gd name="connsiteX88" fmla="*/ 2442210 w 2865120"/>
                <a:gd name="connsiteY88" fmla="*/ 182880 h 2625090"/>
                <a:gd name="connsiteX89" fmla="*/ 2381250 w 2865120"/>
                <a:gd name="connsiteY89" fmla="*/ 175260 h 2625090"/>
                <a:gd name="connsiteX90" fmla="*/ 2362200 w 2865120"/>
                <a:gd name="connsiteY90" fmla="*/ 182880 h 2625090"/>
                <a:gd name="connsiteX91" fmla="*/ 2346960 w 2865120"/>
                <a:gd name="connsiteY91" fmla="*/ 228600 h 2625090"/>
                <a:gd name="connsiteX92" fmla="*/ 2343150 w 2865120"/>
                <a:gd name="connsiteY92" fmla="*/ 285750 h 2625090"/>
                <a:gd name="connsiteX93" fmla="*/ 2362200 w 2865120"/>
                <a:gd name="connsiteY93" fmla="*/ 335280 h 2625090"/>
                <a:gd name="connsiteX94" fmla="*/ 2404110 w 2865120"/>
                <a:gd name="connsiteY94" fmla="*/ 377190 h 2625090"/>
                <a:gd name="connsiteX95" fmla="*/ 2472690 w 2865120"/>
                <a:gd name="connsiteY95" fmla="*/ 369570 h 2625090"/>
                <a:gd name="connsiteX96" fmla="*/ 2518410 w 2865120"/>
                <a:gd name="connsiteY96" fmla="*/ 365760 h 2625090"/>
                <a:gd name="connsiteX97" fmla="*/ 2545080 w 2865120"/>
                <a:gd name="connsiteY97" fmla="*/ 373380 h 2625090"/>
                <a:gd name="connsiteX98" fmla="*/ 2575560 w 2865120"/>
                <a:gd name="connsiteY98" fmla="*/ 419100 h 2625090"/>
                <a:gd name="connsiteX99" fmla="*/ 2537460 w 2865120"/>
                <a:gd name="connsiteY99" fmla="*/ 449580 h 2625090"/>
                <a:gd name="connsiteX100" fmla="*/ 2522220 w 2865120"/>
                <a:gd name="connsiteY100" fmla="*/ 495300 h 2625090"/>
                <a:gd name="connsiteX101" fmla="*/ 2529840 w 2865120"/>
                <a:gd name="connsiteY101" fmla="*/ 548640 h 2625090"/>
                <a:gd name="connsiteX102" fmla="*/ 2548890 w 2865120"/>
                <a:gd name="connsiteY102" fmla="*/ 624840 h 2625090"/>
                <a:gd name="connsiteX103" fmla="*/ 2567940 w 2865120"/>
                <a:gd name="connsiteY103" fmla="*/ 693420 h 2625090"/>
                <a:gd name="connsiteX104" fmla="*/ 2590800 w 2865120"/>
                <a:gd name="connsiteY104" fmla="*/ 742950 h 2625090"/>
                <a:gd name="connsiteX105" fmla="*/ 2594610 w 2865120"/>
                <a:gd name="connsiteY105" fmla="*/ 777240 h 2625090"/>
                <a:gd name="connsiteX106" fmla="*/ 2522220 w 2865120"/>
                <a:gd name="connsiteY106" fmla="*/ 803910 h 2625090"/>
                <a:gd name="connsiteX107" fmla="*/ 2506980 w 2865120"/>
                <a:gd name="connsiteY107" fmla="*/ 838200 h 2625090"/>
                <a:gd name="connsiteX108" fmla="*/ 2503170 w 2865120"/>
                <a:gd name="connsiteY108" fmla="*/ 876300 h 2625090"/>
                <a:gd name="connsiteX109" fmla="*/ 2514600 w 2865120"/>
                <a:gd name="connsiteY109" fmla="*/ 902970 h 2625090"/>
                <a:gd name="connsiteX110" fmla="*/ 2472690 w 2865120"/>
                <a:gd name="connsiteY110" fmla="*/ 937260 h 2625090"/>
                <a:gd name="connsiteX111" fmla="*/ 2457450 w 2865120"/>
                <a:gd name="connsiteY111" fmla="*/ 971550 h 2625090"/>
                <a:gd name="connsiteX112" fmla="*/ 2472690 w 2865120"/>
                <a:gd name="connsiteY112" fmla="*/ 1017270 h 2625090"/>
                <a:gd name="connsiteX113" fmla="*/ 2499360 w 2865120"/>
                <a:gd name="connsiteY113" fmla="*/ 1059180 h 2625090"/>
                <a:gd name="connsiteX114" fmla="*/ 2518410 w 2865120"/>
                <a:gd name="connsiteY114" fmla="*/ 1082040 h 2625090"/>
                <a:gd name="connsiteX115" fmla="*/ 2552700 w 2865120"/>
                <a:gd name="connsiteY115" fmla="*/ 1089660 h 2625090"/>
                <a:gd name="connsiteX116" fmla="*/ 2617470 w 2865120"/>
                <a:gd name="connsiteY116" fmla="*/ 1112520 h 2625090"/>
                <a:gd name="connsiteX117" fmla="*/ 2678430 w 2865120"/>
                <a:gd name="connsiteY117" fmla="*/ 1143000 h 2625090"/>
                <a:gd name="connsiteX118" fmla="*/ 2724150 w 2865120"/>
                <a:gd name="connsiteY118" fmla="*/ 1158240 h 2625090"/>
                <a:gd name="connsiteX119" fmla="*/ 2724150 w 2865120"/>
                <a:gd name="connsiteY119" fmla="*/ 1207770 h 2625090"/>
                <a:gd name="connsiteX120" fmla="*/ 2739390 w 2865120"/>
                <a:gd name="connsiteY120" fmla="*/ 1238250 h 2625090"/>
                <a:gd name="connsiteX121" fmla="*/ 2788920 w 2865120"/>
                <a:gd name="connsiteY121" fmla="*/ 1257300 h 2625090"/>
                <a:gd name="connsiteX122" fmla="*/ 2815590 w 2865120"/>
                <a:gd name="connsiteY122" fmla="*/ 1283970 h 2625090"/>
                <a:gd name="connsiteX123" fmla="*/ 2800350 w 2865120"/>
                <a:gd name="connsiteY123" fmla="*/ 1329690 h 2625090"/>
                <a:gd name="connsiteX124" fmla="*/ 2823210 w 2865120"/>
                <a:gd name="connsiteY124" fmla="*/ 1390650 h 2625090"/>
                <a:gd name="connsiteX125" fmla="*/ 2857500 w 2865120"/>
                <a:gd name="connsiteY125" fmla="*/ 1417320 h 2625090"/>
                <a:gd name="connsiteX126" fmla="*/ 2865120 w 2865120"/>
                <a:gd name="connsiteY126" fmla="*/ 1619250 h 2625090"/>
                <a:gd name="connsiteX127" fmla="*/ 2792730 w 2865120"/>
                <a:gd name="connsiteY127" fmla="*/ 1588770 h 2625090"/>
                <a:gd name="connsiteX128" fmla="*/ 2682240 w 2865120"/>
                <a:gd name="connsiteY128" fmla="*/ 1543050 h 2625090"/>
                <a:gd name="connsiteX129" fmla="*/ 2575560 w 2865120"/>
                <a:gd name="connsiteY129" fmla="*/ 1485900 h 2625090"/>
                <a:gd name="connsiteX130" fmla="*/ 2548890 w 2865120"/>
                <a:gd name="connsiteY130" fmla="*/ 1466850 h 2625090"/>
                <a:gd name="connsiteX131" fmla="*/ 2487930 w 2865120"/>
                <a:gd name="connsiteY131" fmla="*/ 1421130 h 2625090"/>
                <a:gd name="connsiteX132" fmla="*/ 2465070 w 2865120"/>
                <a:gd name="connsiteY132" fmla="*/ 1394460 h 2625090"/>
                <a:gd name="connsiteX133" fmla="*/ 2457450 w 2865120"/>
                <a:gd name="connsiteY133" fmla="*/ 1383030 h 2625090"/>
                <a:gd name="connsiteX134" fmla="*/ 2423160 w 2865120"/>
                <a:gd name="connsiteY134" fmla="*/ 1337310 h 2625090"/>
                <a:gd name="connsiteX135" fmla="*/ 2400300 w 2865120"/>
                <a:gd name="connsiteY135" fmla="*/ 1207770 h 2625090"/>
                <a:gd name="connsiteX136" fmla="*/ 2400300 w 2865120"/>
                <a:gd name="connsiteY136" fmla="*/ 1150620 h 2625090"/>
                <a:gd name="connsiteX137" fmla="*/ 2373630 w 2865120"/>
                <a:gd name="connsiteY137" fmla="*/ 1070610 h 2625090"/>
                <a:gd name="connsiteX138" fmla="*/ 2354580 w 2865120"/>
                <a:gd name="connsiteY138" fmla="*/ 990600 h 2625090"/>
                <a:gd name="connsiteX139" fmla="*/ 2354580 w 2865120"/>
                <a:gd name="connsiteY139" fmla="*/ 929640 h 2625090"/>
                <a:gd name="connsiteX140" fmla="*/ 2308860 w 2865120"/>
                <a:gd name="connsiteY140" fmla="*/ 883920 h 2625090"/>
                <a:gd name="connsiteX141" fmla="*/ 2259330 w 2865120"/>
                <a:gd name="connsiteY141" fmla="*/ 853440 h 2625090"/>
                <a:gd name="connsiteX142" fmla="*/ 2232660 w 2865120"/>
                <a:gd name="connsiteY142" fmla="*/ 861060 h 2625090"/>
                <a:gd name="connsiteX143" fmla="*/ 2236470 w 2865120"/>
                <a:gd name="connsiteY143" fmla="*/ 864870 h 2625090"/>
                <a:gd name="connsiteX144" fmla="*/ 2221230 w 2865120"/>
                <a:gd name="connsiteY144" fmla="*/ 895350 h 2625090"/>
                <a:gd name="connsiteX145" fmla="*/ 2270760 w 2865120"/>
                <a:gd name="connsiteY145" fmla="*/ 918210 h 2625090"/>
                <a:gd name="connsiteX146" fmla="*/ 2270760 w 2865120"/>
                <a:gd name="connsiteY146" fmla="*/ 960120 h 2625090"/>
                <a:gd name="connsiteX147" fmla="*/ 2274570 w 2865120"/>
                <a:gd name="connsiteY147" fmla="*/ 1017270 h 2625090"/>
                <a:gd name="connsiteX148" fmla="*/ 2251710 w 2865120"/>
                <a:gd name="connsiteY148" fmla="*/ 1043940 h 2625090"/>
                <a:gd name="connsiteX149" fmla="*/ 2221230 w 2865120"/>
                <a:gd name="connsiteY149" fmla="*/ 1028700 h 2625090"/>
                <a:gd name="connsiteX150" fmla="*/ 2221230 w 2865120"/>
                <a:gd name="connsiteY150" fmla="*/ 1028700 h 2625090"/>
                <a:gd name="connsiteX151" fmla="*/ 2183130 w 2865120"/>
                <a:gd name="connsiteY151" fmla="*/ 1009650 h 2625090"/>
                <a:gd name="connsiteX152" fmla="*/ 2129790 w 2865120"/>
                <a:gd name="connsiteY152" fmla="*/ 1036320 h 2625090"/>
                <a:gd name="connsiteX153" fmla="*/ 2099310 w 2865120"/>
                <a:gd name="connsiteY153" fmla="*/ 1082040 h 2625090"/>
                <a:gd name="connsiteX154" fmla="*/ 2106930 w 2865120"/>
                <a:gd name="connsiteY154" fmla="*/ 1181100 h 2625090"/>
                <a:gd name="connsiteX155" fmla="*/ 2133600 w 2865120"/>
                <a:gd name="connsiteY155" fmla="*/ 1245870 h 2625090"/>
                <a:gd name="connsiteX156" fmla="*/ 2160270 w 2865120"/>
                <a:gd name="connsiteY156" fmla="*/ 1253490 h 2625090"/>
                <a:gd name="connsiteX157" fmla="*/ 2202180 w 2865120"/>
                <a:gd name="connsiteY157" fmla="*/ 1253490 h 2625090"/>
                <a:gd name="connsiteX158" fmla="*/ 2190750 w 2865120"/>
                <a:gd name="connsiteY158" fmla="*/ 1287780 h 2625090"/>
                <a:gd name="connsiteX159" fmla="*/ 2148840 w 2865120"/>
                <a:gd name="connsiteY159" fmla="*/ 1341120 h 2625090"/>
                <a:gd name="connsiteX160" fmla="*/ 2084070 w 2865120"/>
                <a:gd name="connsiteY160" fmla="*/ 1363980 h 2625090"/>
                <a:gd name="connsiteX161" fmla="*/ 2019300 w 2865120"/>
                <a:gd name="connsiteY161" fmla="*/ 1367790 h 2625090"/>
                <a:gd name="connsiteX162" fmla="*/ 1969770 w 2865120"/>
                <a:gd name="connsiteY162" fmla="*/ 1424940 h 2625090"/>
                <a:gd name="connsiteX163" fmla="*/ 1931670 w 2865120"/>
                <a:gd name="connsiteY163" fmla="*/ 1470660 h 2625090"/>
                <a:gd name="connsiteX164" fmla="*/ 1866900 w 2865120"/>
                <a:gd name="connsiteY164" fmla="*/ 1493520 h 2625090"/>
                <a:gd name="connsiteX165" fmla="*/ 1813560 w 2865120"/>
                <a:gd name="connsiteY165" fmla="*/ 1520190 h 2625090"/>
                <a:gd name="connsiteX166" fmla="*/ 1760220 w 2865120"/>
                <a:gd name="connsiteY166" fmla="*/ 1558290 h 2625090"/>
                <a:gd name="connsiteX167" fmla="*/ 1733550 w 2865120"/>
                <a:gd name="connsiteY167" fmla="*/ 1634490 h 2625090"/>
                <a:gd name="connsiteX168" fmla="*/ 1722120 w 2865120"/>
                <a:gd name="connsiteY168" fmla="*/ 1710690 h 2625090"/>
                <a:gd name="connsiteX169" fmla="*/ 1703070 w 2865120"/>
                <a:gd name="connsiteY169" fmla="*/ 1786890 h 2625090"/>
                <a:gd name="connsiteX170" fmla="*/ 1691640 w 2865120"/>
                <a:gd name="connsiteY170" fmla="*/ 1851660 h 2625090"/>
                <a:gd name="connsiteX171" fmla="*/ 1680210 w 2865120"/>
                <a:gd name="connsiteY171" fmla="*/ 1943100 h 2625090"/>
                <a:gd name="connsiteX172" fmla="*/ 1680210 w 2865120"/>
                <a:gd name="connsiteY172" fmla="*/ 1981200 h 2625090"/>
                <a:gd name="connsiteX173" fmla="*/ 1680210 w 2865120"/>
                <a:gd name="connsiteY173" fmla="*/ 1981200 h 2625090"/>
                <a:gd name="connsiteX174" fmla="*/ 1699260 w 2865120"/>
                <a:gd name="connsiteY174" fmla="*/ 2011680 h 2625090"/>
                <a:gd name="connsiteX175" fmla="*/ 1744980 w 2865120"/>
                <a:gd name="connsiteY175" fmla="*/ 1962150 h 2625090"/>
                <a:gd name="connsiteX176" fmla="*/ 1779270 w 2865120"/>
                <a:gd name="connsiteY176" fmla="*/ 1950720 h 2625090"/>
                <a:gd name="connsiteX177" fmla="*/ 1794510 w 2865120"/>
                <a:gd name="connsiteY177" fmla="*/ 1988820 h 2625090"/>
                <a:gd name="connsiteX178" fmla="*/ 1828800 w 2865120"/>
                <a:gd name="connsiteY178" fmla="*/ 2026920 h 2625090"/>
                <a:gd name="connsiteX179" fmla="*/ 1866900 w 2865120"/>
                <a:gd name="connsiteY179" fmla="*/ 1996440 h 2625090"/>
                <a:gd name="connsiteX180" fmla="*/ 1912620 w 2865120"/>
                <a:gd name="connsiteY180" fmla="*/ 1962150 h 2625090"/>
                <a:gd name="connsiteX181" fmla="*/ 1965960 w 2865120"/>
                <a:gd name="connsiteY181" fmla="*/ 1969770 h 2625090"/>
                <a:gd name="connsiteX182" fmla="*/ 2004060 w 2865120"/>
                <a:gd name="connsiteY182" fmla="*/ 1965960 h 2625090"/>
                <a:gd name="connsiteX183" fmla="*/ 2065020 w 2865120"/>
                <a:gd name="connsiteY183" fmla="*/ 1924050 h 2625090"/>
                <a:gd name="connsiteX184" fmla="*/ 2095500 w 2865120"/>
                <a:gd name="connsiteY184" fmla="*/ 1924050 h 2625090"/>
                <a:gd name="connsiteX185" fmla="*/ 2179320 w 2865120"/>
                <a:gd name="connsiteY185" fmla="*/ 1981200 h 2625090"/>
                <a:gd name="connsiteX186" fmla="*/ 2209800 w 2865120"/>
                <a:gd name="connsiteY186" fmla="*/ 2011680 h 2625090"/>
                <a:gd name="connsiteX187" fmla="*/ 2286000 w 2865120"/>
                <a:gd name="connsiteY187" fmla="*/ 2061210 h 2625090"/>
                <a:gd name="connsiteX188" fmla="*/ 2354580 w 2865120"/>
                <a:gd name="connsiteY188" fmla="*/ 2106930 h 2625090"/>
                <a:gd name="connsiteX189" fmla="*/ 2415540 w 2865120"/>
                <a:gd name="connsiteY189" fmla="*/ 2133600 h 2625090"/>
                <a:gd name="connsiteX190" fmla="*/ 2415540 w 2865120"/>
                <a:gd name="connsiteY190" fmla="*/ 2133600 h 2625090"/>
                <a:gd name="connsiteX191" fmla="*/ 2388870 w 2865120"/>
                <a:gd name="connsiteY191" fmla="*/ 2179320 h 2625090"/>
                <a:gd name="connsiteX192" fmla="*/ 2419350 w 2865120"/>
                <a:gd name="connsiteY192" fmla="*/ 2247900 h 2625090"/>
                <a:gd name="connsiteX193" fmla="*/ 2468880 w 2865120"/>
                <a:gd name="connsiteY193" fmla="*/ 2289810 h 2625090"/>
                <a:gd name="connsiteX194" fmla="*/ 2518410 w 2865120"/>
                <a:gd name="connsiteY194" fmla="*/ 2305050 h 2625090"/>
                <a:gd name="connsiteX195" fmla="*/ 2564130 w 2865120"/>
                <a:gd name="connsiteY195" fmla="*/ 2331720 h 2625090"/>
                <a:gd name="connsiteX196" fmla="*/ 2613660 w 2865120"/>
                <a:gd name="connsiteY196" fmla="*/ 2381250 h 2625090"/>
                <a:gd name="connsiteX197" fmla="*/ 2594610 w 2865120"/>
                <a:gd name="connsiteY197" fmla="*/ 2392680 h 2625090"/>
                <a:gd name="connsiteX198" fmla="*/ 2526030 w 2865120"/>
                <a:gd name="connsiteY198" fmla="*/ 2404110 h 2625090"/>
                <a:gd name="connsiteX199" fmla="*/ 2495550 w 2865120"/>
                <a:gd name="connsiteY199" fmla="*/ 2396490 h 2625090"/>
                <a:gd name="connsiteX200" fmla="*/ 2449830 w 2865120"/>
                <a:gd name="connsiteY200" fmla="*/ 2362200 h 2625090"/>
                <a:gd name="connsiteX201" fmla="*/ 2442210 w 2865120"/>
                <a:gd name="connsiteY201" fmla="*/ 2350770 h 2625090"/>
                <a:gd name="connsiteX202" fmla="*/ 2377440 w 2865120"/>
                <a:gd name="connsiteY202" fmla="*/ 2289810 h 2625090"/>
                <a:gd name="connsiteX203" fmla="*/ 2343150 w 2865120"/>
                <a:gd name="connsiteY203" fmla="*/ 2232660 h 2625090"/>
                <a:gd name="connsiteX204" fmla="*/ 2301240 w 2865120"/>
                <a:gd name="connsiteY204" fmla="*/ 2186940 h 2625090"/>
                <a:gd name="connsiteX205" fmla="*/ 2270760 w 2865120"/>
                <a:gd name="connsiteY205" fmla="*/ 2129790 h 2625090"/>
                <a:gd name="connsiteX206" fmla="*/ 2221230 w 2865120"/>
                <a:gd name="connsiteY206" fmla="*/ 2091690 h 2625090"/>
                <a:gd name="connsiteX207" fmla="*/ 2160270 w 2865120"/>
                <a:gd name="connsiteY207" fmla="*/ 2049780 h 2625090"/>
                <a:gd name="connsiteX208" fmla="*/ 2129790 w 2865120"/>
                <a:gd name="connsiteY208" fmla="*/ 2053590 h 2625090"/>
                <a:gd name="connsiteX209" fmla="*/ 2129790 w 2865120"/>
                <a:gd name="connsiteY209" fmla="*/ 2114550 h 2625090"/>
                <a:gd name="connsiteX210" fmla="*/ 2183130 w 2865120"/>
                <a:gd name="connsiteY210" fmla="*/ 2194560 h 2625090"/>
                <a:gd name="connsiteX211" fmla="*/ 2202180 w 2865120"/>
                <a:gd name="connsiteY211" fmla="*/ 2225040 h 2625090"/>
                <a:gd name="connsiteX212" fmla="*/ 2236470 w 2865120"/>
                <a:gd name="connsiteY212" fmla="*/ 2274570 h 2625090"/>
                <a:gd name="connsiteX213" fmla="*/ 2247900 w 2865120"/>
                <a:gd name="connsiteY213" fmla="*/ 2305050 h 2625090"/>
                <a:gd name="connsiteX214" fmla="*/ 2251710 w 2865120"/>
                <a:gd name="connsiteY214" fmla="*/ 2327910 h 2625090"/>
                <a:gd name="connsiteX215" fmla="*/ 2251710 w 2865120"/>
                <a:gd name="connsiteY215" fmla="*/ 2362200 h 2625090"/>
                <a:gd name="connsiteX216" fmla="*/ 2263140 w 2865120"/>
                <a:gd name="connsiteY216" fmla="*/ 2415540 h 2625090"/>
                <a:gd name="connsiteX217" fmla="*/ 2270760 w 2865120"/>
                <a:gd name="connsiteY217" fmla="*/ 2491740 h 2625090"/>
                <a:gd name="connsiteX218" fmla="*/ 2255520 w 2865120"/>
                <a:gd name="connsiteY218" fmla="*/ 2545080 h 2625090"/>
                <a:gd name="connsiteX219" fmla="*/ 2255520 w 2865120"/>
                <a:gd name="connsiteY219" fmla="*/ 2598420 h 2625090"/>
                <a:gd name="connsiteX220" fmla="*/ 2255520 w 2865120"/>
                <a:gd name="connsiteY220" fmla="*/ 2625090 h 2625090"/>
                <a:gd name="connsiteX221" fmla="*/ 2255520 w 2865120"/>
                <a:gd name="connsiteY221" fmla="*/ 2625090 h 262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2865120" h="2625090">
                  <a:moveTo>
                    <a:pt x="95250" y="1158240"/>
                  </a:moveTo>
                  <a:lnTo>
                    <a:pt x="80010" y="1085850"/>
                  </a:lnTo>
                  <a:lnTo>
                    <a:pt x="57150" y="1043940"/>
                  </a:lnTo>
                  <a:lnTo>
                    <a:pt x="41910" y="1024890"/>
                  </a:lnTo>
                  <a:lnTo>
                    <a:pt x="15240" y="986790"/>
                  </a:lnTo>
                  <a:lnTo>
                    <a:pt x="0" y="960120"/>
                  </a:lnTo>
                  <a:lnTo>
                    <a:pt x="3810" y="933450"/>
                  </a:lnTo>
                  <a:lnTo>
                    <a:pt x="34290" y="895350"/>
                  </a:lnTo>
                  <a:lnTo>
                    <a:pt x="53340" y="887730"/>
                  </a:lnTo>
                  <a:lnTo>
                    <a:pt x="110490" y="914400"/>
                  </a:lnTo>
                  <a:lnTo>
                    <a:pt x="179070" y="937260"/>
                  </a:lnTo>
                  <a:lnTo>
                    <a:pt x="247650" y="937260"/>
                  </a:lnTo>
                  <a:cubicBezTo>
                    <a:pt x="295901" y="941281"/>
                    <a:pt x="278077" y="941070"/>
                    <a:pt x="300990" y="941070"/>
                  </a:cubicBezTo>
                  <a:lnTo>
                    <a:pt x="358140" y="944880"/>
                  </a:lnTo>
                  <a:lnTo>
                    <a:pt x="373380" y="887730"/>
                  </a:lnTo>
                  <a:lnTo>
                    <a:pt x="411480" y="861060"/>
                  </a:lnTo>
                  <a:lnTo>
                    <a:pt x="521970" y="872490"/>
                  </a:lnTo>
                  <a:lnTo>
                    <a:pt x="582930" y="918210"/>
                  </a:lnTo>
                  <a:lnTo>
                    <a:pt x="628650" y="967740"/>
                  </a:lnTo>
                  <a:lnTo>
                    <a:pt x="659130" y="990600"/>
                  </a:lnTo>
                  <a:lnTo>
                    <a:pt x="701040" y="1017270"/>
                  </a:lnTo>
                  <a:lnTo>
                    <a:pt x="712470" y="986790"/>
                  </a:lnTo>
                  <a:lnTo>
                    <a:pt x="701040" y="944880"/>
                  </a:lnTo>
                  <a:lnTo>
                    <a:pt x="723900" y="929640"/>
                  </a:lnTo>
                  <a:lnTo>
                    <a:pt x="781050" y="941070"/>
                  </a:lnTo>
                  <a:lnTo>
                    <a:pt x="800100" y="922020"/>
                  </a:lnTo>
                  <a:lnTo>
                    <a:pt x="838200" y="899160"/>
                  </a:lnTo>
                  <a:lnTo>
                    <a:pt x="883920" y="887730"/>
                  </a:lnTo>
                  <a:lnTo>
                    <a:pt x="910590" y="876300"/>
                  </a:lnTo>
                  <a:lnTo>
                    <a:pt x="910590" y="876300"/>
                  </a:lnTo>
                  <a:lnTo>
                    <a:pt x="883920" y="842010"/>
                  </a:lnTo>
                  <a:lnTo>
                    <a:pt x="876300" y="819150"/>
                  </a:lnTo>
                  <a:lnTo>
                    <a:pt x="876300" y="781050"/>
                  </a:lnTo>
                  <a:lnTo>
                    <a:pt x="876300" y="762000"/>
                  </a:lnTo>
                  <a:lnTo>
                    <a:pt x="838200" y="723900"/>
                  </a:lnTo>
                  <a:lnTo>
                    <a:pt x="796290" y="704850"/>
                  </a:lnTo>
                  <a:lnTo>
                    <a:pt x="720090" y="681990"/>
                  </a:lnTo>
                  <a:lnTo>
                    <a:pt x="674370" y="662940"/>
                  </a:lnTo>
                  <a:lnTo>
                    <a:pt x="651510" y="643890"/>
                  </a:lnTo>
                  <a:lnTo>
                    <a:pt x="632460" y="598170"/>
                  </a:lnTo>
                  <a:lnTo>
                    <a:pt x="670560" y="556260"/>
                  </a:lnTo>
                  <a:lnTo>
                    <a:pt x="762000" y="537210"/>
                  </a:lnTo>
                  <a:lnTo>
                    <a:pt x="849630" y="514350"/>
                  </a:lnTo>
                  <a:lnTo>
                    <a:pt x="944880" y="495300"/>
                  </a:lnTo>
                  <a:lnTo>
                    <a:pt x="963930" y="514350"/>
                  </a:lnTo>
                  <a:lnTo>
                    <a:pt x="929640" y="571500"/>
                  </a:lnTo>
                  <a:lnTo>
                    <a:pt x="861060" y="582930"/>
                  </a:lnTo>
                  <a:lnTo>
                    <a:pt x="868680" y="647700"/>
                  </a:lnTo>
                  <a:lnTo>
                    <a:pt x="922020" y="720090"/>
                  </a:lnTo>
                  <a:lnTo>
                    <a:pt x="975360" y="727710"/>
                  </a:lnTo>
                  <a:lnTo>
                    <a:pt x="1070610" y="697230"/>
                  </a:lnTo>
                  <a:lnTo>
                    <a:pt x="1139190" y="678180"/>
                  </a:lnTo>
                  <a:lnTo>
                    <a:pt x="1177290" y="681990"/>
                  </a:lnTo>
                  <a:lnTo>
                    <a:pt x="1223010" y="697230"/>
                  </a:lnTo>
                  <a:cubicBezTo>
                    <a:pt x="1235710" y="698500"/>
                    <a:pt x="1248445" y="699457"/>
                    <a:pt x="1261110" y="701040"/>
                  </a:cubicBezTo>
                  <a:cubicBezTo>
                    <a:pt x="1268775" y="701998"/>
                    <a:pt x="1283970" y="704850"/>
                    <a:pt x="1283970" y="704850"/>
                  </a:cubicBezTo>
                  <a:lnTo>
                    <a:pt x="1291590" y="701040"/>
                  </a:lnTo>
                  <a:lnTo>
                    <a:pt x="1322070" y="655320"/>
                  </a:lnTo>
                  <a:lnTo>
                    <a:pt x="1367790" y="609600"/>
                  </a:lnTo>
                  <a:lnTo>
                    <a:pt x="1447800" y="579120"/>
                  </a:lnTo>
                  <a:lnTo>
                    <a:pt x="1520190" y="590550"/>
                  </a:lnTo>
                  <a:lnTo>
                    <a:pt x="1550670" y="624840"/>
                  </a:lnTo>
                  <a:lnTo>
                    <a:pt x="1592580" y="601980"/>
                  </a:lnTo>
                  <a:lnTo>
                    <a:pt x="1607820" y="567690"/>
                  </a:lnTo>
                  <a:lnTo>
                    <a:pt x="1630680" y="529590"/>
                  </a:lnTo>
                  <a:lnTo>
                    <a:pt x="1684020" y="472440"/>
                  </a:lnTo>
                  <a:lnTo>
                    <a:pt x="1691640" y="449580"/>
                  </a:lnTo>
                  <a:lnTo>
                    <a:pt x="1703070" y="411480"/>
                  </a:lnTo>
                  <a:lnTo>
                    <a:pt x="1748790" y="350520"/>
                  </a:lnTo>
                  <a:lnTo>
                    <a:pt x="1786890" y="308610"/>
                  </a:lnTo>
                  <a:lnTo>
                    <a:pt x="1817370" y="266700"/>
                  </a:lnTo>
                  <a:lnTo>
                    <a:pt x="1817370" y="266700"/>
                  </a:lnTo>
                  <a:lnTo>
                    <a:pt x="1859280" y="240030"/>
                  </a:lnTo>
                  <a:lnTo>
                    <a:pt x="1931670" y="213360"/>
                  </a:lnTo>
                  <a:lnTo>
                    <a:pt x="2034540" y="160020"/>
                  </a:lnTo>
                  <a:lnTo>
                    <a:pt x="2114550" y="133350"/>
                  </a:lnTo>
                  <a:lnTo>
                    <a:pt x="2179320" y="106680"/>
                  </a:lnTo>
                  <a:lnTo>
                    <a:pt x="2236470" y="99060"/>
                  </a:lnTo>
                  <a:lnTo>
                    <a:pt x="2236470" y="68580"/>
                  </a:lnTo>
                  <a:lnTo>
                    <a:pt x="2266950" y="30480"/>
                  </a:lnTo>
                  <a:lnTo>
                    <a:pt x="2289810" y="15240"/>
                  </a:lnTo>
                  <a:lnTo>
                    <a:pt x="2308860" y="0"/>
                  </a:lnTo>
                  <a:lnTo>
                    <a:pt x="2411730" y="0"/>
                  </a:lnTo>
                  <a:lnTo>
                    <a:pt x="2411730" y="22860"/>
                  </a:lnTo>
                  <a:lnTo>
                    <a:pt x="2411730" y="22860"/>
                  </a:lnTo>
                  <a:lnTo>
                    <a:pt x="2449830" y="57150"/>
                  </a:lnTo>
                  <a:lnTo>
                    <a:pt x="2506980" y="99060"/>
                  </a:lnTo>
                  <a:lnTo>
                    <a:pt x="2491740" y="144780"/>
                  </a:lnTo>
                  <a:lnTo>
                    <a:pt x="2442210" y="182880"/>
                  </a:lnTo>
                  <a:lnTo>
                    <a:pt x="2381250" y="175260"/>
                  </a:lnTo>
                  <a:lnTo>
                    <a:pt x="2362200" y="182880"/>
                  </a:lnTo>
                  <a:lnTo>
                    <a:pt x="2346960" y="228600"/>
                  </a:lnTo>
                  <a:lnTo>
                    <a:pt x="2343150" y="285750"/>
                  </a:lnTo>
                  <a:lnTo>
                    <a:pt x="2362200" y="335280"/>
                  </a:lnTo>
                  <a:lnTo>
                    <a:pt x="2404110" y="377190"/>
                  </a:lnTo>
                  <a:lnTo>
                    <a:pt x="2472690" y="369570"/>
                  </a:lnTo>
                  <a:lnTo>
                    <a:pt x="2518410" y="365760"/>
                  </a:lnTo>
                  <a:lnTo>
                    <a:pt x="2545080" y="373380"/>
                  </a:lnTo>
                  <a:lnTo>
                    <a:pt x="2575560" y="419100"/>
                  </a:lnTo>
                  <a:lnTo>
                    <a:pt x="2537460" y="449580"/>
                  </a:lnTo>
                  <a:lnTo>
                    <a:pt x="2522220" y="495300"/>
                  </a:lnTo>
                  <a:lnTo>
                    <a:pt x="2529840" y="548640"/>
                  </a:lnTo>
                  <a:lnTo>
                    <a:pt x="2548890" y="624840"/>
                  </a:lnTo>
                  <a:lnTo>
                    <a:pt x="2567940" y="693420"/>
                  </a:lnTo>
                  <a:lnTo>
                    <a:pt x="2590800" y="742950"/>
                  </a:lnTo>
                  <a:lnTo>
                    <a:pt x="2594610" y="777240"/>
                  </a:lnTo>
                  <a:lnTo>
                    <a:pt x="2522220" y="803910"/>
                  </a:lnTo>
                  <a:lnTo>
                    <a:pt x="2506980" y="838200"/>
                  </a:lnTo>
                  <a:lnTo>
                    <a:pt x="2503170" y="876300"/>
                  </a:lnTo>
                  <a:lnTo>
                    <a:pt x="2514600" y="902970"/>
                  </a:lnTo>
                  <a:lnTo>
                    <a:pt x="2472690" y="937260"/>
                  </a:lnTo>
                  <a:lnTo>
                    <a:pt x="2457450" y="971550"/>
                  </a:lnTo>
                  <a:lnTo>
                    <a:pt x="2472690" y="1017270"/>
                  </a:lnTo>
                  <a:lnTo>
                    <a:pt x="2499360" y="1059180"/>
                  </a:lnTo>
                  <a:lnTo>
                    <a:pt x="2518410" y="1082040"/>
                  </a:lnTo>
                  <a:lnTo>
                    <a:pt x="2552700" y="1089660"/>
                  </a:lnTo>
                  <a:lnTo>
                    <a:pt x="2617470" y="1112520"/>
                  </a:lnTo>
                  <a:lnTo>
                    <a:pt x="2678430" y="1143000"/>
                  </a:lnTo>
                  <a:lnTo>
                    <a:pt x="2724150" y="1158240"/>
                  </a:lnTo>
                  <a:lnTo>
                    <a:pt x="2724150" y="1207770"/>
                  </a:lnTo>
                  <a:lnTo>
                    <a:pt x="2739390" y="1238250"/>
                  </a:lnTo>
                  <a:lnTo>
                    <a:pt x="2788920" y="1257300"/>
                  </a:lnTo>
                  <a:lnTo>
                    <a:pt x="2815590" y="1283970"/>
                  </a:lnTo>
                  <a:lnTo>
                    <a:pt x="2800350" y="1329690"/>
                  </a:lnTo>
                  <a:lnTo>
                    <a:pt x="2823210" y="1390650"/>
                  </a:lnTo>
                  <a:lnTo>
                    <a:pt x="2857500" y="1417320"/>
                  </a:lnTo>
                  <a:lnTo>
                    <a:pt x="2865120" y="1619250"/>
                  </a:lnTo>
                  <a:lnTo>
                    <a:pt x="2792730" y="1588770"/>
                  </a:lnTo>
                  <a:lnTo>
                    <a:pt x="2682240" y="1543050"/>
                  </a:lnTo>
                  <a:lnTo>
                    <a:pt x="2575560" y="1485900"/>
                  </a:lnTo>
                  <a:lnTo>
                    <a:pt x="2548890" y="1466850"/>
                  </a:lnTo>
                  <a:lnTo>
                    <a:pt x="2487930" y="1421130"/>
                  </a:lnTo>
                  <a:cubicBezTo>
                    <a:pt x="2480310" y="1412240"/>
                    <a:pt x="2472384" y="1403603"/>
                    <a:pt x="2465070" y="1394460"/>
                  </a:cubicBezTo>
                  <a:cubicBezTo>
                    <a:pt x="2462209" y="1390884"/>
                    <a:pt x="2457450" y="1383030"/>
                    <a:pt x="2457450" y="1383030"/>
                  </a:cubicBezTo>
                  <a:lnTo>
                    <a:pt x="2423160" y="1337310"/>
                  </a:lnTo>
                  <a:lnTo>
                    <a:pt x="2400300" y="1207770"/>
                  </a:lnTo>
                  <a:lnTo>
                    <a:pt x="2400300" y="1150620"/>
                  </a:lnTo>
                  <a:lnTo>
                    <a:pt x="2373630" y="1070610"/>
                  </a:lnTo>
                  <a:lnTo>
                    <a:pt x="2354580" y="990600"/>
                  </a:lnTo>
                  <a:lnTo>
                    <a:pt x="2354580" y="929640"/>
                  </a:lnTo>
                  <a:lnTo>
                    <a:pt x="2308860" y="883920"/>
                  </a:lnTo>
                  <a:cubicBezTo>
                    <a:pt x="2292350" y="873760"/>
                    <a:pt x="2267585" y="861695"/>
                    <a:pt x="2259330" y="853440"/>
                  </a:cubicBezTo>
                  <a:lnTo>
                    <a:pt x="2232660" y="861060"/>
                  </a:lnTo>
                  <a:lnTo>
                    <a:pt x="2236470" y="864870"/>
                  </a:lnTo>
                  <a:lnTo>
                    <a:pt x="2221230" y="895350"/>
                  </a:lnTo>
                  <a:lnTo>
                    <a:pt x="2270760" y="918210"/>
                  </a:lnTo>
                  <a:lnTo>
                    <a:pt x="2270760" y="960120"/>
                  </a:lnTo>
                  <a:lnTo>
                    <a:pt x="2274570" y="1017270"/>
                  </a:lnTo>
                  <a:lnTo>
                    <a:pt x="2251710" y="1043940"/>
                  </a:lnTo>
                  <a:cubicBezTo>
                    <a:pt x="2220041" y="1032064"/>
                    <a:pt x="2221230" y="1043361"/>
                    <a:pt x="2221230" y="1028700"/>
                  </a:cubicBezTo>
                  <a:lnTo>
                    <a:pt x="2221230" y="1028700"/>
                  </a:lnTo>
                  <a:lnTo>
                    <a:pt x="2183130" y="1009650"/>
                  </a:lnTo>
                  <a:lnTo>
                    <a:pt x="2129790" y="1036320"/>
                  </a:lnTo>
                  <a:lnTo>
                    <a:pt x="2099310" y="1082040"/>
                  </a:lnTo>
                  <a:lnTo>
                    <a:pt x="2106930" y="1181100"/>
                  </a:lnTo>
                  <a:lnTo>
                    <a:pt x="2133600" y="1245870"/>
                  </a:lnTo>
                  <a:lnTo>
                    <a:pt x="2160270" y="1253490"/>
                  </a:lnTo>
                  <a:lnTo>
                    <a:pt x="2202180" y="1253490"/>
                  </a:lnTo>
                  <a:lnTo>
                    <a:pt x="2190750" y="1287780"/>
                  </a:lnTo>
                  <a:lnTo>
                    <a:pt x="2148840" y="1341120"/>
                  </a:lnTo>
                  <a:lnTo>
                    <a:pt x="2084070" y="1363980"/>
                  </a:lnTo>
                  <a:lnTo>
                    <a:pt x="2019300" y="1367790"/>
                  </a:lnTo>
                  <a:lnTo>
                    <a:pt x="1969770" y="1424940"/>
                  </a:lnTo>
                  <a:lnTo>
                    <a:pt x="1931670" y="1470660"/>
                  </a:lnTo>
                  <a:lnTo>
                    <a:pt x="1866900" y="1493520"/>
                  </a:lnTo>
                  <a:cubicBezTo>
                    <a:pt x="1839197" y="1513308"/>
                    <a:pt x="1828295" y="1520190"/>
                    <a:pt x="1813560" y="1520190"/>
                  </a:cubicBezTo>
                  <a:lnTo>
                    <a:pt x="1760220" y="1558290"/>
                  </a:lnTo>
                  <a:lnTo>
                    <a:pt x="1733550" y="1634490"/>
                  </a:lnTo>
                  <a:lnTo>
                    <a:pt x="1722120" y="1710690"/>
                  </a:lnTo>
                  <a:lnTo>
                    <a:pt x="1703070" y="1786890"/>
                  </a:lnTo>
                  <a:lnTo>
                    <a:pt x="1691640" y="1851660"/>
                  </a:lnTo>
                  <a:lnTo>
                    <a:pt x="1680210" y="1943100"/>
                  </a:lnTo>
                  <a:lnTo>
                    <a:pt x="1680210" y="1981200"/>
                  </a:lnTo>
                  <a:lnTo>
                    <a:pt x="1680210" y="1981200"/>
                  </a:lnTo>
                  <a:lnTo>
                    <a:pt x="1699260" y="2011680"/>
                  </a:lnTo>
                  <a:lnTo>
                    <a:pt x="1744980" y="1962150"/>
                  </a:lnTo>
                  <a:lnTo>
                    <a:pt x="1779270" y="1950720"/>
                  </a:lnTo>
                  <a:lnTo>
                    <a:pt x="1794510" y="1988820"/>
                  </a:lnTo>
                  <a:lnTo>
                    <a:pt x="1828800" y="2026920"/>
                  </a:lnTo>
                  <a:lnTo>
                    <a:pt x="1866900" y="1996440"/>
                  </a:lnTo>
                  <a:lnTo>
                    <a:pt x="1912620" y="1962150"/>
                  </a:lnTo>
                  <a:lnTo>
                    <a:pt x="1965960" y="1969770"/>
                  </a:lnTo>
                  <a:lnTo>
                    <a:pt x="2004060" y="1965960"/>
                  </a:lnTo>
                  <a:lnTo>
                    <a:pt x="2065020" y="1924050"/>
                  </a:lnTo>
                  <a:lnTo>
                    <a:pt x="2095500" y="1924050"/>
                  </a:lnTo>
                  <a:lnTo>
                    <a:pt x="2179320" y="1981200"/>
                  </a:lnTo>
                  <a:lnTo>
                    <a:pt x="2209800" y="2011680"/>
                  </a:lnTo>
                  <a:lnTo>
                    <a:pt x="2286000" y="2061210"/>
                  </a:lnTo>
                  <a:lnTo>
                    <a:pt x="2354580" y="2106930"/>
                  </a:lnTo>
                  <a:lnTo>
                    <a:pt x="2415540" y="2133600"/>
                  </a:lnTo>
                  <a:lnTo>
                    <a:pt x="2415540" y="2133600"/>
                  </a:lnTo>
                  <a:lnTo>
                    <a:pt x="2388870" y="2179320"/>
                  </a:lnTo>
                  <a:lnTo>
                    <a:pt x="2419350" y="2247900"/>
                  </a:lnTo>
                  <a:lnTo>
                    <a:pt x="2468880" y="2289810"/>
                  </a:lnTo>
                  <a:lnTo>
                    <a:pt x="2518410" y="2305050"/>
                  </a:lnTo>
                  <a:lnTo>
                    <a:pt x="2564130" y="2331720"/>
                  </a:lnTo>
                  <a:lnTo>
                    <a:pt x="2613660" y="2381250"/>
                  </a:lnTo>
                  <a:lnTo>
                    <a:pt x="2594610" y="2392680"/>
                  </a:lnTo>
                  <a:lnTo>
                    <a:pt x="2526030" y="2404110"/>
                  </a:lnTo>
                  <a:lnTo>
                    <a:pt x="2495550" y="2396490"/>
                  </a:lnTo>
                  <a:lnTo>
                    <a:pt x="2449830" y="2362200"/>
                  </a:lnTo>
                  <a:lnTo>
                    <a:pt x="2442210" y="2350770"/>
                  </a:lnTo>
                  <a:lnTo>
                    <a:pt x="2377440" y="2289810"/>
                  </a:lnTo>
                  <a:lnTo>
                    <a:pt x="2343150" y="2232660"/>
                  </a:lnTo>
                  <a:lnTo>
                    <a:pt x="2301240" y="2186940"/>
                  </a:lnTo>
                  <a:lnTo>
                    <a:pt x="2270760" y="2129790"/>
                  </a:lnTo>
                  <a:lnTo>
                    <a:pt x="2221230" y="2091690"/>
                  </a:lnTo>
                  <a:lnTo>
                    <a:pt x="2160270" y="2049780"/>
                  </a:lnTo>
                  <a:lnTo>
                    <a:pt x="2129790" y="2053590"/>
                  </a:lnTo>
                  <a:lnTo>
                    <a:pt x="2129790" y="2114550"/>
                  </a:lnTo>
                  <a:lnTo>
                    <a:pt x="2183130" y="2194560"/>
                  </a:lnTo>
                  <a:cubicBezTo>
                    <a:pt x="2202918" y="2222263"/>
                    <a:pt x="2202180" y="2210305"/>
                    <a:pt x="2202180" y="2225040"/>
                  </a:cubicBezTo>
                  <a:lnTo>
                    <a:pt x="2236470" y="2274570"/>
                  </a:lnTo>
                  <a:lnTo>
                    <a:pt x="2247900" y="2305050"/>
                  </a:lnTo>
                  <a:lnTo>
                    <a:pt x="2251710" y="2327910"/>
                  </a:lnTo>
                  <a:lnTo>
                    <a:pt x="2251710" y="2362200"/>
                  </a:lnTo>
                  <a:lnTo>
                    <a:pt x="2263140" y="2415540"/>
                  </a:lnTo>
                  <a:lnTo>
                    <a:pt x="2270760" y="2491740"/>
                  </a:lnTo>
                  <a:lnTo>
                    <a:pt x="2255520" y="2545080"/>
                  </a:lnTo>
                  <a:lnTo>
                    <a:pt x="2255520" y="2598420"/>
                  </a:lnTo>
                  <a:lnTo>
                    <a:pt x="2255520" y="2625090"/>
                  </a:lnTo>
                  <a:lnTo>
                    <a:pt x="2255520" y="2625090"/>
                  </a:lnTo>
                </a:path>
              </a:pathLst>
            </a:cu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7328259" y="5672571"/>
              <a:ext cx="1508685" cy="812893"/>
            </a:xfrm>
            <a:custGeom>
              <a:avLst/>
              <a:gdLst>
                <a:gd name="connsiteX0" fmla="*/ 1245870 w 1245870"/>
                <a:gd name="connsiteY0" fmla="*/ 316230 h 662940"/>
                <a:gd name="connsiteX1" fmla="*/ 1230630 w 1245870"/>
                <a:gd name="connsiteY1" fmla="*/ 346710 h 662940"/>
                <a:gd name="connsiteX2" fmla="*/ 1226820 w 1245870"/>
                <a:gd name="connsiteY2" fmla="*/ 400050 h 662940"/>
                <a:gd name="connsiteX3" fmla="*/ 1211580 w 1245870"/>
                <a:gd name="connsiteY3" fmla="*/ 453390 h 662940"/>
                <a:gd name="connsiteX4" fmla="*/ 1188720 w 1245870"/>
                <a:gd name="connsiteY4" fmla="*/ 495300 h 662940"/>
                <a:gd name="connsiteX5" fmla="*/ 1162050 w 1245870"/>
                <a:gd name="connsiteY5" fmla="*/ 560070 h 662940"/>
                <a:gd name="connsiteX6" fmla="*/ 1104900 w 1245870"/>
                <a:gd name="connsiteY6" fmla="*/ 567690 h 662940"/>
                <a:gd name="connsiteX7" fmla="*/ 1074420 w 1245870"/>
                <a:gd name="connsiteY7" fmla="*/ 575310 h 662940"/>
                <a:gd name="connsiteX8" fmla="*/ 1040130 w 1245870"/>
                <a:gd name="connsiteY8" fmla="*/ 594360 h 662940"/>
                <a:gd name="connsiteX9" fmla="*/ 1009650 w 1245870"/>
                <a:gd name="connsiteY9" fmla="*/ 624840 h 662940"/>
                <a:gd name="connsiteX10" fmla="*/ 982980 w 1245870"/>
                <a:gd name="connsiteY10" fmla="*/ 662940 h 662940"/>
                <a:gd name="connsiteX11" fmla="*/ 952500 w 1245870"/>
                <a:gd name="connsiteY11" fmla="*/ 636270 h 662940"/>
                <a:gd name="connsiteX12" fmla="*/ 963930 w 1245870"/>
                <a:gd name="connsiteY12" fmla="*/ 605790 h 662940"/>
                <a:gd name="connsiteX13" fmla="*/ 963930 w 1245870"/>
                <a:gd name="connsiteY13" fmla="*/ 560070 h 662940"/>
                <a:gd name="connsiteX14" fmla="*/ 929640 w 1245870"/>
                <a:gd name="connsiteY14" fmla="*/ 510540 h 662940"/>
                <a:gd name="connsiteX15" fmla="*/ 895350 w 1245870"/>
                <a:gd name="connsiteY15" fmla="*/ 472440 h 662940"/>
                <a:gd name="connsiteX16" fmla="*/ 906780 w 1245870"/>
                <a:gd name="connsiteY16" fmla="*/ 426720 h 662940"/>
                <a:gd name="connsiteX17" fmla="*/ 956310 w 1245870"/>
                <a:gd name="connsiteY17" fmla="*/ 415290 h 662940"/>
                <a:gd name="connsiteX18" fmla="*/ 998220 w 1245870"/>
                <a:gd name="connsiteY18" fmla="*/ 396240 h 662940"/>
                <a:gd name="connsiteX19" fmla="*/ 1002030 w 1245870"/>
                <a:gd name="connsiteY19" fmla="*/ 373380 h 662940"/>
                <a:gd name="connsiteX20" fmla="*/ 990600 w 1245870"/>
                <a:gd name="connsiteY20" fmla="*/ 297180 h 662940"/>
                <a:gd name="connsiteX21" fmla="*/ 986790 w 1245870"/>
                <a:gd name="connsiteY21" fmla="*/ 232410 h 662940"/>
                <a:gd name="connsiteX22" fmla="*/ 971550 w 1245870"/>
                <a:gd name="connsiteY22" fmla="*/ 186690 h 662940"/>
                <a:gd name="connsiteX23" fmla="*/ 960120 w 1245870"/>
                <a:gd name="connsiteY23" fmla="*/ 144780 h 662940"/>
                <a:gd name="connsiteX24" fmla="*/ 933450 w 1245870"/>
                <a:gd name="connsiteY24" fmla="*/ 144780 h 662940"/>
                <a:gd name="connsiteX25" fmla="*/ 883920 w 1245870"/>
                <a:gd name="connsiteY25" fmla="*/ 190500 h 662940"/>
                <a:gd name="connsiteX26" fmla="*/ 830580 w 1245870"/>
                <a:gd name="connsiteY26" fmla="*/ 255270 h 662940"/>
                <a:gd name="connsiteX27" fmla="*/ 777240 w 1245870"/>
                <a:gd name="connsiteY27" fmla="*/ 274320 h 662940"/>
                <a:gd name="connsiteX28" fmla="*/ 746760 w 1245870"/>
                <a:gd name="connsiteY28" fmla="*/ 266700 h 662940"/>
                <a:gd name="connsiteX29" fmla="*/ 701040 w 1245870"/>
                <a:gd name="connsiteY29" fmla="*/ 220980 h 662940"/>
                <a:gd name="connsiteX30" fmla="*/ 640080 w 1245870"/>
                <a:gd name="connsiteY30" fmla="*/ 198120 h 662940"/>
                <a:gd name="connsiteX31" fmla="*/ 617220 w 1245870"/>
                <a:gd name="connsiteY31" fmla="*/ 201930 h 662940"/>
                <a:gd name="connsiteX32" fmla="*/ 567690 w 1245870"/>
                <a:gd name="connsiteY32" fmla="*/ 205740 h 662940"/>
                <a:gd name="connsiteX33" fmla="*/ 491490 w 1245870"/>
                <a:gd name="connsiteY33" fmla="*/ 205740 h 662940"/>
                <a:gd name="connsiteX34" fmla="*/ 426720 w 1245870"/>
                <a:gd name="connsiteY34" fmla="*/ 190500 h 662940"/>
                <a:gd name="connsiteX35" fmla="*/ 400050 w 1245870"/>
                <a:gd name="connsiteY35" fmla="*/ 140970 h 662940"/>
                <a:gd name="connsiteX36" fmla="*/ 346710 w 1245870"/>
                <a:gd name="connsiteY36" fmla="*/ 95250 h 662940"/>
                <a:gd name="connsiteX37" fmla="*/ 274320 w 1245870"/>
                <a:gd name="connsiteY37" fmla="*/ 38100 h 662940"/>
                <a:gd name="connsiteX38" fmla="*/ 179070 w 1245870"/>
                <a:gd name="connsiteY38" fmla="*/ 0 h 662940"/>
                <a:gd name="connsiteX39" fmla="*/ 114300 w 1245870"/>
                <a:gd name="connsiteY39" fmla="*/ 3810 h 662940"/>
                <a:gd name="connsiteX40" fmla="*/ 49530 w 1245870"/>
                <a:gd name="connsiteY40" fmla="*/ 22860 h 662940"/>
                <a:gd name="connsiteX41" fmla="*/ 0 w 1245870"/>
                <a:gd name="connsiteY41" fmla="*/ 19050 h 662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245870" h="662940">
                  <a:moveTo>
                    <a:pt x="1245870" y="316230"/>
                  </a:moveTo>
                  <a:lnTo>
                    <a:pt x="1230630" y="346710"/>
                  </a:lnTo>
                  <a:lnTo>
                    <a:pt x="1226820" y="400050"/>
                  </a:lnTo>
                  <a:lnTo>
                    <a:pt x="1211580" y="453390"/>
                  </a:lnTo>
                  <a:lnTo>
                    <a:pt x="1188720" y="495300"/>
                  </a:lnTo>
                  <a:lnTo>
                    <a:pt x="1162050" y="560070"/>
                  </a:lnTo>
                  <a:lnTo>
                    <a:pt x="1104900" y="567690"/>
                  </a:lnTo>
                  <a:lnTo>
                    <a:pt x="1074420" y="575310"/>
                  </a:lnTo>
                  <a:lnTo>
                    <a:pt x="1040130" y="594360"/>
                  </a:lnTo>
                  <a:lnTo>
                    <a:pt x="1009650" y="624840"/>
                  </a:lnTo>
                  <a:lnTo>
                    <a:pt x="982980" y="662940"/>
                  </a:lnTo>
                  <a:lnTo>
                    <a:pt x="952500" y="636270"/>
                  </a:lnTo>
                  <a:lnTo>
                    <a:pt x="963930" y="605790"/>
                  </a:lnTo>
                  <a:lnTo>
                    <a:pt x="963930" y="560070"/>
                  </a:lnTo>
                  <a:lnTo>
                    <a:pt x="929640" y="510540"/>
                  </a:lnTo>
                  <a:lnTo>
                    <a:pt x="895350" y="472440"/>
                  </a:lnTo>
                  <a:lnTo>
                    <a:pt x="906780" y="426720"/>
                  </a:lnTo>
                  <a:lnTo>
                    <a:pt x="956310" y="415290"/>
                  </a:lnTo>
                  <a:lnTo>
                    <a:pt x="998220" y="396240"/>
                  </a:lnTo>
                  <a:lnTo>
                    <a:pt x="1002030" y="373380"/>
                  </a:lnTo>
                  <a:lnTo>
                    <a:pt x="990600" y="297180"/>
                  </a:lnTo>
                  <a:lnTo>
                    <a:pt x="986790" y="232410"/>
                  </a:lnTo>
                  <a:lnTo>
                    <a:pt x="971550" y="186690"/>
                  </a:lnTo>
                  <a:lnTo>
                    <a:pt x="960120" y="144780"/>
                  </a:lnTo>
                  <a:lnTo>
                    <a:pt x="933450" y="144780"/>
                  </a:lnTo>
                  <a:lnTo>
                    <a:pt x="883920" y="190500"/>
                  </a:lnTo>
                  <a:lnTo>
                    <a:pt x="830580" y="255270"/>
                  </a:lnTo>
                  <a:lnTo>
                    <a:pt x="777240" y="274320"/>
                  </a:lnTo>
                  <a:lnTo>
                    <a:pt x="746760" y="266700"/>
                  </a:lnTo>
                  <a:lnTo>
                    <a:pt x="701040" y="220980"/>
                  </a:lnTo>
                  <a:lnTo>
                    <a:pt x="640080" y="198120"/>
                  </a:lnTo>
                  <a:lnTo>
                    <a:pt x="617220" y="201930"/>
                  </a:lnTo>
                  <a:lnTo>
                    <a:pt x="567690" y="205740"/>
                  </a:lnTo>
                  <a:lnTo>
                    <a:pt x="491490" y="205740"/>
                  </a:lnTo>
                  <a:lnTo>
                    <a:pt x="426720" y="190500"/>
                  </a:lnTo>
                  <a:lnTo>
                    <a:pt x="400050" y="140970"/>
                  </a:lnTo>
                  <a:lnTo>
                    <a:pt x="346710" y="95250"/>
                  </a:lnTo>
                  <a:lnTo>
                    <a:pt x="274320" y="38100"/>
                  </a:lnTo>
                  <a:lnTo>
                    <a:pt x="179070" y="0"/>
                  </a:lnTo>
                  <a:lnTo>
                    <a:pt x="114300" y="3810"/>
                  </a:lnTo>
                  <a:lnTo>
                    <a:pt x="49530" y="22860"/>
                  </a:lnTo>
                  <a:lnTo>
                    <a:pt x="0" y="19050"/>
                  </a:lnTo>
                </a:path>
              </a:pathLst>
            </a:cu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4B9E3EA-EBE3-49DC-B9F8-9FC5BB88DF27}"/>
              </a:ext>
            </a:extLst>
          </p:cNvPr>
          <p:cNvSpPr/>
          <p:nvPr/>
        </p:nvSpPr>
        <p:spPr>
          <a:xfrm>
            <a:off x="11787275" y="6391007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E187676-6C53-436A-B486-6A8E0F578CCC}"/>
              </a:ext>
            </a:extLst>
          </p:cNvPr>
          <p:cNvGrpSpPr/>
          <p:nvPr/>
        </p:nvGrpSpPr>
        <p:grpSpPr>
          <a:xfrm>
            <a:off x="-441056" y="0"/>
            <a:ext cx="12633056" cy="1365941"/>
            <a:chOff x="-441056" y="0"/>
            <a:chExt cx="12633056" cy="1365941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B94A6A74-3AF2-43EE-9CEF-BDD6CEF7531F}"/>
                </a:ext>
              </a:extLst>
            </p:cNvPr>
            <p:cNvGrpSpPr/>
            <p:nvPr/>
          </p:nvGrpSpPr>
          <p:grpSpPr>
            <a:xfrm>
              <a:off x="-441056" y="450474"/>
              <a:ext cx="9429432" cy="915467"/>
              <a:chOff x="-441056" y="450474"/>
              <a:chExt cx="9429432" cy="915467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E6CC1A63-F186-4128-85D8-BE0559DF155E}"/>
                  </a:ext>
                </a:extLst>
              </p:cNvPr>
              <p:cNvSpPr/>
              <p:nvPr/>
            </p:nvSpPr>
            <p:spPr>
              <a:xfrm>
                <a:off x="-441056" y="450474"/>
                <a:ext cx="3169403" cy="864520"/>
              </a:xfrm>
              <a:prstGeom prst="roundRect">
                <a:avLst>
                  <a:gd name="adj" fmla="val 33698"/>
                </a:avLst>
              </a:prstGeom>
              <a:gradFill>
                <a:gsLst>
                  <a:gs pos="15000">
                    <a:schemeClr val="accent1">
                      <a:lumMod val="5000"/>
                      <a:lumOff val="95000"/>
                    </a:schemeClr>
                  </a:gs>
                  <a:gs pos="48000">
                    <a:schemeClr val="accent1">
                      <a:lumMod val="45000"/>
                      <a:lumOff val="55000"/>
                    </a:schemeClr>
                  </a:gs>
                  <a:gs pos="7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3D50CEB5-4943-40C2-99DA-642F2B2F2EC6}"/>
                  </a:ext>
                </a:extLst>
              </p:cNvPr>
              <p:cNvSpPr/>
              <p:nvPr/>
            </p:nvSpPr>
            <p:spPr>
              <a:xfrm>
                <a:off x="2353164" y="801299"/>
                <a:ext cx="6635212" cy="564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85000"/>
                  </a:lnSpc>
                </a:pP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ИНТЕРАКТИВНАЯ ЦИФРОВАЯ КАРТА ТЕХНОГЕННЫХ ОБРАЗОВАНИЙ ТЕРРИТОРИИ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РОССИЙСКОЙ ФЕДЕРАЦИИ ПО ВАЖНЕЙШИМ ВИДАМ РУДНЫХ ПОЛЕЗНЫХ ИСКОПАЕМЫХ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(благородные, цветные, черные, редкие металлы)</a:t>
                </a:r>
              </a:p>
            </p:txBody>
          </p:sp>
        </p:grp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1A1EB43-8E89-4608-803E-061B0D9C5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170228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5BE0CF3-B013-4B4B-A9E1-DCBB330CA3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11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9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4" grpId="0"/>
      <p:bldP spid="2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4915810-5EB9-4D82-8347-CB0DFD3D1E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62206" y="1354672"/>
            <a:ext cx="2629793" cy="5503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3" name="Прямоугольник 32"/>
          <p:cNvSpPr/>
          <p:nvPr/>
        </p:nvSpPr>
        <p:spPr>
          <a:xfrm>
            <a:off x="476250" y="1341769"/>
            <a:ext cx="9125091" cy="1054135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Интерактивная карта представляет собой информационно - технологический комплекс,  </a:t>
            </a:r>
            <a:b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реализованный в среде ГИС ПАРК 11 (</a:t>
            </a:r>
            <a:r>
              <a:rPr lang="ru-RU" sz="1200" b="1" spc="-20" dirty="0">
                <a:solidFill>
                  <a:schemeClr val="accent1">
                    <a:lumMod val="50000"/>
                  </a:schemeClr>
                </a:solidFill>
              </a:rPr>
              <a:t>отечественная разработка, ФГБУ ВСЕГЕИ, 2015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), включающий:</a:t>
            </a:r>
          </a:p>
          <a:p>
            <a:pPr marL="2466000" lvl="5" indent="-180000">
              <a:lnSpc>
                <a:spcPts val="1500"/>
              </a:lnSpc>
              <a:buClr>
                <a:srgbClr val="2D73B3"/>
              </a:buClr>
              <a:buFont typeface="Wingdings" panose="05000000000000000000" pitchFamily="2" charset="2"/>
              <a:buChar char="n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Интерактивную электронную карту, </a:t>
            </a:r>
          </a:p>
          <a:p>
            <a:pPr marL="2466000" lvl="5" indent="-180000">
              <a:lnSpc>
                <a:spcPts val="1500"/>
              </a:lnSpc>
              <a:buClr>
                <a:srgbClr val="2D73B3"/>
              </a:buClr>
              <a:buFont typeface="Wingdings" panose="05000000000000000000" pitchFamily="2" charset="2"/>
              <a:buChar char="n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Интерактивную электронную легенду,   </a:t>
            </a:r>
          </a:p>
          <a:p>
            <a:pPr marL="2466000" lvl="5" indent="-180000">
              <a:lnSpc>
                <a:spcPts val="1500"/>
              </a:lnSpc>
              <a:buClr>
                <a:srgbClr val="2D73B3"/>
              </a:buClr>
              <a:buFont typeface="Wingdings" panose="05000000000000000000" pitchFamily="2" charset="2"/>
              <a:buChar char="n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Интегрированный информационный массив (интерактивная база данных)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601342" y="1384596"/>
            <a:ext cx="2487074" cy="111312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spcBef>
                <a:spcPts val="600"/>
              </a:spcBef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Эфельные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отвалы;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Галечные Отвалы вскрышных пород;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Отвалы;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Илы в отстойниках технологической воды;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Недоработки пласта по мощности;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Внутриконтурные целики;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Законтурные целики;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Отходы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шлихообога-тительных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установок; 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Отходы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шлихообога-тительных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фабрик;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Отвалы пород вмещающих;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Отвалы руд некондиционных;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Хвосты  мокрых способов обогащения;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Хвосты  сухих способов обогащения;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Продукты обогащения промежуточные;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Продукты металлургии промежуточные;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Отходы металлургические;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Хвосты гидрометаллургии;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Отходы ТЭЦ;</a:t>
            </a:r>
          </a:p>
          <a:p>
            <a:pPr>
              <a:spcBef>
                <a:spcPts val="1000"/>
              </a:spcBef>
            </a:pPr>
            <a:r>
              <a:rPr lang="ru-RU" sz="1200" dirty="0"/>
              <a:t>СМЕШАННЫЕ ОТВАЛЫ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Породы вмещающие,  хвосты гидрометаллургии;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Породы вмещающие, руды некондиционные;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Целики песков, хвосты промывки;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Целики песков, хвосты промывки, торфа;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Породы вмещающие, руды товарные;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Руды товарные, руды некондиционные;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Породы вмещающие, хвосты обогащения мокрых способов;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Породы вмещающие, хвосты обогащения сухих способов;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Торфа, хвосты промывки;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Шламы химические;</a:t>
            </a:r>
          </a:p>
          <a:p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Промпродукты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обогащения;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Товарные руды и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промпродукты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обогащения.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4476" t="3469" r="17911" b="478"/>
          <a:stretch/>
        </p:blipFill>
        <p:spPr>
          <a:xfrm>
            <a:off x="-2769" y="4613022"/>
            <a:ext cx="1872000" cy="224497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62207" y="537083"/>
            <a:ext cx="2629794" cy="8271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34" name="Прямоугольник 33"/>
          <p:cNvSpPr/>
          <p:nvPr/>
        </p:nvSpPr>
        <p:spPr>
          <a:xfrm>
            <a:off x="9497758" y="849491"/>
            <a:ext cx="249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ВИДЫ УЧИТЫВАЕМЫХ В БД ТЕХНОГЕННЫХ ОБРАЗОВАНИЙ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938126" y="4613022"/>
            <a:ext cx="7543332" cy="2246502"/>
            <a:chOff x="2154388" y="4376435"/>
            <a:chExt cx="7543332" cy="2481565"/>
          </a:xfrm>
        </p:grpSpPr>
        <p:sp>
          <p:nvSpPr>
            <p:cNvPr id="15" name="Rectangle 14"/>
            <p:cNvSpPr/>
            <p:nvPr/>
          </p:nvSpPr>
          <p:spPr>
            <a:xfrm>
              <a:off x="4799893" y="6087326"/>
              <a:ext cx="2460323" cy="770674"/>
            </a:xfrm>
            <a:prstGeom prst="rect">
              <a:avLst/>
            </a:prstGeom>
            <a:solidFill>
              <a:srgbClr val="2D73B3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/>
                <a:t>Массив опорных моделей (расширенных описаний ТО)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59525" y="5183556"/>
              <a:ext cx="2561384" cy="818869"/>
            </a:xfrm>
            <a:prstGeom prst="rect">
              <a:avLst/>
            </a:prstGeom>
            <a:solidFill>
              <a:srgbClr val="2D73B3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200" b="1" dirty="0"/>
                <a:t>Информационный массив техногенных образований (ТО)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99893" y="5183558"/>
              <a:ext cx="2457192" cy="818868"/>
            </a:xfrm>
            <a:prstGeom prst="rect">
              <a:avLst/>
            </a:prstGeom>
            <a:solidFill>
              <a:srgbClr val="2D73B3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/>
                <a:t>Информационный массив источников техногенных образований (ТО)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448724" y="6087326"/>
              <a:ext cx="1285282" cy="770673"/>
            </a:xfrm>
            <a:prstGeom prst="rect">
              <a:avLst/>
            </a:prstGeom>
            <a:solidFill>
              <a:srgbClr val="2D73B3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/>
                <a:t>Стандартные запросы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59525" y="6087326"/>
              <a:ext cx="1225165" cy="770673"/>
            </a:xfrm>
            <a:prstGeom prst="rect">
              <a:avLst/>
            </a:prstGeom>
            <a:solidFill>
              <a:srgbClr val="2D73B3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/>
                <a:t>Словари, справочники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21119" y="5182135"/>
              <a:ext cx="2349099" cy="412215"/>
            </a:xfrm>
            <a:prstGeom prst="rect">
              <a:avLst/>
            </a:prstGeom>
            <a:solidFill>
              <a:srgbClr val="2D73B3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ru-RU" sz="1200" b="1" dirty="0"/>
                <a:t>Месторождения полезных ископаемых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52109" y="5654630"/>
              <a:ext cx="2337955" cy="360000"/>
            </a:xfrm>
            <a:prstGeom prst="rect">
              <a:avLst/>
            </a:prstGeom>
            <a:solidFill>
              <a:srgbClr val="2D73B3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/>
                <a:t>Добывающие предприятия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40965" y="6084347"/>
              <a:ext cx="2349099" cy="360000"/>
            </a:xfrm>
            <a:prstGeom prst="rect">
              <a:avLst/>
            </a:prstGeom>
            <a:solidFill>
              <a:srgbClr val="2D73B3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/>
                <a:t>Обогатительные предприятия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341134" y="6514066"/>
              <a:ext cx="2356586" cy="342251"/>
            </a:xfrm>
            <a:prstGeom prst="rect">
              <a:avLst/>
            </a:prstGeom>
            <a:solidFill>
              <a:srgbClr val="2D73B3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err="1"/>
                <a:t>Металлургич.предприятия</a:t>
              </a:r>
              <a:endParaRPr lang="ru-RU" sz="1200" b="1" dirty="0"/>
            </a:p>
          </p:txBody>
        </p:sp>
        <p:sp>
          <p:nvSpPr>
            <p:cNvPr id="37" name="AutoShape 13"/>
            <p:cNvSpPr>
              <a:spLocks noChangeArrowheads="1"/>
            </p:cNvSpPr>
            <p:nvPr/>
          </p:nvSpPr>
          <p:spPr bwMode="auto">
            <a:xfrm>
              <a:off x="2154388" y="4376435"/>
              <a:ext cx="7543331" cy="714156"/>
            </a:xfrm>
            <a:prstGeom prst="rect">
              <a:avLst/>
            </a:prstGeom>
            <a:solidFill>
              <a:srgbClr val="0255A3"/>
            </a:solidFill>
            <a:ln w="0">
              <a:solidFill>
                <a:schemeClr val="tx1"/>
              </a:solidFill>
              <a:round/>
              <a:headEnd/>
              <a:tailEnd/>
            </a:ln>
            <a:effectLst>
              <a:glow rad="76200">
                <a:srgbClr val="AEBA98">
                  <a:alpha val="35000"/>
                </a:srgbClr>
              </a:glow>
              <a:outerShdw dist="35921" dir="2700000" algn="ctr" rotWithShape="0">
                <a:schemeClr val="bg2"/>
              </a:outerShdw>
            </a:effectLst>
            <a:scene3d>
              <a:camera prst="orthographicFront"/>
              <a:lightRig rig="twoPt" dir="t">
                <a:rot lat="0" lon="0" rev="12600000"/>
              </a:lightRig>
            </a:scene3d>
            <a:sp3d prstMaterial="dkEdge"/>
          </p:spPr>
          <p:txBody>
            <a:bodyPr wrap="none"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ru-RU" sz="2400" cap="small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БД - Интегрированный информационный массив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545" y="4128481"/>
            <a:ext cx="1867650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r">
              <a:lnSpc>
                <a:spcPts val="1400"/>
              </a:lnSpc>
            </a:pPr>
            <a:r>
              <a:rPr lang="ru-RU" sz="1200" dirty="0"/>
              <a:t>Отвалы вскрышных пород </a:t>
            </a:r>
            <a:r>
              <a:rPr lang="ru-RU" sz="1200" dirty="0" err="1"/>
              <a:t>Сибайского</a:t>
            </a:r>
            <a:r>
              <a:rPr lang="ru-RU" sz="1200" dirty="0"/>
              <a:t> МПИ 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007C04A-B9CB-401D-91A8-3503C6162035}"/>
              </a:ext>
            </a:extLst>
          </p:cNvPr>
          <p:cNvGrpSpPr/>
          <p:nvPr/>
        </p:nvGrpSpPr>
        <p:grpSpPr>
          <a:xfrm>
            <a:off x="2877670" y="2420381"/>
            <a:ext cx="5445661" cy="1907971"/>
            <a:chOff x="2877670" y="2420381"/>
            <a:chExt cx="5445661" cy="1907971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B603FFF6-A660-4754-8E81-2C9A97FCC48A}"/>
                </a:ext>
              </a:extLst>
            </p:cNvPr>
            <p:cNvGrpSpPr/>
            <p:nvPr/>
          </p:nvGrpSpPr>
          <p:grpSpPr>
            <a:xfrm>
              <a:off x="6643296" y="2959622"/>
              <a:ext cx="1680035" cy="1358763"/>
              <a:chOff x="6643296" y="2959622"/>
              <a:chExt cx="1680035" cy="135876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644662" y="2959622"/>
                <a:ext cx="1678669" cy="238333"/>
              </a:xfrm>
              <a:prstGeom prst="rect">
                <a:avLst/>
              </a:prstGeom>
              <a:solidFill>
                <a:srgbClr val="2D73B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/>
                  <a:t>Электронная легенда</a:t>
                </a:r>
              </a:p>
            </p:txBody>
          </p:sp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296" y="3261160"/>
                <a:ext cx="1678669" cy="10572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D8C5827-9F07-424E-BB08-F4CFA6DB92AF}"/>
                </a:ext>
              </a:extLst>
            </p:cNvPr>
            <p:cNvGrpSpPr/>
            <p:nvPr/>
          </p:nvGrpSpPr>
          <p:grpSpPr>
            <a:xfrm>
              <a:off x="2877670" y="2420381"/>
              <a:ext cx="3224917" cy="1907971"/>
              <a:chOff x="2877670" y="2420381"/>
              <a:chExt cx="3224917" cy="1907971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12"/>
              <a:stretch/>
            </p:blipFill>
            <p:spPr bwMode="auto">
              <a:xfrm>
                <a:off x="2877670" y="2420381"/>
                <a:ext cx="3224917" cy="190797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3543926" y="4011575"/>
                <a:ext cx="1878623" cy="220020"/>
              </a:xfrm>
              <a:prstGeom prst="rect">
                <a:avLst/>
              </a:prstGeom>
              <a:solidFill>
                <a:srgbClr val="2D73B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300" dirty="0"/>
                  <a:t>Электронная карта</a:t>
                </a:r>
              </a:p>
            </p:txBody>
          </p:sp>
        </p:grpSp>
      </p:grpSp>
      <p:sp>
        <p:nvSpPr>
          <p:cNvPr id="4" name="Стрелка вниз 3"/>
          <p:cNvSpPr/>
          <p:nvPr/>
        </p:nvSpPr>
        <p:spPr>
          <a:xfrm rot="10800000">
            <a:off x="4253943" y="4366957"/>
            <a:ext cx="134504" cy="178058"/>
          </a:xfrm>
          <a:prstGeom prst="downArrow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39" name="Стрелка вниз 38"/>
          <p:cNvSpPr/>
          <p:nvPr/>
        </p:nvSpPr>
        <p:spPr>
          <a:xfrm>
            <a:off x="4565132" y="4379054"/>
            <a:ext cx="134504" cy="178058"/>
          </a:xfrm>
          <a:prstGeom prst="downArrow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40" name="Стрелка вниз 39"/>
          <p:cNvSpPr/>
          <p:nvPr/>
        </p:nvSpPr>
        <p:spPr>
          <a:xfrm rot="5400000">
            <a:off x="6312119" y="3727386"/>
            <a:ext cx="134504" cy="178058"/>
          </a:xfrm>
          <a:prstGeom prst="downArrow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41" name="Стрелка вниз 40"/>
          <p:cNvSpPr/>
          <p:nvPr/>
        </p:nvSpPr>
        <p:spPr>
          <a:xfrm rot="16200000">
            <a:off x="6312628" y="3520740"/>
            <a:ext cx="134504" cy="178058"/>
          </a:xfrm>
          <a:prstGeom prst="downArrow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A0923B1-0377-4D6A-8EF5-E157008E0285}"/>
              </a:ext>
            </a:extLst>
          </p:cNvPr>
          <p:cNvSpPr/>
          <p:nvPr/>
        </p:nvSpPr>
        <p:spPr>
          <a:xfrm>
            <a:off x="11787275" y="6391007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0552CD5-C10F-4448-9F8C-57A19FC84F21}"/>
              </a:ext>
            </a:extLst>
          </p:cNvPr>
          <p:cNvGrpSpPr/>
          <p:nvPr/>
        </p:nvGrpSpPr>
        <p:grpSpPr>
          <a:xfrm>
            <a:off x="-441056" y="0"/>
            <a:ext cx="12633056" cy="1365941"/>
            <a:chOff x="-441056" y="0"/>
            <a:chExt cx="12633056" cy="1365941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1D2A2106-F9C3-4039-9B48-AED688FE6B97}"/>
                </a:ext>
              </a:extLst>
            </p:cNvPr>
            <p:cNvGrpSpPr/>
            <p:nvPr/>
          </p:nvGrpSpPr>
          <p:grpSpPr>
            <a:xfrm>
              <a:off x="-441056" y="450474"/>
              <a:ext cx="9429432" cy="915467"/>
              <a:chOff x="-441056" y="450474"/>
              <a:chExt cx="9429432" cy="915467"/>
            </a:xfrm>
          </p:grpSpPr>
          <p:sp>
            <p:nvSpPr>
              <p:cNvPr id="44" name="Прямоугольник: скругленные углы 43">
                <a:extLst>
                  <a:ext uri="{FF2B5EF4-FFF2-40B4-BE49-F238E27FC236}">
                    <a16:creationId xmlns:a16="http://schemas.microsoft.com/office/drawing/2014/main" id="{0A17FA0E-739F-4D01-9763-59343C2F3DBC}"/>
                  </a:ext>
                </a:extLst>
              </p:cNvPr>
              <p:cNvSpPr/>
              <p:nvPr/>
            </p:nvSpPr>
            <p:spPr>
              <a:xfrm>
                <a:off x="-441056" y="450474"/>
                <a:ext cx="3169403" cy="864520"/>
              </a:xfrm>
              <a:prstGeom prst="roundRect">
                <a:avLst>
                  <a:gd name="adj" fmla="val 33698"/>
                </a:avLst>
              </a:prstGeom>
              <a:gradFill>
                <a:gsLst>
                  <a:gs pos="15000">
                    <a:schemeClr val="accent1">
                      <a:lumMod val="5000"/>
                      <a:lumOff val="95000"/>
                    </a:schemeClr>
                  </a:gs>
                  <a:gs pos="48000">
                    <a:schemeClr val="accent1">
                      <a:lumMod val="45000"/>
                      <a:lumOff val="55000"/>
                    </a:schemeClr>
                  </a:gs>
                  <a:gs pos="7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4C900C16-D5E5-464C-B917-EEFE13EA7665}"/>
                  </a:ext>
                </a:extLst>
              </p:cNvPr>
              <p:cNvSpPr/>
              <p:nvPr/>
            </p:nvSpPr>
            <p:spPr>
              <a:xfrm>
                <a:off x="2353164" y="801299"/>
                <a:ext cx="6635212" cy="564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85000"/>
                  </a:lnSpc>
                </a:pP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ИНТЕРАКТИВНАЯ ЦИФРОВАЯ КАРТА ТЕХНОГЕННЫХ ОБРАЗОВАНИЙ ТЕРРИТОРИИ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РОССИЙСКОЙ ФЕДЕРАЦИИ ПО ВАЖНЕЙШИМ ВИДАМ РУДНЫХ ПОЛЕЗНЫХ ИСКОПАЕМЫХ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(благородные, цветные, черные, редкие металлы)</a:t>
                </a:r>
              </a:p>
            </p:txBody>
          </p:sp>
        </p:grp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3E1DEC00-284A-4FC5-9984-AB23586B2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170228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444A62-FF1C-4CDB-ABFD-521A058830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76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9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9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4" grpId="0" animBg="1"/>
      <p:bldP spid="39" grpId="0" animBg="1"/>
      <p:bldP spid="40" grpId="0" animBg="1"/>
      <p:bldP spid="41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7BD111C-820A-4E32-8166-44019535DA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51106" y="1633767"/>
            <a:ext cx="2252365" cy="65690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6" name="TextBox 15"/>
          <p:cNvSpPr txBox="1"/>
          <p:nvPr/>
        </p:nvSpPr>
        <p:spPr>
          <a:xfrm>
            <a:off x="10071265" y="1671928"/>
            <a:ext cx="2066530" cy="16994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Алюминий – в 14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Барий – в 3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Бериллий – в 7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Висмут – в 10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Вольфрам – в 12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Ванадий – в 13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Галлий – в 20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Германий – в 8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Железо – в 90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Золото – в 237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Индий – в 20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Кадмий – в 22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Кобальт – в 15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Литий – в 4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Магний – в 3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Марганец – в 11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Медь – в 95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Молибден – в 95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Мышьяк – в 3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Никель – в 14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Олово – в 15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Платина и платиноиды – в 28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Редкоземельные элементы – в 21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Свинец – в 28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Селен – в 23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Сера – в 39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Серебро – в 104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Сурьма – в 5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Стронций – в 10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Тантал – в 12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Теллур – в 22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Титан – в 15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Хром – в 9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Цинк – в 73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Цирконий – в 7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Алюминий – в 14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Барий – в 3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Бериллий – в 7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Висмут – в 10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Вольфрам – в 12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Ванадий – в 13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Галлий – в 20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Германий – в 8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Железо – в 90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Золото – в 237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Индий – в 20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Кадмий – в 22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Кобальт – в 15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Литий – в 4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Магний – в 3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Марганец – в 11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Медь – в 95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Молибден – в 95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Мышьяк – в 3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Никель – в 14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Олово – в 15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Платина и платиноиды – в 28 ТО;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й – в 7 ТО.</a:t>
            </a:r>
          </a:p>
        </p:txBody>
      </p:sp>
      <p:sp>
        <p:nvSpPr>
          <p:cNvPr id="6" name="Прямоугольник 32"/>
          <p:cNvSpPr/>
          <p:nvPr/>
        </p:nvSpPr>
        <p:spPr>
          <a:xfrm>
            <a:off x="4342641" y="5796545"/>
            <a:ext cx="7565051" cy="584775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just"/>
            <a:endParaRPr lang="ru-RU" sz="1600" b="1" kern="1300" dirty="0">
              <a:ln w="10160">
                <a:solidFill>
                  <a:srgbClr val="4472C4"/>
                </a:solidFill>
                <a:prstDash val="solid"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1600" b="1" kern="1300" dirty="0">
              <a:ln w="10160">
                <a:solidFill>
                  <a:srgbClr val="4472C4"/>
                </a:solidFill>
                <a:prstDash val="solid"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AB2AC78-FE6D-4A70-873B-47B9FB2E1D0D}"/>
              </a:ext>
            </a:extLst>
          </p:cNvPr>
          <p:cNvGrpSpPr/>
          <p:nvPr/>
        </p:nvGrpSpPr>
        <p:grpSpPr>
          <a:xfrm>
            <a:off x="2662624" y="2157384"/>
            <a:ext cx="2677937" cy="2924465"/>
            <a:chOff x="2662624" y="2003356"/>
            <a:chExt cx="2677937" cy="292446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2624" y="2003356"/>
              <a:ext cx="2521238" cy="15442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2199" y="3693663"/>
              <a:ext cx="1134358" cy="812228"/>
            </a:xfrm>
            <a:prstGeom prst="rect">
              <a:avLst/>
            </a:prstGeom>
          </p:spPr>
        </p:pic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3352ABB-9668-43CF-B0F8-53D4CC7FD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2624" y="2994978"/>
              <a:ext cx="2677937" cy="1932843"/>
            </a:xfrm>
            <a:prstGeom prst="rect">
              <a:avLst/>
            </a:prstGeom>
            <a:noFill/>
          </p:spPr>
        </p:pic>
        <p:pic>
          <p:nvPicPr>
            <p:cNvPr id="35" name="Picture 12">
              <a:extLst>
                <a:ext uri="{FF2B5EF4-FFF2-40B4-BE49-F238E27FC236}">
                  <a16:creationId xmlns:a16="http://schemas.microsoft.com/office/drawing/2014/main" id="{3FD7BA32-893E-4A48-A949-5842F135E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39" y="3771032"/>
              <a:ext cx="1134358" cy="812228"/>
            </a:xfrm>
            <a:prstGeom prst="rect">
              <a:avLst/>
            </a:prstGeom>
          </p:spPr>
        </p:pic>
      </p:grpSp>
      <p:sp>
        <p:nvSpPr>
          <p:cNvPr id="24" name="Rectangle 16"/>
          <p:cNvSpPr/>
          <p:nvPr/>
        </p:nvSpPr>
        <p:spPr>
          <a:xfrm>
            <a:off x="2647849" y="1546391"/>
            <a:ext cx="2495409" cy="534892"/>
          </a:xfrm>
          <a:prstGeom prst="rect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Информационный массив техногенных образований (ТО)</a:t>
            </a:r>
          </a:p>
        </p:txBody>
      </p:sp>
      <p:sp>
        <p:nvSpPr>
          <p:cNvPr id="25" name="Прямоугольник 32"/>
          <p:cNvSpPr/>
          <p:nvPr/>
        </p:nvSpPr>
        <p:spPr>
          <a:xfrm>
            <a:off x="5491827" y="1765468"/>
            <a:ext cx="3975951" cy="331373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</a:pPr>
            <a:r>
              <a:rPr lang="ru-RU" sz="2000" b="1" dirty="0">
                <a:solidFill>
                  <a:srgbClr val="0F349A"/>
                </a:solidFill>
              </a:rPr>
              <a:t>учтен </a:t>
            </a:r>
            <a:r>
              <a:rPr lang="ru-RU" sz="2800" b="1" dirty="0">
                <a:solidFill>
                  <a:srgbClr val="0F349A"/>
                </a:solidFill>
              </a:rPr>
              <a:t>391</a:t>
            </a:r>
            <a:r>
              <a:rPr lang="ru-RU" sz="2000" b="1" dirty="0">
                <a:solidFill>
                  <a:srgbClr val="0F349A"/>
                </a:solidFill>
              </a:rPr>
              <a:t> техногенный объект 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7E741DC-BFD5-4697-82A9-387BE982EEDE}"/>
              </a:ext>
            </a:extLst>
          </p:cNvPr>
          <p:cNvGrpSpPr/>
          <p:nvPr/>
        </p:nvGrpSpPr>
        <p:grpSpPr>
          <a:xfrm>
            <a:off x="5526870" y="2158759"/>
            <a:ext cx="4049915" cy="3064203"/>
            <a:chOff x="5582304" y="1449656"/>
            <a:chExt cx="4049915" cy="306420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82304" y="1449656"/>
              <a:ext cx="4049915" cy="292309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3530" y="3051288"/>
              <a:ext cx="3469833" cy="146257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ECFA538-546A-4231-BA35-B0AAA18BA856}"/>
              </a:ext>
            </a:extLst>
          </p:cNvPr>
          <p:cNvGrpSpPr/>
          <p:nvPr/>
        </p:nvGrpSpPr>
        <p:grpSpPr>
          <a:xfrm>
            <a:off x="-25794" y="2672894"/>
            <a:ext cx="2505675" cy="4190740"/>
            <a:chOff x="-25794" y="2672894"/>
            <a:chExt cx="2505675" cy="41907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5794" y="5135934"/>
              <a:ext cx="2505675" cy="17277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5794" y="2900374"/>
              <a:ext cx="2505675" cy="218105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1622" y="2672894"/>
              <a:ext cx="2349338" cy="271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lnSpc>
                  <a:spcPts val="1400"/>
                </a:lnSpc>
                <a:defRPr sz="12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r>
                <a:rPr lang="ru-RU" dirty="0"/>
                <a:t>Отвалы Малышевского МПИ</a:t>
              </a:r>
            </a:p>
          </p:txBody>
        </p:sp>
      </p:grpSp>
      <p:sp>
        <p:nvSpPr>
          <p:cNvPr id="26" name="Прямоугольник 32"/>
          <p:cNvSpPr/>
          <p:nvPr/>
        </p:nvSpPr>
        <p:spPr>
          <a:xfrm>
            <a:off x="2542417" y="5258552"/>
            <a:ext cx="7361287" cy="150195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Информационном массиве техногенных образований хранятся сведения о местоположении,  способе образования ТО, форме хранения, состоянии изученности, вещественном и химическом составах, способах оценки и количестве оцененных запасов и ресурсов полезных ископаемых, вредных примесях и экологическом статусе объекта. 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Всего описание ТО предусмотрено по 86 признакам, которые объединены в 11 подразделах (вкладках). </a:t>
            </a:r>
            <a:b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каждой вкладке есть возможность (кнопка) выхода в поле карты. 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С вкладки «Источники ТО» есть возможность перехода к описаниям источника в соответствующем подразделе Информационного массива источников ТО.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47180" y="632499"/>
            <a:ext cx="2252365" cy="10394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0" name="Прямоугольник 19"/>
          <p:cNvSpPr/>
          <p:nvPr/>
        </p:nvSpPr>
        <p:spPr>
          <a:xfrm>
            <a:off x="9938993" y="883406"/>
            <a:ext cx="2240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НАЛИЧИЕ МЕТАЛЛОВ В ТЕХНОГЕННЫХ ОБРАЗОВАНИЯХ (ТО) УЧТЕННЫХ </a:t>
            </a:r>
            <a:br>
              <a:rPr lang="ru-RU" sz="11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ru-RU" sz="11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В БД  НА 01.01.2017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B113E8D-8C92-48A1-B10D-BD1DEAB3C18A}"/>
              </a:ext>
            </a:extLst>
          </p:cNvPr>
          <p:cNvSpPr/>
          <p:nvPr/>
        </p:nvSpPr>
        <p:spPr>
          <a:xfrm>
            <a:off x="11787275" y="6391007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E85CE71-DA61-4884-A2EC-9B7046389296}"/>
              </a:ext>
            </a:extLst>
          </p:cNvPr>
          <p:cNvGrpSpPr/>
          <p:nvPr/>
        </p:nvGrpSpPr>
        <p:grpSpPr>
          <a:xfrm>
            <a:off x="-441056" y="0"/>
            <a:ext cx="12633056" cy="1365941"/>
            <a:chOff x="-441056" y="0"/>
            <a:chExt cx="12633056" cy="136594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9168A1E6-41AA-4F8C-BBB7-4A9C5F423457}"/>
                </a:ext>
              </a:extLst>
            </p:cNvPr>
            <p:cNvGrpSpPr/>
            <p:nvPr/>
          </p:nvGrpSpPr>
          <p:grpSpPr>
            <a:xfrm>
              <a:off x="-441056" y="450474"/>
              <a:ext cx="9429432" cy="915467"/>
              <a:chOff x="-441056" y="450474"/>
              <a:chExt cx="9429432" cy="915467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E043DE91-AFF1-431C-80BC-A248CAD287DA}"/>
                  </a:ext>
                </a:extLst>
              </p:cNvPr>
              <p:cNvSpPr/>
              <p:nvPr/>
            </p:nvSpPr>
            <p:spPr>
              <a:xfrm>
                <a:off x="-441056" y="450474"/>
                <a:ext cx="3169403" cy="864520"/>
              </a:xfrm>
              <a:prstGeom prst="roundRect">
                <a:avLst>
                  <a:gd name="adj" fmla="val 33698"/>
                </a:avLst>
              </a:prstGeom>
              <a:gradFill>
                <a:gsLst>
                  <a:gs pos="15000">
                    <a:schemeClr val="accent1">
                      <a:lumMod val="5000"/>
                      <a:lumOff val="95000"/>
                    </a:schemeClr>
                  </a:gs>
                  <a:gs pos="48000">
                    <a:schemeClr val="accent1">
                      <a:lumMod val="45000"/>
                      <a:lumOff val="55000"/>
                    </a:schemeClr>
                  </a:gs>
                  <a:gs pos="7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C37D646D-1244-40B5-859B-8452C19852E9}"/>
                  </a:ext>
                </a:extLst>
              </p:cNvPr>
              <p:cNvSpPr/>
              <p:nvPr/>
            </p:nvSpPr>
            <p:spPr>
              <a:xfrm>
                <a:off x="2353164" y="801299"/>
                <a:ext cx="6635212" cy="564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85000"/>
                  </a:lnSpc>
                </a:pP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ИНТЕРАКТИВНАЯ ЦИФРОВАЯ КАРТА ТЕХНОГЕННЫХ ОБРАЗОВАНИЙ ТЕРРИТОРИИ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РОССИЙСКОЙ ФЕДЕРАЦИИ ПО ВАЖНЕЙШИМ ВИДАМ РУДНЫХ ПОЛЕЗНЫХ ИСКОПАЕМЫХ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(благородные, цветные, черные, редкие металлы)</a:t>
                </a:r>
              </a:p>
            </p:txBody>
          </p:sp>
        </p:grp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71BFD414-8692-4BBA-89A4-4A67DAD40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170228"/>
            </a:xfrm>
            <a:prstGeom prst="rect">
              <a:avLst/>
            </a:prstGeom>
          </p:spPr>
        </p:pic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527AD9E-DAFB-435B-9F33-8E681F7C51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63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4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4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400"/>
                            </p:stCondLst>
                            <p:childTnLst>
                              <p:par>
                                <p:cTn id="39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400"/>
                            </p:stCondLst>
                            <p:childTnLst>
                              <p:par>
                                <p:cTn id="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9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6" grpId="0" build="p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3372276-1A57-42F4-B380-FB0E16D712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38539" y="1348950"/>
            <a:ext cx="2367642" cy="6846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8" name="Прямоугольник 32"/>
          <p:cNvSpPr/>
          <p:nvPr/>
        </p:nvSpPr>
        <p:spPr>
          <a:xfrm>
            <a:off x="2728347" y="5298979"/>
            <a:ext cx="6580566" cy="406265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62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техногенных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 месторождения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: 22 – Дальневосточный ФО, 2 – Приволжский ФО, 1 – Северо-Западный ФО, 23 - Сибирский ФО, 11 - Уральский ФО.</a:t>
            </a:r>
          </a:p>
        </p:txBody>
      </p:sp>
      <p:sp>
        <p:nvSpPr>
          <p:cNvPr id="10" name="Прямоугольник 32"/>
          <p:cNvSpPr/>
          <p:nvPr/>
        </p:nvSpPr>
        <p:spPr>
          <a:xfrm>
            <a:off x="2728347" y="5756639"/>
            <a:ext cx="6580566" cy="406265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22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техногенных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 проявления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: 7 – Дальневосточный ФО, 1 – Приволжский ФО, 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4 – Северо-Западный ФО, 9 - Сибирский ФО, 4 - Уральский ФО.</a:t>
            </a:r>
          </a:p>
        </p:txBody>
      </p:sp>
      <p:sp>
        <p:nvSpPr>
          <p:cNvPr id="11" name="Прямоугольник 32"/>
          <p:cNvSpPr/>
          <p:nvPr/>
        </p:nvSpPr>
        <p:spPr>
          <a:xfrm>
            <a:off x="2728347" y="6214299"/>
            <a:ext cx="6580566" cy="563231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307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техногенных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 образований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: 36 – Дальневосточный ФО, 44 – Приволжский ФО, 21 – Северо-Западный ФО, 5 - Северо-Кавказский ФО, 108 - Сибирский ФО, 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86 - Уральский ФО, 7 - Центральный ФО.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28347" y="4767621"/>
            <a:ext cx="6580567" cy="534762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700"/>
              </a:lnSpc>
            </a:pPr>
            <a:r>
              <a:rPr lang="ru-RU" sz="1400" dirty="0">
                <a:solidFill>
                  <a:srgbClr val="C00000"/>
                </a:solidFill>
              </a:rPr>
              <a:t>Реализация стандартного запроса по параметрам </a:t>
            </a:r>
            <a:br>
              <a:rPr lang="ru-RU" sz="1400" dirty="0">
                <a:solidFill>
                  <a:srgbClr val="C00000"/>
                </a:solidFill>
              </a:rPr>
            </a:br>
            <a:r>
              <a:rPr lang="ru-RU" sz="1400" b="1" dirty="0">
                <a:solidFill>
                  <a:srgbClr val="C00000"/>
                </a:solidFill>
              </a:rPr>
              <a:t>«Ранг техногенного объекта» + «Федеральный Округ»: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307" y="1420950"/>
            <a:ext cx="3212174" cy="264700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6D28E92-C46C-4423-A374-EF12F15890F1}"/>
              </a:ext>
            </a:extLst>
          </p:cNvPr>
          <p:cNvGrpSpPr/>
          <p:nvPr/>
        </p:nvGrpSpPr>
        <p:grpSpPr>
          <a:xfrm>
            <a:off x="2754556" y="2417798"/>
            <a:ext cx="6950925" cy="2295159"/>
            <a:chOff x="2754556" y="2160642"/>
            <a:chExt cx="6950925" cy="229515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b="18227"/>
            <a:stretch/>
          </p:blipFill>
          <p:spPr>
            <a:xfrm>
              <a:off x="2754556" y="2160642"/>
              <a:ext cx="3111221" cy="2295159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b="21371"/>
            <a:stretch/>
          </p:blipFill>
          <p:spPr>
            <a:xfrm>
              <a:off x="5980222" y="2160642"/>
              <a:ext cx="3725259" cy="229175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sp>
        <p:nvSpPr>
          <p:cNvPr id="17" name="TextBox 16"/>
          <p:cNvSpPr txBox="1"/>
          <p:nvPr/>
        </p:nvSpPr>
        <p:spPr>
          <a:xfrm>
            <a:off x="9878164" y="1439276"/>
            <a:ext cx="2342639" cy="1255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ts val="1200"/>
              </a:lnSpc>
              <a:spcBef>
                <a:spcPts val="1000"/>
              </a:spcBef>
              <a:defRPr sz="1300" b="1">
                <a:solidFill>
                  <a:schemeClr val="bg1"/>
                </a:solidFill>
              </a:defRPr>
            </a:lvl1pPr>
          </a:lstStyle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Отходы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Балейской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ЗИФ-1;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Au, Ag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Запруда №3 Артемовской ЗИФ;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Cu, Ag, Au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Ис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техногенная россыпь;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Pt, Au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Хвосты-отходы Берикульского ЗИЗ; </a:t>
            </a:r>
            <a:r>
              <a:rPr lang="en-US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Pb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Zn, Cu, S 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общ.,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Отвалы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Аллареченского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месторождения;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Co, Cu, S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сульф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Ni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Багдарин р. (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.), (пойма) 15-20км, (пойма) 3-9км, (терраса) 6-9км;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Сорьинское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Красноуральской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ОФ;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Fe, Cu, Au, Ag, P2O5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Барун-Нарынское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(техногенное месторождение);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WO3, Au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Кировградские пиритные огарки;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Au, Cu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Шлакоотвал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N1 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медеплавильного производства КМК;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Zn, Au, Cu, Ag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Отвалы Невьянского пруда (техногенная);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Голец Высочайший, бассейн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р.Хомолхо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(отвалы);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Западное (отвалы);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Au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Техногенные образования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Змеиногорской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баритомоечной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фабрики, отвалов и россыпей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Au; Au, Ag, BaSO4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№1 НОФ;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Cu, Au, Ni, Co, 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МПГ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Змеиногорской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ЗИФ;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Au, Ag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Ивановский Увал, лев. терраса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р.Ис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(техногенная россыпь);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Pt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Ивановский увал, Западный и Восточный участки (техногенная россыпь);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Au, Pt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Шуралинско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-Ягодная (техногенное);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Щучья р. (Норильская ОФ), техногенная россыпь;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Cu, Au, 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МПГ,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Ni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Мамон р.,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лев.пр.р.Удерей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Удерей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р.-Нижнее течение (техногенная);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Хомолхо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лев.пр.р.Жуя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Хомолхо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верхнее течение, техногенная россыпь;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Чауж-Мартьян</a:t>
            </a:r>
            <a:r>
              <a:rPr lang="ru-RU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р.(техногенная россыпь); </a:t>
            </a:r>
            <a:r>
              <a:rPr 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Pt</a:t>
            </a:r>
          </a:p>
          <a:p>
            <a:endParaRPr lang="en-US" sz="1200" b="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82" y="4562532"/>
            <a:ext cx="2625075" cy="2332488"/>
          </a:xfrm>
          <a:prstGeom prst="rect">
            <a:avLst/>
          </a:prstGeom>
        </p:spPr>
      </p:pic>
      <p:sp>
        <p:nvSpPr>
          <p:cNvPr id="18" name="Прямоугольник 32"/>
          <p:cNvSpPr/>
          <p:nvPr/>
        </p:nvSpPr>
        <p:spPr>
          <a:xfrm>
            <a:off x="117361" y="2103459"/>
            <a:ext cx="186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200" b="1" dirty="0" err="1">
                <a:solidFill>
                  <a:schemeClr val="accent1">
                    <a:lumMod val="50000"/>
                  </a:schemeClr>
                </a:solidFill>
              </a:rPr>
              <a:t>Хвостохранилище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accent1">
                    <a:lumMod val="50000"/>
                  </a:schemeClr>
                </a:solidFill>
              </a:rPr>
              <a:t>Карабашского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 МЗ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7698" y="2654300"/>
            <a:ext cx="2709195" cy="20528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31878" y="637309"/>
            <a:ext cx="2374303" cy="76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1" name="Прямоугольник 20"/>
          <p:cNvSpPr/>
          <p:nvPr/>
        </p:nvSpPr>
        <p:spPr>
          <a:xfrm>
            <a:off x="9831879" y="855355"/>
            <a:ext cx="236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КАТАЛОГ ТЕХНОГЕННЫХ МЕСТОРОЖДЕНИЙ (ТМ) РФ </a:t>
            </a:r>
          </a:p>
        </p:txBody>
      </p:sp>
      <p:sp>
        <p:nvSpPr>
          <p:cNvPr id="23" name="Rectangle 16"/>
          <p:cNvSpPr/>
          <p:nvPr/>
        </p:nvSpPr>
        <p:spPr>
          <a:xfrm>
            <a:off x="2754556" y="1422275"/>
            <a:ext cx="2241097" cy="853183"/>
          </a:xfrm>
          <a:prstGeom prst="rect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ИНФОРМАЦИОННЫЙ </a:t>
            </a:r>
            <a:br>
              <a:rPr lang="ru-RU" sz="1400" b="1" dirty="0"/>
            </a:br>
            <a:r>
              <a:rPr lang="ru-RU" sz="1400" b="1" dirty="0"/>
              <a:t>МАССИВ ТЕХНОГЕННЫХ ОБРАЗОВАНИЙ (ТО)</a:t>
            </a:r>
          </a:p>
        </p:txBody>
      </p:sp>
      <p:sp>
        <p:nvSpPr>
          <p:cNvPr id="24" name="Rectangle 20"/>
          <p:cNvSpPr/>
          <p:nvPr/>
        </p:nvSpPr>
        <p:spPr>
          <a:xfrm>
            <a:off x="5090529" y="1422275"/>
            <a:ext cx="1269720" cy="853183"/>
          </a:xfrm>
          <a:prstGeom prst="rect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Стандартные запросы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718C42-EEB9-466B-95D9-179BEB59062E}"/>
              </a:ext>
            </a:extLst>
          </p:cNvPr>
          <p:cNvSpPr/>
          <p:nvPr/>
        </p:nvSpPr>
        <p:spPr>
          <a:xfrm>
            <a:off x="11787275" y="6391007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8968D98-9726-492A-B6AA-EFE01E9F191B}"/>
              </a:ext>
            </a:extLst>
          </p:cNvPr>
          <p:cNvGrpSpPr/>
          <p:nvPr/>
        </p:nvGrpSpPr>
        <p:grpSpPr>
          <a:xfrm>
            <a:off x="-441056" y="0"/>
            <a:ext cx="12633056" cy="1365941"/>
            <a:chOff x="-441056" y="0"/>
            <a:chExt cx="12633056" cy="1365941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449B5E83-1A9A-44AD-A969-1058DF359269}"/>
                </a:ext>
              </a:extLst>
            </p:cNvPr>
            <p:cNvGrpSpPr/>
            <p:nvPr/>
          </p:nvGrpSpPr>
          <p:grpSpPr>
            <a:xfrm>
              <a:off x="-441056" y="450474"/>
              <a:ext cx="9429432" cy="915467"/>
              <a:chOff x="-441056" y="450474"/>
              <a:chExt cx="9429432" cy="915467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9C4EF3C1-C341-4EDB-A05F-776DF5D0AEA2}"/>
                  </a:ext>
                </a:extLst>
              </p:cNvPr>
              <p:cNvSpPr/>
              <p:nvPr/>
            </p:nvSpPr>
            <p:spPr>
              <a:xfrm>
                <a:off x="-441056" y="450474"/>
                <a:ext cx="3169403" cy="864520"/>
              </a:xfrm>
              <a:prstGeom prst="roundRect">
                <a:avLst>
                  <a:gd name="adj" fmla="val 33698"/>
                </a:avLst>
              </a:prstGeom>
              <a:gradFill>
                <a:gsLst>
                  <a:gs pos="15000">
                    <a:schemeClr val="accent1">
                      <a:lumMod val="5000"/>
                      <a:lumOff val="95000"/>
                    </a:schemeClr>
                  </a:gs>
                  <a:gs pos="48000">
                    <a:schemeClr val="accent1">
                      <a:lumMod val="45000"/>
                      <a:lumOff val="55000"/>
                    </a:schemeClr>
                  </a:gs>
                  <a:gs pos="7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DDD81A88-3363-48E0-BAF4-275151790351}"/>
                  </a:ext>
                </a:extLst>
              </p:cNvPr>
              <p:cNvSpPr/>
              <p:nvPr/>
            </p:nvSpPr>
            <p:spPr>
              <a:xfrm>
                <a:off x="2353164" y="801299"/>
                <a:ext cx="6635212" cy="564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85000"/>
                  </a:lnSpc>
                </a:pP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ИНТЕРАКТИВНАЯ ЦИФРОВАЯ КАРТА ТЕХНОГЕННЫХ ОБРАЗОВАНИЙ ТЕРРИТОРИИ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РОССИЙСКОЙ ФЕДЕРАЦИИ ПО ВАЖНЕЙШИМ ВИДАМ РУДНЫХ ПОЛЕЗНЫХ ИСКОПАЕМЫХ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(благородные, цветные, черные, редкие металлы)</a:t>
                </a:r>
              </a:p>
            </p:txBody>
          </p:sp>
        </p:grp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0B617B9-A1D3-4ABF-A258-CE15D9B68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170228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B7A99F4-14D4-4828-816B-9AED00E8D5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7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0"/>
                            </p:stCondLst>
                            <p:childTnLst>
                              <p:par>
                                <p:cTn id="4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9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 build="p"/>
      <p:bldP spid="17" grpId="0"/>
      <p:bldP spid="24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2D1C043-9BA8-428C-9470-384DB1A82A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24357" y="1331624"/>
            <a:ext cx="2367642" cy="56416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9" name="TextBox 28"/>
          <p:cNvSpPr txBox="1"/>
          <p:nvPr/>
        </p:nvSpPr>
        <p:spPr>
          <a:xfrm>
            <a:off x="9849360" y="1546407"/>
            <a:ext cx="2172967" cy="17584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ts val="1200"/>
              </a:lnSpc>
              <a:spcBef>
                <a:spcPts val="1000"/>
              </a:spcBef>
              <a:defRPr sz="1300" b="1">
                <a:solidFill>
                  <a:schemeClr val="bg1"/>
                </a:solidFill>
              </a:defRPr>
            </a:lvl1pPr>
          </a:lstStyle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Мартьян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Pt, 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Шлакоотвал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медеплавильного производства СУМЗ;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Bi, Zn, Ag, Au, Se, Cd, Cu,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Pb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Te</a:t>
            </a:r>
            <a:endParaRPr lang="en-US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Сухой Лог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техногенная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Алексеевский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р.Бол.Пескина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(техногенная россыпь);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Катышный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лев.пр.р.Бирюса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(техногенная в устье);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Молво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верхнее течение (техногенная россыпь);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Наледная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верхняя россыпь, техногенная россыпь;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Pd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Au, Pt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Сунурикан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пр.р.Мама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Угольный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техногенная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Pt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Хорма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долинная техногенная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Аварийные хвосты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Оленегорского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ГОКа;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Fe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Ковдорское техногенное;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ZrO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P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Сарановская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группа россыпей;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Cr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Cr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Спецотвал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Ковдорско-го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апатит-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штаффелитового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месторождения;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Fe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Уй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 (дражные отвалы);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/>
              <a:t>ТЕХНОГЕННЫЕ ПРОЯВЛЕНИЯ, УЧТЕННЫЕ В ГКМИП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Сибайская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ОФ, новое хвостохранилище;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Ge, Ga, Pt, Ag, Cd, Cu, Zn, Au, S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общ.,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Co, In,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Te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Se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Отвалы огарков Ангарского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металлург.комбината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г.Свирск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Безымянка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Бол.р.,техногенная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Винновка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 (техногенная);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Дыдан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р.(пойма и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лев.террасы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среднего течения);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Дюбкош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Техногенные образования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Золотушинской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обогатительной фабрики (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№1);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Cu, Ag, Zn,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Pb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Кадаликан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техногенная;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Карамышевское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II,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техногенный отвал и кора выветривания;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Дубинкин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Увал, Аверина Кулига,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Висимский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пруд (техногенные);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Pt, 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Техногенные образования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Локтевского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сереброплавильного завода;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Cu, Ag,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Pb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Zn, Au, BaSO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Косьва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Б.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Pt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Техногенные образования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Золотушинской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обогатительной фабрики (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№2);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Zn, Au, Ag, Cu,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Pb</a:t>
            </a:r>
            <a:endParaRPr lang="en-US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Шлакоотвал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Серовского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завода ферросплавов;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Cr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феррохром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ТП Лежалые хвосты апатитовой флотации АНОФ-1;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TiO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P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Tr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Al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</a:t>
            </a:r>
          </a:p>
          <a:p>
            <a:endParaRPr lang="en-US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32"/>
          <p:cNvSpPr/>
          <p:nvPr/>
        </p:nvSpPr>
        <p:spPr>
          <a:xfrm>
            <a:off x="6110027" y="5500208"/>
            <a:ext cx="3531863" cy="1189428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marL="108000">
              <a:lnSpc>
                <a:spcPct val="85000"/>
              </a:lnSpc>
              <a:spcBef>
                <a:spcPts val="300"/>
              </a:spcBef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В Информационном Массиве Источников ТО учтено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953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объекта: </a:t>
            </a:r>
          </a:p>
          <a:p>
            <a:pPr marL="279450" indent="-171450">
              <a:lnSpc>
                <a:spcPct val="85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413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месторождений полезных ископаемых;</a:t>
            </a:r>
          </a:p>
          <a:p>
            <a:pPr marL="279450" indent="-171450">
              <a:lnSpc>
                <a:spcPct val="85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289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горнодобывающих предприятий;</a:t>
            </a:r>
          </a:p>
          <a:p>
            <a:pPr marL="279450" indent="-171450">
              <a:lnSpc>
                <a:spcPct val="85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185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обогатительных предприятий;</a:t>
            </a:r>
          </a:p>
          <a:p>
            <a:pPr marL="279450" indent="-171450">
              <a:lnSpc>
                <a:spcPct val="85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62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металлургических предприятия.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387" b="6286"/>
          <a:stretch/>
        </p:blipFill>
        <p:spPr>
          <a:xfrm>
            <a:off x="-1" y="3505201"/>
            <a:ext cx="2585585" cy="337128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042" y="2361762"/>
            <a:ext cx="3189345" cy="20561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041" y="3283502"/>
            <a:ext cx="3189345" cy="21174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042" y="4513998"/>
            <a:ext cx="3189344" cy="22137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948" y="2361762"/>
            <a:ext cx="3283475" cy="26236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949" y="2720559"/>
            <a:ext cx="3283474" cy="26101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23137" y="712842"/>
            <a:ext cx="2360121" cy="7153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8" name="Rectangle 17"/>
          <p:cNvSpPr/>
          <p:nvPr/>
        </p:nvSpPr>
        <p:spPr>
          <a:xfrm>
            <a:off x="2796040" y="1449686"/>
            <a:ext cx="3189345" cy="758608"/>
          </a:xfrm>
          <a:prstGeom prst="rect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Информационный массив источников техногенных образований (ТО)</a:t>
            </a:r>
          </a:p>
        </p:txBody>
      </p:sp>
      <p:sp>
        <p:nvSpPr>
          <p:cNvPr id="21" name="Прямоугольник 32"/>
          <p:cNvSpPr/>
          <p:nvPr/>
        </p:nvSpPr>
        <p:spPr>
          <a:xfrm>
            <a:off x="329570" y="3157131"/>
            <a:ext cx="1868400" cy="27186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539750" indent="-996950" algn="ctr">
              <a:lnSpc>
                <a:spcPts val="1400"/>
              </a:lnSpc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Хвосты </a:t>
            </a:r>
            <a:r>
              <a:rPr lang="ru-RU" sz="1200" b="1" dirty="0" err="1">
                <a:solidFill>
                  <a:schemeClr val="accent1">
                    <a:lumMod val="50000"/>
                  </a:schemeClr>
                </a:solidFill>
              </a:rPr>
              <a:t>Карабашского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 МЗ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9801397" y="828073"/>
            <a:ext cx="23731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КАТАЛОГ ТЕХНОГЕННЫХ МЕСТОРОЖДЕНИЙ (ТМ) И ПРОЯВЛЕНИЙ (ТП) РФ</a:t>
            </a:r>
          </a:p>
        </p:txBody>
      </p:sp>
      <p:sp>
        <p:nvSpPr>
          <p:cNvPr id="24" name="Прямоугольник 32"/>
          <p:cNvSpPr/>
          <p:nvPr/>
        </p:nvSpPr>
        <p:spPr>
          <a:xfrm>
            <a:off x="6163958" y="1739100"/>
            <a:ext cx="3021980" cy="331373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ts val="1500"/>
              </a:lnSpc>
            </a:pPr>
            <a:r>
              <a:rPr lang="ru-RU" sz="2000" b="1" dirty="0">
                <a:solidFill>
                  <a:srgbClr val="0F349A"/>
                </a:solidFill>
              </a:rPr>
              <a:t>учтено </a:t>
            </a:r>
            <a:r>
              <a:rPr lang="ru-RU" sz="2800" b="1" dirty="0">
                <a:solidFill>
                  <a:srgbClr val="0F349A"/>
                </a:solidFill>
              </a:rPr>
              <a:t>953</a:t>
            </a:r>
            <a:r>
              <a:rPr lang="ru-RU" sz="2000" b="1" dirty="0">
                <a:solidFill>
                  <a:srgbClr val="0F349A"/>
                </a:solidFill>
              </a:rPr>
              <a:t> объекта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CAC823F-880A-4E76-A3DB-2F41EB084947}"/>
              </a:ext>
            </a:extLst>
          </p:cNvPr>
          <p:cNvSpPr/>
          <p:nvPr/>
        </p:nvSpPr>
        <p:spPr>
          <a:xfrm>
            <a:off x="11787275" y="6391007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89D728F-DA80-41C9-8818-F288513522EB}"/>
              </a:ext>
            </a:extLst>
          </p:cNvPr>
          <p:cNvGrpSpPr/>
          <p:nvPr/>
        </p:nvGrpSpPr>
        <p:grpSpPr>
          <a:xfrm>
            <a:off x="-441056" y="0"/>
            <a:ext cx="12633056" cy="1365941"/>
            <a:chOff x="-441056" y="0"/>
            <a:chExt cx="12633056" cy="136594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EE11E852-876A-4A4B-A873-D9C51AAC9562}"/>
                </a:ext>
              </a:extLst>
            </p:cNvPr>
            <p:cNvGrpSpPr/>
            <p:nvPr/>
          </p:nvGrpSpPr>
          <p:grpSpPr>
            <a:xfrm>
              <a:off x="-441056" y="450474"/>
              <a:ext cx="9429432" cy="915467"/>
              <a:chOff x="-441056" y="450474"/>
              <a:chExt cx="9429432" cy="915467"/>
            </a:xfrm>
          </p:grpSpPr>
          <p:sp>
            <p:nvSpPr>
              <p:cNvPr id="25" name="Прямоугольник: скругленные углы 24">
                <a:extLst>
                  <a:ext uri="{FF2B5EF4-FFF2-40B4-BE49-F238E27FC236}">
                    <a16:creationId xmlns:a16="http://schemas.microsoft.com/office/drawing/2014/main" id="{BE0CC9E1-C931-40DD-9CB3-458FED010F8E}"/>
                  </a:ext>
                </a:extLst>
              </p:cNvPr>
              <p:cNvSpPr/>
              <p:nvPr/>
            </p:nvSpPr>
            <p:spPr>
              <a:xfrm>
                <a:off x="-441056" y="450474"/>
                <a:ext cx="3169403" cy="864520"/>
              </a:xfrm>
              <a:prstGeom prst="roundRect">
                <a:avLst>
                  <a:gd name="adj" fmla="val 33698"/>
                </a:avLst>
              </a:prstGeom>
              <a:gradFill>
                <a:gsLst>
                  <a:gs pos="15000">
                    <a:schemeClr val="accent1">
                      <a:lumMod val="5000"/>
                      <a:lumOff val="95000"/>
                    </a:schemeClr>
                  </a:gs>
                  <a:gs pos="48000">
                    <a:schemeClr val="accent1">
                      <a:lumMod val="45000"/>
                      <a:lumOff val="55000"/>
                    </a:schemeClr>
                  </a:gs>
                  <a:gs pos="7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2548B1EE-ED1D-4FB8-9F50-8520C96B100E}"/>
                  </a:ext>
                </a:extLst>
              </p:cNvPr>
              <p:cNvSpPr/>
              <p:nvPr/>
            </p:nvSpPr>
            <p:spPr>
              <a:xfrm>
                <a:off x="2353164" y="801299"/>
                <a:ext cx="6635212" cy="564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85000"/>
                  </a:lnSpc>
                </a:pP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ИНТЕРАКТИВНАЯ ЦИФРОВАЯ КАРТА ТЕХНОГЕННЫХ ОБРАЗОВАНИЙ ТЕРРИТОРИИ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РОССИЙСКОЙ ФЕДЕРАЦИИ ПО ВАЖНЕЙШИМ ВИДАМ РУДНЫХ ПОЛЕЗНЫХ ИСКОПАЕМЫХ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(благородные, цветные, черные, редкие металлы)</a:t>
                </a:r>
              </a:p>
            </p:txBody>
          </p:sp>
        </p:grp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888EA64-6DD7-4533-9A5A-76E6DA0E9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170228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BF1361B-F192-406D-8E3D-F36A9F0112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96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4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1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65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1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65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150"/>
                            </p:stCondLst>
                            <p:childTnLst>
                              <p:par>
                                <p:cTn id="58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150"/>
                            </p:stCondLst>
                            <p:childTnLst>
                              <p:par>
                                <p:cTn id="6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9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2" grpId="0" build="p"/>
      <p:bldP spid="2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D2A1577-5CDF-44C8-B0E8-13FB6437F9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30308" y="1287956"/>
            <a:ext cx="2367642" cy="68929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9" name="TextBox 28"/>
          <p:cNvSpPr txBox="1"/>
          <p:nvPr/>
        </p:nvSpPr>
        <p:spPr>
          <a:xfrm>
            <a:off x="9871507" y="1342411"/>
            <a:ext cx="2320493" cy="34385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ts val="1200"/>
              </a:lnSpc>
              <a:spcBef>
                <a:spcPts val="1000"/>
              </a:spcBef>
              <a:defRPr sz="1300" b="1">
                <a:solidFill>
                  <a:schemeClr val="bg1"/>
                </a:solidFill>
              </a:defRPr>
            </a:lvl1pPr>
          </a:lstStyle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Косья р. (участок нижнего течения), техногенная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Pt, 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Артемовская ЗИФ, запру-да 1, отходы;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Артемовская ЗИФ, запру-да 2, отходы;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Баллаганах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Бол.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техногенная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Байкаринская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амальгамационная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фабрика, отходы;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Au, Ag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Шлаковый отвал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Баймакского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медеплавильного завода;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Cu, Ag, Ga, Au, Fe, In, Zn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Гатчинский ручей,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Барьерное озеро, металлосодержащие осадки;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Ni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Сибайская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ОФ,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старогоднее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общ.,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Pt, Ge, Zn, Cu, Ag, In, Fe, Ga, Co,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Te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Se, Cd, 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Васильевский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Валюхта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(Федорова яма),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Вача р.,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Верный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Бодайбо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р.,прииск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Весенний,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Воронцовская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ЗИФ, хвосты;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Гуиндра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Гусевский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Михайловский ГОК,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Au, Fe,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МПГ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Енашимо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техногенная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Еруда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техногенная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Желтукта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-остаточная россыпь;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Дарасунская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ЗИФ № 2, огарки;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As, S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общ.,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Дарасунская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ЗИФ № 2,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кеки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цианирования;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As, S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общ.,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Дарасунская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ЗИФ № 2, хвосты флотации;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Au, Ag, Zn, Cu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Сибайский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рудник, отвалы хвостов и вскрыши;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In,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Te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Cd, Se, Au, Cu, Zn, Ag, S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общ.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Ильинская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амальгамационно-перколяционная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фабрика, отходы;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Турьинская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МОФ,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шламохранилище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Zn, Se, Fe, Cu, 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Ишбердинская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бегунная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фабрика, стародавние отходы;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Кумертауская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брикетная фабрика, шламы;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Ge, C,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Pd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Pt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Семеновская ЗИФ,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Au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Кумертауская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ТЭЦ,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золошлакоотвалы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Ga, Ge, Pt,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Pd</a:t>
            </a:r>
            <a:endParaRPr lang="en-US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32.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Отвал пиритных огарков ОАО "Минудобрения";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Au, Cu, Fe, Zn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33.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Среднеуральский МЗ, ОФ,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пиритное;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Zn, Cu, Au, Ag, S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сульф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34. ТО Сира-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Турская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амальгама-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ционно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перколяционная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фабрика, отходы;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Au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35.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Тубинский рудник,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отва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*-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лы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вскрышных пород;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Au, Ag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36.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Миндякский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рудник, от-валы вскрышных пород;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Au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37.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Миндякская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ОФ, хвосты флотации;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Au, Ag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38.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Учалинской ОФ;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BaSO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Tl,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Pb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Te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Se, Cd, Ag, Au, Zn, Cu, In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39.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Красноуральская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ОФ,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пиритное;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Cu, S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общ.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40. ТО Кировградская ОФ,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общ.,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Cu, Ag, Zn, Fe, Au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41.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Красноуральский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МК,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Кабанский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рудник, отвал вмещающих пород;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Cu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42.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Шахтаминская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ОФ,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о,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Cu, Au,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Pb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S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общ.,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43.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Красноуральский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МК,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Чернушинский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рудник, отвал вмещающих пород;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Pb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Zn, Cu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44.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Шерловогорский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ГОК, отвалы вскрышных пород и бедных руд;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Zn, Sn,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Pb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Ag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45.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ТО.Красноуральский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МК, Красногвардейская шахта, отвал вмещающих пород;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Pb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Cu, Zn, S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общ.</a:t>
            </a:r>
          </a:p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46.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ТО.Волковский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рудник, отвал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забалансовых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Cu, Fe, P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V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47.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ТО.ГП им.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III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Интернационала, Шмидта шахта, отвал вмещающих пород;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Zn, Ag, S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общ.,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Au, Cu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48.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ТО.Шерловогорский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ГОК, ОФ,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Sc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In, Bi,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BeO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Pb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Zn, Sn, Ag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49.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ТО.Волковский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рудник, отвал окисленных руд;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Cu, Fe, P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V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1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50.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ТО.ГП им.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III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Интернационала, Северо-Ольховская шахта, отвал вмещающих пород;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Cu, Au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51.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ТО.ГП им.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III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Интернационала, Южно-Ольховская шахта, отвал вмещающих пород;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Cu, Au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52.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ТО.ГП им.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III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Интернационала, Капитальная шахта, отвал вмещающих пород;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Au, Cu, Zn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53.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ТО.ГП им.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III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Интернационала,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XV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лет Октября шахта, отвал вмещающих пород;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Cu, Ag, Zn, Au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54.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ТО.ГП им.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III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Интернационала, Серная шахта, отвал вмещающих пород;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Zn, Au, Cu, Ag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55.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ТО.Левихинский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рудник, отвалы вмещающих пород;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Cu, S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общ.,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Fe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56.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ТО.Левихинский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рудник,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шламохранилище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рудничных и сточных вод;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Fe, Cu, Zn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57.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ТО.Ломовский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рудник, отвалы вмещающих пород;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Fe, Cu, Zn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58.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ТО.Амазарский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ГОК, отвал бедных руд;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Au, Ag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59.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ТО.Амазарский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ГОК, отвалы вскрышных пород;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60.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ТО.Ключевская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ОФ, хвосты флотации;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общ.,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Au, Ag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61.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ТО.Ключевская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ОФ, хвосты цианирования;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Ag, Au</a:t>
            </a:r>
          </a:p>
          <a:p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62.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ТО.Давендинская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ОФ, хвосты флотации;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о,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28698" y="2129340"/>
            <a:ext cx="3306666" cy="2080057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marL="108000">
              <a:lnSpc>
                <a:spcPts val="1500"/>
              </a:lnSpc>
              <a:spcBef>
                <a:spcPts val="400"/>
              </a:spcBef>
            </a:pPr>
            <a:r>
              <a:rPr lang="ru-RU" sz="1200" spc="-20" dirty="0">
                <a:solidFill>
                  <a:srgbClr val="C00000"/>
                </a:solidFill>
              </a:rPr>
              <a:t>Всего создано  </a:t>
            </a:r>
            <a:r>
              <a:rPr lang="ru-RU" sz="1200" b="1" spc="-20" dirty="0">
                <a:solidFill>
                  <a:srgbClr val="C00000"/>
                </a:solidFill>
              </a:rPr>
              <a:t>217 </a:t>
            </a:r>
            <a:r>
              <a:rPr lang="ru-RU" sz="1200" spc="-20" dirty="0">
                <a:solidFill>
                  <a:srgbClr val="C00000"/>
                </a:solidFill>
              </a:rPr>
              <a:t>опорных моделей, из них:</a:t>
            </a:r>
          </a:p>
          <a:p>
            <a:pPr marL="393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200" spc="-20" dirty="0">
                <a:solidFill>
                  <a:schemeClr val="accent1">
                    <a:lumMod val="50000"/>
                  </a:schemeClr>
                </a:solidFill>
              </a:rPr>
              <a:t>Техногенные россыпи – </a:t>
            </a:r>
            <a:r>
              <a:rPr lang="ru-RU" sz="1200" b="1" spc="-20" dirty="0">
                <a:solidFill>
                  <a:schemeClr val="accent1">
                    <a:lumMod val="50000"/>
                  </a:schemeClr>
                </a:solidFill>
              </a:rPr>
              <a:t>80</a:t>
            </a:r>
            <a:r>
              <a:rPr lang="ru-RU" sz="1200" spc="-20" dirty="0">
                <a:solidFill>
                  <a:schemeClr val="accent1">
                    <a:lumMod val="50000"/>
                  </a:schemeClr>
                </a:solidFill>
              </a:rPr>
              <a:t>; </a:t>
            </a:r>
          </a:p>
          <a:p>
            <a:pPr marL="393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200" spc="-20" dirty="0">
                <a:solidFill>
                  <a:schemeClr val="accent1">
                    <a:lumMod val="50000"/>
                  </a:schemeClr>
                </a:solidFill>
              </a:rPr>
              <a:t>Техногенные образования добычных </a:t>
            </a:r>
            <a:br>
              <a:rPr lang="ru-RU" sz="1200" spc="-2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spc="-20" dirty="0">
                <a:solidFill>
                  <a:schemeClr val="accent1">
                    <a:lumMod val="50000"/>
                  </a:schemeClr>
                </a:solidFill>
              </a:rPr>
              <a:t>работ – </a:t>
            </a:r>
            <a:r>
              <a:rPr lang="ru-RU" sz="1200" b="1" spc="-20" dirty="0">
                <a:solidFill>
                  <a:schemeClr val="accent1">
                    <a:lumMod val="50000"/>
                  </a:schemeClr>
                </a:solidFill>
              </a:rPr>
              <a:t>34</a:t>
            </a:r>
            <a:r>
              <a:rPr lang="ru-RU" sz="1200" spc="-20" dirty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393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200" spc="-20" dirty="0">
                <a:solidFill>
                  <a:schemeClr val="accent1">
                    <a:lumMod val="50000"/>
                  </a:schemeClr>
                </a:solidFill>
              </a:rPr>
              <a:t>Техногенные образования процессов обогащения – </a:t>
            </a:r>
            <a:r>
              <a:rPr lang="ru-RU" sz="1200" b="1" spc="-20" dirty="0">
                <a:solidFill>
                  <a:schemeClr val="accent1">
                    <a:lumMod val="50000"/>
                  </a:schemeClr>
                </a:solidFill>
              </a:rPr>
              <a:t>83</a:t>
            </a:r>
            <a:r>
              <a:rPr lang="ru-RU" sz="1200" spc="-20" dirty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393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200" spc="-20" dirty="0">
                <a:solidFill>
                  <a:schemeClr val="accent1">
                    <a:lumMod val="50000"/>
                  </a:schemeClr>
                </a:solidFill>
              </a:rPr>
              <a:t>Техногенные образования металлургического передела – </a:t>
            </a:r>
            <a:r>
              <a:rPr lang="ru-RU" sz="1200" b="1" spc="-20" dirty="0">
                <a:solidFill>
                  <a:schemeClr val="accent1">
                    <a:lumMod val="50000"/>
                  </a:schemeClr>
                </a:solidFill>
              </a:rPr>
              <a:t>20</a:t>
            </a:r>
            <a:r>
              <a:rPr lang="ru-RU" sz="1200" spc="-2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108000">
              <a:lnSpc>
                <a:spcPts val="1500"/>
              </a:lnSpc>
              <a:spcBef>
                <a:spcPts val="400"/>
              </a:spcBef>
            </a:pP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539" y="1374271"/>
            <a:ext cx="3623186" cy="254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64" y="3986849"/>
            <a:ext cx="3601423" cy="27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539" y="3986848"/>
            <a:ext cx="3656879" cy="273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30309" y="697015"/>
            <a:ext cx="2373122" cy="6662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2" name="Прямоугольник 11"/>
          <p:cNvSpPr/>
          <p:nvPr/>
        </p:nvSpPr>
        <p:spPr>
          <a:xfrm>
            <a:off x="9821854" y="851807"/>
            <a:ext cx="237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КАТАЛОГ ТЕХНОГЕННЫХ ОБРАЗОВАНИЙ(ТО) РФ</a:t>
            </a:r>
          </a:p>
        </p:txBody>
      </p:sp>
      <p:sp>
        <p:nvSpPr>
          <p:cNvPr id="14" name="Rectangle 14"/>
          <p:cNvSpPr/>
          <p:nvPr/>
        </p:nvSpPr>
        <p:spPr>
          <a:xfrm>
            <a:off x="2940541" y="1374272"/>
            <a:ext cx="2672285" cy="747852"/>
          </a:xfrm>
          <a:prstGeom prst="rect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Массив опорных моделей (расширенных описаний ТО)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2" y="3994065"/>
            <a:ext cx="2116777" cy="2871151"/>
          </a:xfrm>
          <a:prstGeom prst="rect">
            <a:avLst/>
          </a:prstGeom>
        </p:spPr>
      </p:pic>
      <p:sp>
        <p:nvSpPr>
          <p:cNvPr id="19" name="Прямоугольник 32"/>
          <p:cNvSpPr/>
          <p:nvPr/>
        </p:nvSpPr>
        <p:spPr>
          <a:xfrm>
            <a:off x="122944" y="3520415"/>
            <a:ext cx="186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200" b="1" dirty="0" err="1">
                <a:solidFill>
                  <a:schemeClr val="accent1">
                    <a:lumMod val="50000"/>
                  </a:schemeClr>
                </a:solidFill>
              </a:rPr>
              <a:t>Хвостохранилище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 Учалинского ГОКа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7D89068-13ED-4F91-ADE9-9BDD8C66FCAB}"/>
              </a:ext>
            </a:extLst>
          </p:cNvPr>
          <p:cNvSpPr/>
          <p:nvPr/>
        </p:nvSpPr>
        <p:spPr>
          <a:xfrm>
            <a:off x="11787275" y="6391007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344A64E-CF9F-44FD-BE62-595BEE9EDD36}"/>
              </a:ext>
            </a:extLst>
          </p:cNvPr>
          <p:cNvGrpSpPr/>
          <p:nvPr/>
        </p:nvGrpSpPr>
        <p:grpSpPr>
          <a:xfrm>
            <a:off x="-441056" y="0"/>
            <a:ext cx="12633056" cy="1365941"/>
            <a:chOff x="-441056" y="0"/>
            <a:chExt cx="12633056" cy="1365941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454A16EE-C650-471B-AEF9-983006D72397}"/>
                </a:ext>
              </a:extLst>
            </p:cNvPr>
            <p:cNvGrpSpPr/>
            <p:nvPr/>
          </p:nvGrpSpPr>
          <p:grpSpPr>
            <a:xfrm>
              <a:off x="-441056" y="450474"/>
              <a:ext cx="9429432" cy="915467"/>
              <a:chOff x="-441056" y="450474"/>
              <a:chExt cx="9429432" cy="915467"/>
            </a:xfrm>
          </p:grpSpPr>
          <p:sp>
            <p:nvSpPr>
              <p:cNvPr id="20" name="Прямоугольник: скругленные углы 19">
                <a:extLst>
                  <a:ext uri="{FF2B5EF4-FFF2-40B4-BE49-F238E27FC236}">
                    <a16:creationId xmlns:a16="http://schemas.microsoft.com/office/drawing/2014/main" id="{285EB281-BFE4-4E14-B2E8-2A6627C655B4}"/>
                  </a:ext>
                </a:extLst>
              </p:cNvPr>
              <p:cNvSpPr/>
              <p:nvPr/>
            </p:nvSpPr>
            <p:spPr>
              <a:xfrm>
                <a:off x="-441056" y="450474"/>
                <a:ext cx="3169403" cy="864520"/>
              </a:xfrm>
              <a:prstGeom prst="roundRect">
                <a:avLst>
                  <a:gd name="adj" fmla="val 33698"/>
                </a:avLst>
              </a:prstGeom>
              <a:gradFill>
                <a:gsLst>
                  <a:gs pos="15000">
                    <a:schemeClr val="accent1">
                      <a:lumMod val="5000"/>
                      <a:lumOff val="95000"/>
                    </a:schemeClr>
                  </a:gs>
                  <a:gs pos="48000">
                    <a:schemeClr val="accent1">
                      <a:lumMod val="45000"/>
                      <a:lumOff val="55000"/>
                    </a:schemeClr>
                  </a:gs>
                  <a:gs pos="7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C6FC1809-EB4F-4574-A456-276EB48C7649}"/>
                  </a:ext>
                </a:extLst>
              </p:cNvPr>
              <p:cNvSpPr/>
              <p:nvPr/>
            </p:nvSpPr>
            <p:spPr>
              <a:xfrm>
                <a:off x="2353164" y="801299"/>
                <a:ext cx="6635212" cy="564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85000"/>
                  </a:lnSpc>
                </a:pP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ИНТЕРАКТИВНАЯ ЦИФРОВАЯ КАРТА ТЕХНОГЕННЫХ ОБРАЗОВАНИЙ ТЕРРИТОРИИ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РОССИЙСКОЙ ФЕДЕРАЦИИ ПО ВАЖНЕЙШИМ ВИДАМ РУДНЫХ ПОЛЕЗНЫХ ИСКОПАЕМЫХ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(благородные, цветные, черные, редкие металлы)</a:t>
                </a:r>
              </a:p>
            </p:txBody>
          </p:sp>
        </p:grp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28B876B-EC66-46FC-9607-5E5CF462B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170228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D81EA98-949F-41C8-A9EF-EB3DE50085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69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0"/>
                            </p:stCondLst>
                            <p:childTnLst>
                              <p:par>
                                <p:cTn id="3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9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0" grpId="0" build="p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35787" y="1461772"/>
            <a:ext cx="2367642" cy="68045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9" name="TextBox 28"/>
          <p:cNvSpPr txBox="1"/>
          <p:nvPr/>
        </p:nvSpPr>
        <p:spPr>
          <a:xfrm>
            <a:off x="9835895" y="1471483"/>
            <a:ext cx="2341255" cy="11582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ts val="1200"/>
              </a:lnSpc>
              <a:spcBef>
                <a:spcPts val="1000"/>
              </a:spcBef>
              <a:defRPr sz="1200" b="1">
                <a:solidFill>
                  <a:schemeClr val="bg1"/>
                </a:solidFill>
              </a:defRPr>
            </a:lvl1pPr>
          </a:lstStyle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Агда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 лев. пр. р.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Олга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(техногенная);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Аллах-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Юньской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ЗИФ-50 и ПРОК-400;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Бадран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Au, Ag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Бальдежак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Мал.руч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прав.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Пр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.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р.Янкан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Джалинда р., прав. Пр.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р.Уркан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уч.Уральская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площадь;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Дуэтское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(отвалы);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Депутатская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рч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(Депутатское техногенное);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Sn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Пляжевая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россыпь (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уч.Прибрежный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 (техногенная);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Sn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Буревестник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лев. пр.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рч.Депутатская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(техногенная россыпь);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Sn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Хвосты ШОУ Лазо;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Крутой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лев. пр.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р.прав.Теньвельвеем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(инт.р.л.1-10;гале-эфельные отвалы);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Лангери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вершина и бортовые целики;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Орел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лев.пр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рч.Депутатский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(техногенная);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Sn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Центральная-Нижняя р., бас.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р.Урасалаах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Au, Tr</a:t>
            </a:r>
            <a:r>
              <a:rPr lang="en-US" b="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</a:t>
            </a:r>
            <a:r>
              <a:rPr lang="en-US" b="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Чурпунньа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россыпь (техногенное);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Sn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Гайманка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прав.пр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р.Коровина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(инт.б.л.132-5, 33-39,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.);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Хвостохранилище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Токурской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ЗИФ;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Левтыринываям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 (техногенная россыпь);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Pt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Кондёр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 (техногенная россыпь);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Pt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Гаргань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Мал.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лев. пр.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р.Гаргань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техноген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.);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Инагли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р., прав. пр.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р.Алдан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(отвалы);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Au, Pt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Сивак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., прав. пр.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р.Нангремакит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техногенная;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</a:p>
          <a:p>
            <a:pPr>
              <a:lnSpc>
                <a:spcPts val="1300"/>
              </a:lnSpc>
            </a:pP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ТМ Отвалы </a:t>
            </a:r>
            <a:r>
              <a:rPr lang="ru-RU" b="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Куранахской</a:t>
            </a:r>
            <a:r>
              <a:rPr lang="ru-RU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группы золоторудных месторождений;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</a:t>
            </a:r>
            <a:endParaRPr lang="ru-RU" b="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32238" y="1130601"/>
            <a:ext cx="8030774" cy="505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  <a:defRPr/>
            </a:pPr>
            <a:endParaRPr lang="ru-RU" b="1" kern="1300" spc="-110" dirty="0">
              <a:ln w="10160">
                <a:noFill/>
                <a:prstDash val="solid"/>
              </a:ln>
              <a:solidFill>
                <a:srgbClr val="0F349A"/>
              </a:solidFill>
            </a:endParaRPr>
          </a:p>
          <a:p>
            <a:pPr algn="ctr">
              <a:lnSpc>
                <a:spcPts val="1400"/>
              </a:lnSpc>
              <a:defRPr/>
            </a:pPr>
            <a:r>
              <a:rPr lang="ru-RU" b="1" kern="1300" dirty="0">
                <a:ln w="10160">
                  <a:noFill/>
                  <a:prstDash val="solid"/>
                </a:ln>
                <a:solidFill>
                  <a:srgbClr val="0F349A"/>
                </a:solidFill>
              </a:rPr>
              <a:t>ДАЛЬНЕВОСТОЧНЫЙ ФЕДЕРАЛЬНЫЙ ОКРУГ </a:t>
            </a:r>
          </a:p>
        </p:txBody>
      </p:sp>
      <p:sp>
        <p:nvSpPr>
          <p:cNvPr id="20" name="Прямоугольник 32"/>
          <p:cNvSpPr/>
          <p:nvPr/>
        </p:nvSpPr>
        <p:spPr>
          <a:xfrm>
            <a:off x="97074" y="3606956"/>
            <a:ext cx="1868400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р. Б. Куранах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663" t="-511" r="15748" b="-511"/>
          <a:stretch/>
        </p:blipFill>
        <p:spPr>
          <a:xfrm>
            <a:off x="-11430" y="3878825"/>
            <a:ext cx="2518248" cy="30155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31879" y="624114"/>
            <a:ext cx="2360121" cy="8376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8" name="Прямоугольник 17"/>
          <p:cNvSpPr/>
          <p:nvPr/>
        </p:nvSpPr>
        <p:spPr>
          <a:xfrm>
            <a:off x="9762565" y="856044"/>
            <a:ext cx="2429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ТЕХНОГЕННЫЕ</a:t>
            </a:r>
          </a:p>
          <a:p>
            <a:pPr algn="ctr"/>
            <a:r>
              <a:rPr lang="ru-RU" sz="1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МЕСТОРОЖДЕНИЯ (ТМ)  ДВФО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E03CE5D0-373D-455D-B687-887A9891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71" y="1635312"/>
            <a:ext cx="6255368" cy="3913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5F780C52-732F-4012-BCD2-C118498F0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69" y="1635311"/>
            <a:ext cx="6296253" cy="5081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88E9931E-CC7C-4C98-B356-FC2F67D7E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150" y="2136850"/>
            <a:ext cx="5829078" cy="46132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1D11A45-3FA0-4E21-BD2A-AEF7A3E771DF}"/>
              </a:ext>
            </a:extLst>
          </p:cNvPr>
          <p:cNvGrpSpPr/>
          <p:nvPr/>
        </p:nvGrpSpPr>
        <p:grpSpPr>
          <a:xfrm>
            <a:off x="2559168" y="1998229"/>
            <a:ext cx="7181839" cy="4225641"/>
            <a:chOff x="2659470" y="4464510"/>
            <a:chExt cx="4722245" cy="2365256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9E441803-E93C-4A39-8C75-39EA869CB8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"/>
            <a:stretch/>
          </p:blipFill>
          <p:spPr bwMode="auto">
            <a:xfrm>
              <a:off x="2659470" y="4464510"/>
              <a:ext cx="4722245" cy="2365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3F1E05A-AC63-4B5C-BE22-F8A58854EAE6}"/>
                </a:ext>
              </a:extLst>
            </p:cNvPr>
            <p:cNvSpPr txBox="1"/>
            <p:nvPr/>
          </p:nvSpPr>
          <p:spPr>
            <a:xfrm>
              <a:off x="5082566" y="5517153"/>
              <a:ext cx="1740472" cy="631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12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Куранахское</a:t>
              </a:r>
              <a:r>
                <a:rPr kumimoji="0" lang="ru-RU" sz="1400" b="0" i="0" u="none" strike="noStrike" kern="1200" cap="none" spc="1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рудное поле </a:t>
              </a:r>
            </a:p>
            <a:p>
              <a:pPr marL="0" marR="0" lvl="0" indent="0" algn="l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sng" strike="noStrike" kern="1200" cap="none" spc="12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48 055 </a:t>
              </a:r>
              <a:r>
                <a:rPr kumimoji="0" lang="ru-RU" sz="1600" b="1" i="0" u="sng" strike="noStrike" kern="1200" cap="none" spc="12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тыс.тонн</a:t>
              </a:r>
              <a:r>
                <a:rPr kumimoji="0" lang="ru-RU" sz="1600" b="1" i="0" u="sng" strike="noStrike" kern="1200" cap="none" spc="12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отходов,</a:t>
              </a:r>
            </a:p>
            <a:p>
              <a:pPr marL="0" marR="0" lvl="0" indent="0" algn="l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sng" strike="noStrike" kern="1200" cap="none" spc="12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38,6 тонн золота</a:t>
              </a:r>
            </a:p>
            <a:p>
              <a:pPr marL="0" marR="0" lvl="0" indent="0" algn="l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1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ru-RU" sz="1200" b="0" i="1" u="none" strike="noStrike" kern="1200" cap="none" spc="1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 данным ГБЗ на 2016</a:t>
              </a:r>
              <a:r>
                <a:rPr kumimoji="0" lang="ru-RU" sz="1200" b="0" i="0" u="none" strike="noStrike" kern="1200" cap="none" spc="1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B6077553-1990-4BC6-9DFD-2B3065CD18FB}"/>
              </a:ext>
            </a:extLst>
          </p:cNvPr>
          <p:cNvSpPr/>
          <p:nvPr/>
        </p:nvSpPr>
        <p:spPr>
          <a:xfrm>
            <a:off x="6278279" y="2136850"/>
            <a:ext cx="2523962" cy="274320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EFBAC5E-78B1-455D-B6CA-004AEEBC3CC3}"/>
              </a:ext>
            </a:extLst>
          </p:cNvPr>
          <p:cNvSpPr/>
          <p:nvPr/>
        </p:nvSpPr>
        <p:spPr>
          <a:xfrm>
            <a:off x="5008162" y="4784518"/>
            <a:ext cx="339204" cy="30025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D091F4F-19C8-4378-925A-443218EB6098}"/>
              </a:ext>
            </a:extLst>
          </p:cNvPr>
          <p:cNvSpPr/>
          <p:nvPr/>
        </p:nvSpPr>
        <p:spPr>
          <a:xfrm>
            <a:off x="3448341" y="3358323"/>
            <a:ext cx="2111443" cy="183562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0B17BB0-84E6-4F28-AECE-04474C6A4BDF}"/>
              </a:ext>
            </a:extLst>
          </p:cNvPr>
          <p:cNvSpPr/>
          <p:nvPr/>
        </p:nvSpPr>
        <p:spPr>
          <a:xfrm>
            <a:off x="11787275" y="6391007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C1F38FAE-171E-4BF1-AD80-7D9587449651}"/>
              </a:ext>
            </a:extLst>
          </p:cNvPr>
          <p:cNvGrpSpPr/>
          <p:nvPr/>
        </p:nvGrpSpPr>
        <p:grpSpPr>
          <a:xfrm>
            <a:off x="-441056" y="0"/>
            <a:ext cx="12633056" cy="1365941"/>
            <a:chOff x="-441056" y="0"/>
            <a:chExt cx="12633056" cy="1365941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B877659B-52EF-4AD0-940F-991C407909C0}"/>
                </a:ext>
              </a:extLst>
            </p:cNvPr>
            <p:cNvGrpSpPr/>
            <p:nvPr/>
          </p:nvGrpSpPr>
          <p:grpSpPr>
            <a:xfrm>
              <a:off x="-441056" y="450474"/>
              <a:ext cx="9429432" cy="915467"/>
              <a:chOff x="-441056" y="450474"/>
              <a:chExt cx="9429432" cy="915467"/>
            </a:xfrm>
          </p:grpSpPr>
          <p:sp>
            <p:nvSpPr>
              <p:cNvPr id="25" name="Прямоугольник: скругленные углы 24">
                <a:extLst>
                  <a:ext uri="{FF2B5EF4-FFF2-40B4-BE49-F238E27FC236}">
                    <a16:creationId xmlns:a16="http://schemas.microsoft.com/office/drawing/2014/main" id="{2F3FD9FF-EA7E-43DF-A3AF-8BC5A9085C0C}"/>
                  </a:ext>
                </a:extLst>
              </p:cNvPr>
              <p:cNvSpPr/>
              <p:nvPr/>
            </p:nvSpPr>
            <p:spPr>
              <a:xfrm>
                <a:off x="-441056" y="450474"/>
                <a:ext cx="3169403" cy="864520"/>
              </a:xfrm>
              <a:prstGeom prst="roundRect">
                <a:avLst>
                  <a:gd name="adj" fmla="val 33698"/>
                </a:avLst>
              </a:prstGeom>
              <a:gradFill>
                <a:gsLst>
                  <a:gs pos="15000">
                    <a:schemeClr val="accent1">
                      <a:lumMod val="5000"/>
                      <a:lumOff val="95000"/>
                    </a:schemeClr>
                  </a:gs>
                  <a:gs pos="48000">
                    <a:schemeClr val="accent1">
                      <a:lumMod val="45000"/>
                      <a:lumOff val="55000"/>
                    </a:schemeClr>
                  </a:gs>
                  <a:gs pos="7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E587213C-ABBC-4626-93A0-6C25B154F494}"/>
                  </a:ext>
                </a:extLst>
              </p:cNvPr>
              <p:cNvSpPr/>
              <p:nvPr/>
            </p:nvSpPr>
            <p:spPr>
              <a:xfrm>
                <a:off x="2353164" y="801299"/>
                <a:ext cx="6635212" cy="564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85000"/>
                  </a:lnSpc>
                </a:pP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ИНТЕРАКТИВНАЯ ЦИФРОВАЯ КАРТА ТЕХНОГЕННЫХ ОБРАЗОВАНИЙ ТЕРРИТОРИИ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РОССИЙСКОЙ ФЕДЕРАЦИИ ПО ВАЖНЕЙШИМ ВИДАМ РУДНЫХ ПОЛЕЗНЫХ ИСКОПАЕМЫХ </a:t>
                </a:r>
                <a:b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</a:br>
                <a:r>
                  <a:rPr lang="ru-RU" sz="1200" kern="1300" dirty="0">
                    <a:ln w="10160">
                      <a:noFill/>
                      <a:prstDash val="solid"/>
                    </a:ln>
                    <a:solidFill>
                      <a:srgbClr val="007EC4"/>
                    </a:solidFill>
                  </a:rPr>
                  <a:t>(благородные, цветные, черные, редкие металлы)</a:t>
                </a:r>
              </a:p>
            </p:txBody>
          </p:sp>
        </p:grp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E1F6271-4AE3-4645-82B8-0EC52864E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170228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FCE31F6-A926-4C85-B187-3341E87E10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05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6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6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1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8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19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500"/>
                            </p:stCondLst>
                            <p:childTnLst>
                              <p:par>
                                <p:cTn id="46" presetID="10" presetClass="entr" presetSubtype="0" fill="hold" grpId="0" nodeType="afterEffect" nodePh="1">
                                  <p:stCondLst>
                                    <p:cond delay="380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9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9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34733</TotalTime>
  <Words>4557</Words>
  <Application>Microsoft Office PowerPoint</Application>
  <PresentationFormat>Широкоэкранный</PresentationFormat>
  <Paragraphs>472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Снежко Виктор Викторович</dc:creator>
  <cp:lastModifiedBy>Андреев Андрей Владимирович</cp:lastModifiedBy>
  <cp:revision>792</cp:revision>
  <dcterms:created xsi:type="dcterms:W3CDTF">2016-07-13T13:14:54Z</dcterms:created>
  <dcterms:modified xsi:type="dcterms:W3CDTF">2017-09-04T08:49:13Z</dcterms:modified>
</cp:coreProperties>
</file>